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Lato" panose="020F0502020204030203" pitchFamily="34" charset="0"/>
      <p:regular r:id="rId21"/>
      <p:bold r:id="rId22"/>
      <p:italic r:id="rId23"/>
      <p:boldItalic r:id="rId24"/>
    </p:embeddedFont>
    <p:embeddedFont>
      <p:font typeface="Rubik" panose="020B0604020202020204" charset="-79"/>
      <p:regular r:id="rId25"/>
      <p:bold r:id="rId26"/>
      <p:italic r:id="rId27"/>
      <p:boldItalic r:id="rId28"/>
    </p:embeddedFont>
    <p:embeddedFont>
      <p:font typeface="Rubik Medium" panose="020B0604020202020204" charset="-79"/>
      <p:regular r:id="rId29"/>
      <p:bold r:id="rId30"/>
      <p:italic r:id="rId31"/>
      <p:boldItalic r:id="rId32"/>
    </p:embeddedFont>
    <p:embeddedFont>
      <p:font typeface="Rubik SemiBold" panose="020B0604020202020204" charset="-79"/>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hkMQoRRLfn2WWAvUYC2a7rmAL0G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customschemas.google.com/relationships/presentationmetadata" Target="meta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0" name="Google Shape;55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25b3546c3b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4" name="Google Shape;624;g325b3546c3b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325b3546c3b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g325b3546c3b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32561d90b8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32561d90b8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32561d90b8f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32561d90b8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998c1f110f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7" name="Google Shape;657;g2998c1f110f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325b3546c3b_0_613:notes"/>
          <p:cNvSpPr>
            <a:spLocks noGrp="1" noRot="1" noChangeAspect="1"/>
          </p:cNvSpPr>
          <p:nvPr>
            <p:ph type="sldImg" idx="2"/>
          </p:nvPr>
        </p:nvSpPr>
        <p:spPr>
          <a:xfrm>
            <a:off x="381300" y="685800"/>
            <a:ext cx="6096000" cy="342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325b3546c3b_0_6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325b3546c3b_0_1182:notes"/>
          <p:cNvSpPr>
            <a:spLocks noGrp="1" noRot="1" noChangeAspect="1"/>
          </p:cNvSpPr>
          <p:nvPr>
            <p:ph type="sldImg" idx="2"/>
          </p:nvPr>
        </p:nvSpPr>
        <p:spPr>
          <a:xfrm>
            <a:off x="381300" y="685800"/>
            <a:ext cx="6096000" cy="3429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g325b3546c3b_0_1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432d25a655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7" name="Google Shape;687;g2432d25a655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La presentación tiene una duración de cinco minutos por proyecto más cinco minutos de feedback, os recomendamos:</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 Que penséis en un nombre para vuestra aplicación</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 Hacer una presentación donde expliques los siguientes temas:</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  - Presentación de la idea</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  - Motivación, cómo se les ha ocurrido, un poco contar la “historia personal del proyecto”</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  - Objetivos personales</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  - Objetivo del proyecto</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  - Mostrar el diseño realizado (la que lo tenga) o la implementación de lo que tenga. :slightly_smiling_face:</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7" name="Google Shape;69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t>El proyecto personal es un trabajo que te brinda la oportunidad de explorar un tema que te interese, desarrollar más tus habilidades de programación y crear algo que sea importante para ti. Para elaborar tu proyecto personal, tienes que formularte un objetivo que puedas cumplir y que te presente un desafío.</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s"/>
              <a:t>A lo largo del curso te proponemos muchos ejercicios y proyectos, te decimos cuándo y cómo hacerlos. Ya va siendo hora de que seas tú la que decidas qué es lo que quieres programar.</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998c1f110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g2998c1f110f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998c1f110f_0_58:notes"/>
          <p:cNvSpPr txBox="1">
            <a:spLocks noGrp="1"/>
          </p:cNvSpPr>
          <p:nvPr>
            <p:ph type="body" idx="1"/>
          </p:nvPr>
        </p:nvSpPr>
        <p:spPr>
          <a:xfrm>
            <a:off x="385763" y="5867400"/>
            <a:ext cx="3086100" cy="480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571" name="Google Shape;571;g2998c1f110f_0_58:notes"/>
          <p:cNvSpPr>
            <a:spLocks noGrp="1" noRot="1" noChangeAspect="1"/>
          </p:cNvSpPr>
          <p:nvPr>
            <p:ph type="sldImg" idx="2"/>
          </p:nvPr>
        </p:nvSpPr>
        <p:spPr>
          <a:xfrm>
            <a:off x="385763" y="1524000"/>
            <a:ext cx="3086100" cy="41148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t>Para realizar el proyecto personal, la alumna deberá aprender de manera independiente. Tú eres la responsable de tu proyecto personal. Consiste en una aplicación que debéis hacer solas o en conjunto con una compañera con el objetivo de demostrar tus habilidades para aprender de forma independiente.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rPr>
              <a:t>Sin embargo, no estás completamente sola en esta tarea. Tu tutora puede ofrecerte consejos y orientación cuando lo necesites: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s">
                <a:solidFill>
                  <a:schemeClr val="dk1"/>
                </a:solidFill>
              </a:rPr>
              <a:t>Indicar si estás realizando o no un proyecto que está a tu alcance.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s">
                <a:solidFill>
                  <a:schemeClr val="dk1"/>
                </a:solidFill>
              </a:rPr>
              <a:t>Ayudarte a elaborar un calendario para realizar el proyecto.</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s">
                <a:solidFill>
                  <a:schemeClr val="dk1"/>
                </a:solidFill>
              </a:rPr>
              <a:t>Reunirse contigo para discutir y revisar tu progreso en el proyecto.</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s">
                <a:solidFill>
                  <a:schemeClr val="dk1"/>
                </a:solidFill>
              </a:rPr>
              <a:t>Ofrecerte consejos si alguna parte de tu proyecto empieza a presentar dificultades.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rPr>
              <a:t>Aprender de forma independiente no significa que tengas que trabajar de manera aislada. De hecho, es importante colaborar con otras personas cuando realizas un proyecto, porque una mayor variedad de ideas puede dar lugar a un mejor resultado. Sin embargo, el proyecto debe ser el resultado de tu propio trabajo.</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32561d90b8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g32561d90b8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32561d90b8f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9" name="Google Shape;609;g32561d90b8f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325b3546c3b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g325b3546c3b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type="tx">
  <p:cSld name="TITLE_AND_BODY">
    <p:spTree>
      <p:nvGrpSpPr>
        <p:cNvPr id="1" name="Shape 8"/>
        <p:cNvGrpSpPr/>
        <p:nvPr/>
      </p:nvGrpSpPr>
      <p:grpSpPr>
        <a:xfrm>
          <a:off x="0" y="0"/>
          <a:ext cx="0" cy="0"/>
          <a:chOff x="0" y="0"/>
          <a:chExt cx="0" cy="0"/>
        </a:xfrm>
      </p:grpSpPr>
      <p:pic>
        <p:nvPicPr>
          <p:cNvPr id="9" name="Google Shape;9;p23"/>
          <p:cNvPicPr preferRelativeResize="0"/>
          <p:nvPr/>
        </p:nvPicPr>
        <p:blipFill rotWithShape="1">
          <a:blip r:embed="rId2">
            <a:alphaModFix/>
          </a:blip>
          <a:srcRect/>
          <a:stretch/>
        </p:blipFill>
        <p:spPr>
          <a:xfrm>
            <a:off x="-42338" y="-23813"/>
            <a:ext cx="9228677" cy="5191125"/>
          </a:xfrm>
          <a:prstGeom prst="rect">
            <a:avLst/>
          </a:prstGeom>
          <a:noFill/>
          <a:ln>
            <a:noFill/>
          </a:ln>
        </p:spPr>
      </p:pic>
      <p:sp>
        <p:nvSpPr>
          <p:cNvPr id="10" name="Google Shape;1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grpSp>
        <p:nvGrpSpPr>
          <p:cNvPr id="11" name="Google Shape;11;p23"/>
          <p:cNvGrpSpPr/>
          <p:nvPr/>
        </p:nvGrpSpPr>
        <p:grpSpPr>
          <a:xfrm>
            <a:off x="4248125" y="4540975"/>
            <a:ext cx="4329148" cy="408300"/>
            <a:chOff x="4400525" y="4464775"/>
            <a:chExt cx="4329148" cy="408300"/>
          </a:xfrm>
        </p:grpSpPr>
        <p:pic>
          <p:nvPicPr>
            <p:cNvPr id="12" name="Google Shape;12;p23"/>
            <p:cNvPicPr preferRelativeResize="0"/>
            <p:nvPr/>
          </p:nvPicPr>
          <p:blipFill rotWithShape="1">
            <a:blip r:embed="rId3">
              <a:alphaModFix/>
            </a:blip>
            <a:srcRect/>
            <a:stretch/>
          </p:blipFill>
          <p:spPr>
            <a:xfrm>
              <a:off x="7679172" y="4464775"/>
              <a:ext cx="1050501" cy="408300"/>
            </a:xfrm>
            <a:prstGeom prst="rect">
              <a:avLst/>
            </a:prstGeom>
            <a:noFill/>
            <a:ln>
              <a:noFill/>
            </a:ln>
          </p:spPr>
        </p:pic>
        <p:sp>
          <p:nvSpPr>
            <p:cNvPr id="13" name="Google Shape;13;p23"/>
            <p:cNvSpPr txBox="1"/>
            <p:nvPr/>
          </p:nvSpPr>
          <p:spPr>
            <a:xfrm>
              <a:off x="4400525" y="4499575"/>
              <a:ext cx="3024300" cy="34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s" sz="1050" b="0" i="0" u="none" strike="noStrike" cap="none">
                  <a:solidFill>
                    <a:srgbClr val="55595B"/>
                  </a:solidFill>
                  <a:latin typeface="Rubik"/>
                  <a:ea typeface="Rubik"/>
                  <a:cs typeface="Rubik"/>
                  <a:sym typeface="Rubik"/>
                </a:rPr>
                <a:t>LA REVOLUCIÓN DIGITAL COMIENZA CONTIGO</a:t>
              </a:r>
              <a:endParaRPr sz="1050" b="0" i="0" u="none" strike="noStrike" cap="none">
                <a:solidFill>
                  <a:srgbClr val="55595B"/>
                </a:solidFill>
                <a:latin typeface="Rubik"/>
                <a:ea typeface="Rubik"/>
                <a:cs typeface="Rubik"/>
                <a:sym typeface="Rubik"/>
              </a:endParaRPr>
            </a:p>
          </p:txBody>
        </p:sp>
        <p:cxnSp>
          <p:nvCxnSpPr>
            <p:cNvPr id="14" name="Google Shape;14;p23"/>
            <p:cNvCxnSpPr/>
            <p:nvPr/>
          </p:nvCxnSpPr>
          <p:spPr>
            <a:xfrm>
              <a:off x="7500950" y="4581525"/>
              <a:ext cx="0" cy="176100"/>
            </a:xfrm>
            <a:prstGeom prst="straightConnector1">
              <a:avLst/>
            </a:prstGeom>
            <a:noFill/>
            <a:ln w="9525" cap="flat" cmpd="sng">
              <a:solidFill>
                <a:srgbClr val="3DD8C4"/>
              </a:solidFill>
              <a:prstDash val="solid"/>
              <a:round/>
              <a:headEnd type="none" w="sm" len="sm"/>
              <a:tailEnd type="none" w="sm" len="sm"/>
            </a:ln>
          </p:spPr>
        </p:cxnSp>
      </p:grpSp>
      <p:sp>
        <p:nvSpPr>
          <p:cNvPr id="15" name="Google Shape;15;p23"/>
          <p:cNvSpPr>
            <a:spLocks noGrp="1"/>
          </p:cNvSpPr>
          <p:nvPr>
            <p:ph type="pic" idx="2"/>
          </p:nvPr>
        </p:nvSpPr>
        <p:spPr>
          <a:xfrm>
            <a:off x="4918177" y="565775"/>
            <a:ext cx="3659100" cy="3659100"/>
          </a:xfrm>
          <a:prstGeom prst="ellipse">
            <a:avLst/>
          </a:prstGeom>
          <a:noFill/>
          <a:ln>
            <a:noFill/>
          </a:ln>
        </p:spPr>
      </p:sp>
      <p:cxnSp>
        <p:nvCxnSpPr>
          <p:cNvPr id="16" name="Google Shape;16;p23"/>
          <p:cNvCxnSpPr/>
          <p:nvPr/>
        </p:nvCxnSpPr>
        <p:spPr>
          <a:xfrm>
            <a:off x="540000" y="3648075"/>
            <a:ext cx="2571900" cy="0"/>
          </a:xfrm>
          <a:prstGeom prst="straightConnector1">
            <a:avLst/>
          </a:prstGeom>
          <a:noFill/>
          <a:ln w="19050" cap="flat" cmpd="sng">
            <a:solidFill>
              <a:srgbClr val="D3461E"/>
            </a:solidFill>
            <a:prstDash val="solid"/>
            <a:round/>
            <a:headEnd type="none" w="sm" len="sm"/>
            <a:tailEnd type="none" w="sm" len="sm"/>
          </a:ln>
        </p:spPr>
      </p:cxnSp>
      <p:pic>
        <p:nvPicPr>
          <p:cNvPr id="17" name="Google Shape;17;p23"/>
          <p:cNvPicPr preferRelativeResize="0"/>
          <p:nvPr/>
        </p:nvPicPr>
        <p:blipFill rotWithShape="1">
          <a:blip r:embed="rId4">
            <a:alphaModFix/>
          </a:blip>
          <a:srcRect/>
          <a:stretch/>
        </p:blipFill>
        <p:spPr>
          <a:xfrm rot="9545398">
            <a:off x="3520346" y="2938334"/>
            <a:ext cx="1671409" cy="643232"/>
          </a:xfrm>
          <a:prstGeom prst="rect">
            <a:avLst/>
          </a:prstGeom>
          <a:noFill/>
          <a:ln>
            <a:noFill/>
          </a:ln>
        </p:spPr>
      </p:pic>
      <p:sp>
        <p:nvSpPr>
          <p:cNvPr id="18" name="Google Shape;18;p23"/>
          <p:cNvSpPr txBox="1">
            <a:spLocks noGrp="1"/>
          </p:cNvSpPr>
          <p:nvPr>
            <p:ph type="title"/>
          </p:nvPr>
        </p:nvSpPr>
        <p:spPr>
          <a:xfrm>
            <a:off x="533400" y="942975"/>
            <a:ext cx="3755700" cy="13545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3000"/>
              <a:buFont typeface="Rubik"/>
              <a:buNone/>
              <a:defRPr sz="30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 name="Google Shape;19;p23"/>
          <p:cNvSpPr txBox="1">
            <a:spLocks noGrp="1"/>
          </p:cNvSpPr>
          <p:nvPr>
            <p:ph type="subTitle" idx="1"/>
          </p:nvPr>
        </p:nvSpPr>
        <p:spPr>
          <a:xfrm>
            <a:off x="552450" y="2736000"/>
            <a:ext cx="2571900" cy="895500"/>
          </a:xfrm>
          <a:prstGeom prst="rect">
            <a:avLst/>
          </a:prstGeom>
          <a:noFill/>
          <a:ln>
            <a:noFill/>
          </a:ln>
        </p:spPr>
        <p:txBody>
          <a:bodyPr spcFirstLastPara="1" wrap="square" lIns="0" tIns="0" rIns="0" bIns="0" anchor="t" anchorCtr="0">
            <a:noAutofit/>
          </a:bodyPr>
          <a:lstStyle>
            <a:lvl1pPr marR="0" lvl="0" algn="l" rtl="0">
              <a:lnSpc>
                <a:spcPct val="115000"/>
              </a:lnSpc>
              <a:spcBef>
                <a:spcPts val="0"/>
              </a:spcBef>
              <a:spcAft>
                <a:spcPts val="0"/>
              </a:spcAft>
              <a:buClr>
                <a:schemeClr val="lt1"/>
              </a:buClr>
              <a:buSzPts val="1600"/>
              <a:buFont typeface="Rubik SemiBold"/>
              <a:buNone/>
              <a:defRPr sz="16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as pastilla color (2)">
  <p:cSld name="MAIN_POINT_1_1_1">
    <p:spTree>
      <p:nvGrpSpPr>
        <p:cNvPr id="1" name="Shape 80"/>
        <p:cNvGrpSpPr/>
        <p:nvPr/>
      </p:nvGrpSpPr>
      <p:grpSpPr>
        <a:xfrm>
          <a:off x="0" y="0"/>
          <a:ext cx="0" cy="0"/>
          <a:chOff x="0" y="0"/>
          <a:chExt cx="0" cy="0"/>
        </a:xfrm>
      </p:grpSpPr>
      <p:sp>
        <p:nvSpPr>
          <p:cNvPr id="81" name="Google Shape;81;p34"/>
          <p:cNvSpPr/>
          <p:nvPr/>
        </p:nvSpPr>
        <p:spPr>
          <a:xfrm>
            <a:off x="-19050" y="-28575"/>
            <a:ext cx="9182100" cy="2590800"/>
          </a:xfrm>
          <a:prstGeom prst="rect">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4"/>
          <p:cNvSpPr/>
          <p:nvPr/>
        </p:nvSpPr>
        <p:spPr>
          <a:xfrm>
            <a:off x="549175" y="2028825"/>
            <a:ext cx="2475300" cy="2634300"/>
          </a:xfrm>
          <a:prstGeom prst="roundRect">
            <a:avLst>
              <a:gd name="adj" fmla="val 552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84" name="Google Shape;84;p34"/>
          <p:cNvSpPr txBox="1">
            <a:spLocks noGrp="1"/>
          </p:cNvSpPr>
          <p:nvPr>
            <p:ph type="title"/>
          </p:nvPr>
        </p:nvSpPr>
        <p:spPr>
          <a:xfrm>
            <a:off x="1944300" y="532250"/>
            <a:ext cx="5255400" cy="2754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2200"/>
              <a:buFont typeface="Rubik"/>
              <a:buNone/>
              <a:defRPr sz="2200" b="1" i="0" u="none" strike="noStrike" cap="none">
                <a:solidFill>
                  <a:schemeClr val="lt1"/>
                </a:solidFill>
                <a:latin typeface="Rubik"/>
                <a:ea typeface="Rubik"/>
                <a:cs typeface="Rubik"/>
                <a:sym typeface="Rubik"/>
              </a:defRPr>
            </a:lvl1pPr>
            <a:lvl2pPr marR="0" lvl="1"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85" name="Google Shape;85;p34"/>
          <p:cNvSpPr txBox="1">
            <a:spLocks noGrp="1"/>
          </p:cNvSpPr>
          <p:nvPr>
            <p:ph type="title" idx="2"/>
          </p:nvPr>
        </p:nvSpPr>
        <p:spPr>
          <a:xfrm>
            <a:off x="790575" y="2323875"/>
            <a:ext cx="20289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E5E5E"/>
              </a:buClr>
              <a:buSzPts val="1400"/>
              <a:buFont typeface="Rubik SemiBold"/>
              <a:buNone/>
              <a:defRPr sz="1400" b="0" i="0" u="none" strike="noStrike" cap="none">
                <a:solidFill>
                  <a:srgbClr val="5E5E5E"/>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2pPr>
            <a:lvl3pPr marR="0" lvl="2"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3pPr>
            <a:lvl4pPr marR="0" lvl="3"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4pPr>
            <a:lvl5pPr marR="0" lvl="4"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5pPr>
            <a:lvl6pPr marR="0" lvl="5"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6pPr>
            <a:lvl7pPr marR="0" lvl="6"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7pPr>
            <a:lvl8pPr marR="0" lvl="7"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8pPr>
            <a:lvl9pPr marR="0" lvl="8"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9pPr>
          </a:lstStyle>
          <a:p>
            <a:endParaRPr/>
          </a:p>
        </p:txBody>
      </p:sp>
      <p:sp>
        <p:nvSpPr>
          <p:cNvPr id="86" name="Google Shape;86;p34"/>
          <p:cNvSpPr txBox="1">
            <a:spLocks noGrp="1"/>
          </p:cNvSpPr>
          <p:nvPr>
            <p:ph type="body" idx="1"/>
          </p:nvPr>
        </p:nvSpPr>
        <p:spPr>
          <a:xfrm>
            <a:off x="790575" y="3118500"/>
            <a:ext cx="2028900" cy="12819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
        <p:nvSpPr>
          <p:cNvPr id="87" name="Google Shape;87;p34"/>
          <p:cNvSpPr/>
          <p:nvPr/>
        </p:nvSpPr>
        <p:spPr>
          <a:xfrm>
            <a:off x="6120000" y="2028825"/>
            <a:ext cx="2475300" cy="2634300"/>
          </a:xfrm>
          <a:prstGeom prst="roundRect">
            <a:avLst>
              <a:gd name="adj" fmla="val 552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4"/>
          <p:cNvSpPr txBox="1">
            <a:spLocks noGrp="1"/>
          </p:cNvSpPr>
          <p:nvPr>
            <p:ph type="title" idx="3"/>
          </p:nvPr>
        </p:nvSpPr>
        <p:spPr>
          <a:xfrm>
            <a:off x="6361400" y="2323875"/>
            <a:ext cx="20289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E5E5E"/>
              </a:buClr>
              <a:buSzPts val="1400"/>
              <a:buFont typeface="Rubik SemiBold"/>
              <a:buNone/>
              <a:defRPr sz="1400" b="0" i="0" u="none" strike="noStrike" cap="none">
                <a:solidFill>
                  <a:srgbClr val="5E5E5E"/>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2pPr>
            <a:lvl3pPr marR="0" lvl="2"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3pPr>
            <a:lvl4pPr marR="0" lvl="3"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4pPr>
            <a:lvl5pPr marR="0" lvl="4"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5pPr>
            <a:lvl6pPr marR="0" lvl="5"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6pPr>
            <a:lvl7pPr marR="0" lvl="6"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7pPr>
            <a:lvl8pPr marR="0" lvl="7"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8pPr>
            <a:lvl9pPr marR="0" lvl="8"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9pPr>
          </a:lstStyle>
          <a:p>
            <a:endParaRPr/>
          </a:p>
        </p:txBody>
      </p:sp>
      <p:sp>
        <p:nvSpPr>
          <p:cNvPr id="89" name="Google Shape;89;p34"/>
          <p:cNvSpPr txBox="1">
            <a:spLocks noGrp="1"/>
          </p:cNvSpPr>
          <p:nvPr>
            <p:ph type="body" idx="4"/>
          </p:nvPr>
        </p:nvSpPr>
        <p:spPr>
          <a:xfrm>
            <a:off x="6361400" y="3118500"/>
            <a:ext cx="2028900" cy="12819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
        <p:nvSpPr>
          <p:cNvPr id="90" name="Google Shape;90;p34"/>
          <p:cNvSpPr/>
          <p:nvPr/>
        </p:nvSpPr>
        <p:spPr>
          <a:xfrm>
            <a:off x="3334588" y="2028825"/>
            <a:ext cx="2475300" cy="2634300"/>
          </a:xfrm>
          <a:prstGeom prst="roundRect">
            <a:avLst>
              <a:gd name="adj" fmla="val 552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34"/>
          <p:cNvSpPr txBox="1">
            <a:spLocks noGrp="1"/>
          </p:cNvSpPr>
          <p:nvPr>
            <p:ph type="title" idx="5"/>
          </p:nvPr>
        </p:nvSpPr>
        <p:spPr>
          <a:xfrm>
            <a:off x="3575987" y="2323875"/>
            <a:ext cx="20289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E5E5E"/>
              </a:buClr>
              <a:buSzPts val="1400"/>
              <a:buFont typeface="Rubik SemiBold"/>
              <a:buNone/>
              <a:defRPr sz="1400" b="0" i="0" u="none" strike="noStrike" cap="none">
                <a:solidFill>
                  <a:srgbClr val="5E5E5E"/>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2pPr>
            <a:lvl3pPr marR="0" lvl="2"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3pPr>
            <a:lvl4pPr marR="0" lvl="3"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4pPr>
            <a:lvl5pPr marR="0" lvl="4"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5pPr>
            <a:lvl6pPr marR="0" lvl="5"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6pPr>
            <a:lvl7pPr marR="0" lvl="6"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7pPr>
            <a:lvl8pPr marR="0" lvl="7"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8pPr>
            <a:lvl9pPr marR="0" lvl="8"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9pPr>
          </a:lstStyle>
          <a:p>
            <a:endParaRPr/>
          </a:p>
        </p:txBody>
      </p:sp>
      <p:sp>
        <p:nvSpPr>
          <p:cNvPr id="92" name="Google Shape;92;p34"/>
          <p:cNvSpPr txBox="1">
            <a:spLocks noGrp="1"/>
          </p:cNvSpPr>
          <p:nvPr>
            <p:ph type="body" idx="6"/>
          </p:nvPr>
        </p:nvSpPr>
        <p:spPr>
          <a:xfrm>
            <a:off x="3575988" y="3118500"/>
            <a:ext cx="2028900" cy="12819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
        <p:nvSpPr>
          <p:cNvPr id="93" name="Google Shape;93;p34"/>
          <p:cNvSpPr txBox="1">
            <a:spLocks noGrp="1"/>
          </p:cNvSpPr>
          <p:nvPr>
            <p:ph type="subTitle" idx="7"/>
          </p:nvPr>
        </p:nvSpPr>
        <p:spPr>
          <a:xfrm>
            <a:off x="1967550" y="1352550"/>
            <a:ext cx="5208900" cy="3936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pic>
        <p:nvPicPr>
          <p:cNvPr id="94" name="Google Shape;94;p34"/>
          <p:cNvPicPr preferRelativeResize="0"/>
          <p:nvPr/>
        </p:nvPicPr>
        <p:blipFill rotWithShape="1">
          <a:blip r:embed="rId2">
            <a:alphaModFix/>
          </a:blip>
          <a:srcRect/>
          <a:stretch/>
        </p:blipFill>
        <p:spPr>
          <a:xfrm>
            <a:off x="7976165" y="273250"/>
            <a:ext cx="863035" cy="338700"/>
          </a:xfrm>
          <a:prstGeom prst="rect">
            <a:avLst/>
          </a:prstGeom>
          <a:noFill/>
          <a:ln>
            <a:noFill/>
          </a:ln>
        </p:spPr>
      </p:pic>
      <p:pic>
        <p:nvPicPr>
          <p:cNvPr id="95" name="Google Shape;95;p34"/>
          <p:cNvPicPr preferRelativeResize="0"/>
          <p:nvPr/>
        </p:nvPicPr>
        <p:blipFill rotWithShape="1">
          <a:blip r:embed="rId3">
            <a:alphaModFix/>
          </a:blip>
          <a:srcRect/>
          <a:stretch/>
        </p:blipFill>
        <p:spPr>
          <a:xfrm rot="3028776" flipH="1">
            <a:off x="2732858" y="2845995"/>
            <a:ext cx="810858" cy="337859"/>
          </a:xfrm>
          <a:prstGeom prst="rect">
            <a:avLst/>
          </a:prstGeom>
          <a:noFill/>
          <a:ln>
            <a:noFill/>
          </a:ln>
        </p:spPr>
      </p:pic>
      <p:pic>
        <p:nvPicPr>
          <p:cNvPr id="96" name="Google Shape;96;p34"/>
          <p:cNvPicPr preferRelativeResize="0"/>
          <p:nvPr/>
        </p:nvPicPr>
        <p:blipFill rotWithShape="1">
          <a:blip r:embed="rId3">
            <a:alphaModFix/>
          </a:blip>
          <a:srcRect/>
          <a:stretch/>
        </p:blipFill>
        <p:spPr>
          <a:xfrm rot="-1999826">
            <a:off x="5580008" y="3597871"/>
            <a:ext cx="810859" cy="33785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ita">
  <p:cSld name="ONE_COLUMN_TEXT">
    <p:spTree>
      <p:nvGrpSpPr>
        <p:cNvPr id="1" name="Shape 97"/>
        <p:cNvGrpSpPr/>
        <p:nvPr/>
      </p:nvGrpSpPr>
      <p:grpSpPr>
        <a:xfrm>
          <a:off x="0" y="0"/>
          <a:ext cx="0" cy="0"/>
          <a:chOff x="0" y="0"/>
          <a:chExt cx="0" cy="0"/>
        </a:xfrm>
      </p:grpSpPr>
      <p:sp>
        <p:nvSpPr>
          <p:cNvPr id="98" name="Google Shape;98;p27"/>
          <p:cNvSpPr/>
          <p:nvPr/>
        </p:nvSpPr>
        <p:spPr>
          <a:xfrm>
            <a:off x="4460288" y="-409650"/>
            <a:ext cx="7475700" cy="5962800"/>
          </a:xfrm>
          <a:prstGeom prst="parallelogram">
            <a:avLst>
              <a:gd name="adj" fmla="val 38794"/>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100" name="Google Shape;100;p27"/>
          <p:cNvSpPr txBox="1"/>
          <p:nvPr/>
        </p:nvSpPr>
        <p:spPr>
          <a:xfrm>
            <a:off x="402500" y="1014800"/>
            <a:ext cx="705000" cy="230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s" sz="15000" b="1" i="0" u="none" strike="noStrike" cap="none">
                <a:solidFill>
                  <a:srgbClr val="AFEFE8"/>
                </a:solidFill>
                <a:latin typeface="Arial"/>
                <a:ea typeface="Arial"/>
                <a:cs typeface="Arial"/>
                <a:sym typeface="Arial"/>
              </a:rPr>
              <a:t>“</a:t>
            </a:r>
            <a:endParaRPr sz="15000" b="1" i="0" u="none" strike="noStrike" cap="none">
              <a:solidFill>
                <a:srgbClr val="AFEFE8"/>
              </a:solidFill>
              <a:latin typeface="Arial"/>
              <a:ea typeface="Arial"/>
              <a:cs typeface="Arial"/>
              <a:sym typeface="Arial"/>
            </a:endParaRPr>
          </a:p>
        </p:txBody>
      </p:sp>
      <p:sp>
        <p:nvSpPr>
          <p:cNvPr id="101" name="Google Shape;101;p27"/>
          <p:cNvSpPr txBox="1"/>
          <p:nvPr/>
        </p:nvSpPr>
        <p:spPr>
          <a:xfrm rot="10800000">
            <a:off x="3238325" y="1848375"/>
            <a:ext cx="705000" cy="2308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s" sz="15000" b="1" i="0" u="none" strike="noStrike" cap="none">
                <a:solidFill>
                  <a:srgbClr val="AFEFE8"/>
                </a:solidFill>
                <a:latin typeface="Arial"/>
                <a:ea typeface="Arial"/>
                <a:cs typeface="Arial"/>
                <a:sym typeface="Arial"/>
              </a:rPr>
              <a:t>“</a:t>
            </a:r>
            <a:endParaRPr sz="15000" b="1" i="0" u="none" strike="noStrike" cap="none">
              <a:solidFill>
                <a:srgbClr val="AFEFE8"/>
              </a:solidFill>
              <a:latin typeface="Arial"/>
              <a:ea typeface="Arial"/>
              <a:cs typeface="Arial"/>
              <a:sym typeface="Arial"/>
            </a:endParaRPr>
          </a:p>
        </p:txBody>
      </p:sp>
      <p:pic>
        <p:nvPicPr>
          <p:cNvPr id="102" name="Google Shape;102;p27"/>
          <p:cNvPicPr preferRelativeResize="0"/>
          <p:nvPr/>
        </p:nvPicPr>
        <p:blipFill rotWithShape="1">
          <a:blip r:embed="rId2">
            <a:alphaModFix/>
          </a:blip>
          <a:srcRect/>
          <a:stretch/>
        </p:blipFill>
        <p:spPr>
          <a:xfrm>
            <a:off x="7976165" y="273250"/>
            <a:ext cx="863035" cy="338700"/>
          </a:xfrm>
          <a:prstGeom prst="rect">
            <a:avLst/>
          </a:prstGeom>
          <a:noFill/>
          <a:ln>
            <a:noFill/>
          </a:ln>
        </p:spPr>
      </p:pic>
      <p:sp>
        <p:nvSpPr>
          <p:cNvPr id="103" name="Google Shape;103;p27"/>
          <p:cNvSpPr/>
          <p:nvPr/>
        </p:nvSpPr>
        <p:spPr>
          <a:xfrm>
            <a:off x="5153100" y="946500"/>
            <a:ext cx="3404100" cy="3404100"/>
          </a:xfrm>
          <a:prstGeom prst="ellipse">
            <a:avLst/>
          </a:prstGeom>
          <a:solidFill>
            <a:srgbClr val="14D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7"/>
          <p:cNvSpPr>
            <a:spLocks noGrp="1"/>
          </p:cNvSpPr>
          <p:nvPr>
            <p:ph type="pic" idx="2"/>
          </p:nvPr>
        </p:nvSpPr>
        <p:spPr>
          <a:xfrm>
            <a:off x="5241750" y="1035150"/>
            <a:ext cx="3226800" cy="3226800"/>
          </a:xfrm>
          <a:prstGeom prst="ellipse">
            <a:avLst/>
          </a:prstGeom>
          <a:noFill/>
          <a:ln>
            <a:noFill/>
          </a:ln>
        </p:spPr>
      </p:sp>
      <p:sp>
        <p:nvSpPr>
          <p:cNvPr id="105" name="Google Shape;105;p27"/>
          <p:cNvSpPr txBox="1">
            <a:spLocks noGrp="1"/>
          </p:cNvSpPr>
          <p:nvPr>
            <p:ph type="body" idx="1"/>
          </p:nvPr>
        </p:nvSpPr>
        <p:spPr>
          <a:xfrm>
            <a:off x="540000" y="1857375"/>
            <a:ext cx="3226800" cy="14574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
        <p:nvSpPr>
          <p:cNvPr id="106" name="Google Shape;106;p27"/>
          <p:cNvSpPr txBox="1">
            <a:spLocks noGrp="1"/>
          </p:cNvSpPr>
          <p:nvPr>
            <p:ph type="body" idx="3"/>
          </p:nvPr>
        </p:nvSpPr>
        <p:spPr>
          <a:xfrm>
            <a:off x="540000" y="3820025"/>
            <a:ext cx="1562100" cy="1455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rgbClr val="099D8D"/>
              </a:buClr>
              <a:buSzPts val="1200"/>
              <a:buFont typeface="Rubik"/>
              <a:buChar char="●"/>
              <a:defRPr sz="1200" b="0" i="1" u="none" strike="noStrike" cap="none">
                <a:solidFill>
                  <a:srgbClr val="099D8D"/>
                </a:solidFill>
                <a:latin typeface="Rubik"/>
                <a:ea typeface="Rubik"/>
                <a:cs typeface="Rubik"/>
                <a:sym typeface="Rubik"/>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7" name="Google Shape;107;p27"/>
          <p:cNvSpPr txBox="1">
            <a:spLocks noGrp="1"/>
          </p:cNvSpPr>
          <p:nvPr>
            <p:ph type="title"/>
          </p:nvPr>
        </p:nvSpPr>
        <p:spPr>
          <a:xfrm>
            <a:off x="504825" y="532250"/>
            <a:ext cx="4686300" cy="275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08" name="Google Shape;108;p27"/>
          <p:cNvPicPr preferRelativeResize="0"/>
          <p:nvPr/>
        </p:nvPicPr>
        <p:blipFill rotWithShape="1">
          <a:blip r:embed="rId3">
            <a:alphaModFix/>
          </a:blip>
          <a:srcRect/>
          <a:stretch/>
        </p:blipFill>
        <p:spPr>
          <a:xfrm rot="1070268" flipH="1">
            <a:off x="3997111" y="2399168"/>
            <a:ext cx="1197023" cy="498764"/>
          </a:xfrm>
          <a:prstGeom prst="rect">
            <a:avLst/>
          </a:prstGeom>
          <a:noFill/>
          <a:ln>
            <a:noFill/>
          </a:ln>
        </p:spPr>
      </p:pic>
      <p:cxnSp>
        <p:nvCxnSpPr>
          <p:cNvPr id="109" name="Google Shape;109;p27"/>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meline color">
  <p:cSld name="CUSTOM_3_1">
    <p:spTree>
      <p:nvGrpSpPr>
        <p:cNvPr id="1" name="Shape 110"/>
        <p:cNvGrpSpPr/>
        <p:nvPr/>
      </p:nvGrpSpPr>
      <p:grpSpPr>
        <a:xfrm>
          <a:off x="0" y="0"/>
          <a:ext cx="0" cy="0"/>
          <a:chOff x="0" y="0"/>
          <a:chExt cx="0" cy="0"/>
        </a:xfrm>
      </p:grpSpPr>
      <p:sp>
        <p:nvSpPr>
          <p:cNvPr id="111" name="Google Shape;111;p29"/>
          <p:cNvSpPr/>
          <p:nvPr/>
        </p:nvSpPr>
        <p:spPr>
          <a:xfrm>
            <a:off x="-9525" y="1704975"/>
            <a:ext cx="9210600" cy="3524400"/>
          </a:xfrm>
          <a:prstGeom prst="rect">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 name="Google Shape;112;p29"/>
          <p:cNvCxnSpPr/>
          <p:nvPr/>
        </p:nvCxnSpPr>
        <p:spPr>
          <a:xfrm>
            <a:off x="0" y="3467175"/>
            <a:ext cx="9153600" cy="0"/>
          </a:xfrm>
          <a:prstGeom prst="straightConnector1">
            <a:avLst/>
          </a:prstGeom>
          <a:noFill/>
          <a:ln w="38100" cap="flat" cmpd="sng">
            <a:solidFill>
              <a:srgbClr val="AFEFE8"/>
            </a:solidFill>
            <a:prstDash val="solid"/>
            <a:round/>
            <a:headEnd type="none" w="sm" len="sm"/>
            <a:tailEnd type="none" w="sm" len="sm"/>
          </a:ln>
        </p:spPr>
      </p:cxnSp>
      <p:cxnSp>
        <p:nvCxnSpPr>
          <p:cNvPr id="113" name="Google Shape;113;p29"/>
          <p:cNvCxnSpPr/>
          <p:nvPr/>
        </p:nvCxnSpPr>
        <p:spPr>
          <a:xfrm>
            <a:off x="1551825" y="2996525"/>
            <a:ext cx="0" cy="485700"/>
          </a:xfrm>
          <a:prstGeom prst="straightConnector1">
            <a:avLst/>
          </a:prstGeom>
          <a:noFill/>
          <a:ln w="38100" cap="flat" cmpd="sng">
            <a:solidFill>
              <a:srgbClr val="AFEFE8"/>
            </a:solidFill>
            <a:prstDash val="solid"/>
            <a:round/>
            <a:headEnd type="oval" w="med" len="med"/>
            <a:tailEnd type="none" w="sm" len="sm"/>
          </a:ln>
        </p:spPr>
      </p:cxnSp>
      <p:cxnSp>
        <p:nvCxnSpPr>
          <p:cNvPr id="114" name="Google Shape;114;p29"/>
          <p:cNvCxnSpPr/>
          <p:nvPr/>
        </p:nvCxnSpPr>
        <p:spPr>
          <a:xfrm>
            <a:off x="2981325" y="3479125"/>
            <a:ext cx="0" cy="485700"/>
          </a:xfrm>
          <a:prstGeom prst="straightConnector1">
            <a:avLst/>
          </a:prstGeom>
          <a:noFill/>
          <a:ln w="38100" cap="flat" cmpd="sng">
            <a:solidFill>
              <a:srgbClr val="AFEFE8"/>
            </a:solidFill>
            <a:prstDash val="solid"/>
            <a:round/>
            <a:headEnd type="none" w="sm" len="sm"/>
            <a:tailEnd type="oval" w="med" len="med"/>
          </a:ln>
        </p:spPr>
      </p:cxnSp>
      <p:cxnSp>
        <p:nvCxnSpPr>
          <p:cNvPr id="115" name="Google Shape;115;p29"/>
          <p:cNvCxnSpPr/>
          <p:nvPr/>
        </p:nvCxnSpPr>
        <p:spPr>
          <a:xfrm>
            <a:off x="4667250" y="2996525"/>
            <a:ext cx="0" cy="485700"/>
          </a:xfrm>
          <a:prstGeom prst="straightConnector1">
            <a:avLst/>
          </a:prstGeom>
          <a:noFill/>
          <a:ln w="38100" cap="flat" cmpd="sng">
            <a:solidFill>
              <a:srgbClr val="AFEFE8"/>
            </a:solidFill>
            <a:prstDash val="solid"/>
            <a:round/>
            <a:headEnd type="oval" w="med" len="med"/>
            <a:tailEnd type="none" w="sm" len="sm"/>
          </a:ln>
        </p:spPr>
      </p:cxnSp>
      <p:cxnSp>
        <p:nvCxnSpPr>
          <p:cNvPr id="116" name="Google Shape;116;p29"/>
          <p:cNvCxnSpPr/>
          <p:nvPr/>
        </p:nvCxnSpPr>
        <p:spPr>
          <a:xfrm>
            <a:off x="6059250" y="3467175"/>
            <a:ext cx="0" cy="485700"/>
          </a:xfrm>
          <a:prstGeom prst="straightConnector1">
            <a:avLst/>
          </a:prstGeom>
          <a:noFill/>
          <a:ln w="38100" cap="flat" cmpd="sng">
            <a:solidFill>
              <a:srgbClr val="AFEFE8"/>
            </a:solidFill>
            <a:prstDash val="solid"/>
            <a:round/>
            <a:headEnd type="none" w="sm" len="sm"/>
            <a:tailEnd type="oval" w="med" len="med"/>
          </a:ln>
        </p:spPr>
      </p:cxnSp>
      <p:cxnSp>
        <p:nvCxnSpPr>
          <p:cNvPr id="117" name="Google Shape;117;p29"/>
          <p:cNvCxnSpPr/>
          <p:nvPr/>
        </p:nvCxnSpPr>
        <p:spPr>
          <a:xfrm>
            <a:off x="7295100" y="2969700"/>
            <a:ext cx="0" cy="485700"/>
          </a:xfrm>
          <a:prstGeom prst="straightConnector1">
            <a:avLst/>
          </a:prstGeom>
          <a:noFill/>
          <a:ln w="38100" cap="flat" cmpd="sng">
            <a:solidFill>
              <a:srgbClr val="AFEFE8"/>
            </a:solidFill>
            <a:prstDash val="solid"/>
            <a:round/>
            <a:headEnd type="oval" w="med" len="med"/>
            <a:tailEnd type="none" w="sm" len="sm"/>
          </a:ln>
        </p:spPr>
      </p:cxnSp>
      <p:sp>
        <p:nvSpPr>
          <p:cNvPr id="118" name="Google Shape;118;p29"/>
          <p:cNvSpPr txBox="1">
            <a:spLocks noGrp="1"/>
          </p:cNvSpPr>
          <p:nvPr>
            <p:ph type="title"/>
          </p:nvPr>
        </p:nvSpPr>
        <p:spPr>
          <a:xfrm>
            <a:off x="656475" y="2294825"/>
            <a:ext cx="1790700" cy="5727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19" name="Google Shape;119;p29"/>
          <p:cNvSpPr txBox="1">
            <a:spLocks noGrp="1"/>
          </p:cNvSpPr>
          <p:nvPr>
            <p:ph type="title" idx="2"/>
          </p:nvPr>
        </p:nvSpPr>
        <p:spPr>
          <a:xfrm>
            <a:off x="3771900" y="2294825"/>
            <a:ext cx="1790700" cy="5727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20" name="Google Shape;120;p29"/>
          <p:cNvSpPr txBox="1">
            <a:spLocks noGrp="1"/>
          </p:cNvSpPr>
          <p:nvPr>
            <p:ph type="title" idx="3"/>
          </p:nvPr>
        </p:nvSpPr>
        <p:spPr>
          <a:xfrm>
            <a:off x="6399750" y="2294825"/>
            <a:ext cx="1790700" cy="5727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21" name="Google Shape;121;p29"/>
          <p:cNvSpPr txBox="1">
            <a:spLocks noGrp="1"/>
          </p:cNvSpPr>
          <p:nvPr>
            <p:ph type="title" idx="4"/>
          </p:nvPr>
        </p:nvSpPr>
        <p:spPr>
          <a:xfrm>
            <a:off x="2085975" y="4066825"/>
            <a:ext cx="1790700" cy="5727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22" name="Google Shape;122;p29"/>
          <p:cNvSpPr txBox="1">
            <a:spLocks noGrp="1"/>
          </p:cNvSpPr>
          <p:nvPr>
            <p:ph type="title" idx="5"/>
          </p:nvPr>
        </p:nvSpPr>
        <p:spPr>
          <a:xfrm>
            <a:off x="5163900" y="4066825"/>
            <a:ext cx="1790700" cy="5727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23" name="Google Shape;123;p29"/>
          <p:cNvSpPr txBox="1">
            <a:spLocks noGrp="1"/>
          </p:cNvSpPr>
          <p:nvPr>
            <p:ph type="title" idx="6"/>
          </p:nvPr>
        </p:nvSpPr>
        <p:spPr>
          <a:xfrm>
            <a:off x="1944300" y="532250"/>
            <a:ext cx="5255400" cy="2754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4" name="Google Shape;124;p29"/>
          <p:cNvSpPr txBox="1">
            <a:spLocks noGrp="1"/>
          </p:cNvSpPr>
          <p:nvPr>
            <p:ph type="subTitle" idx="1"/>
          </p:nvPr>
        </p:nvSpPr>
        <p:spPr>
          <a:xfrm>
            <a:off x="1967550" y="981075"/>
            <a:ext cx="5208900" cy="3936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B8B8B9"/>
              </a:buClr>
              <a:buSzPts val="1400"/>
              <a:buFont typeface="Rubik SemiBold"/>
              <a:buNone/>
              <a:defRPr sz="1400" b="0" i="0" u="none" strike="noStrike" cap="none">
                <a:solidFill>
                  <a:srgbClr val="B8B8B9"/>
                </a:solidFill>
                <a:latin typeface="Rubik SemiBold"/>
                <a:ea typeface="Rubik SemiBold"/>
                <a:cs typeface="Rubik SemiBold"/>
                <a:sym typeface="Rubik SemiBol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o + imagen redonda">
  <p:cSld name="TITLE_ONLY_1">
    <p:spTree>
      <p:nvGrpSpPr>
        <p:cNvPr id="1" name="Shape 125"/>
        <p:cNvGrpSpPr/>
        <p:nvPr/>
      </p:nvGrpSpPr>
      <p:grpSpPr>
        <a:xfrm>
          <a:off x="0" y="0"/>
          <a:ext cx="0" cy="0"/>
          <a:chOff x="0" y="0"/>
          <a:chExt cx="0" cy="0"/>
        </a:xfrm>
      </p:grpSpPr>
      <p:sp>
        <p:nvSpPr>
          <p:cNvPr id="126" name="Google Shape;126;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127" name="Google Shape;127;p30"/>
          <p:cNvSpPr txBox="1">
            <a:spLocks noGrp="1"/>
          </p:cNvSpPr>
          <p:nvPr>
            <p:ph type="title"/>
          </p:nvPr>
        </p:nvSpPr>
        <p:spPr>
          <a:xfrm>
            <a:off x="504825" y="532250"/>
            <a:ext cx="3990900" cy="275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30"/>
          <p:cNvSpPr txBox="1">
            <a:spLocks noGrp="1"/>
          </p:cNvSpPr>
          <p:nvPr>
            <p:ph type="subTitle" idx="1"/>
          </p:nvPr>
        </p:nvSpPr>
        <p:spPr>
          <a:xfrm>
            <a:off x="542925" y="1352550"/>
            <a:ext cx="3895800" cy="3936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B8B8B9"/>
              </a:buClr>
              <a:buSzPts val="1400"/>
              <a:buFont typeface="Rubik SemiBold"/>
              <a:buNone/>
              <a:defRPr sz="1400" b="0" i="0" u="none" strike="noStrike" cap="none">
                <a:solidFill>
                  <a:srgbClr val="B8B8B9"/>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 name="Google Shape;129;p30"/>
          <p:cNvSpPr txBox="1">
            <a:spLocks noGrp="1"/>
          </p:cNvSpPr>
          <p:nvPr>
            <p:ph type="body" idx="2"/>
          </p:nvPr>
        </p:nvSpPr>
        <p:spPr>
          <a:xfrm>
            <a:off x="542925" y="2083900"/>
            <a:ext cx="3524400" cy="14127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99D8D"/>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cxnSp>
        <p:nvCxnSpPr>
          <p:cNvPr id="130" name="Google Shape;130;p30"/>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sp>
        <p:nvSpPr>
          <p:cNvPr id="131" name="Google Shape;131;p30"/>
          <p:cNvSpPr>
            <a:spLocks noGrp="1"/>
          </p:cNvSpPr>
          <p:nvPr>
            <p:ph type="pic" idx="3"/>
          </p:nvPr>
        </p:nvSpPr>
        <p:spPr>
          <a:xfrm>
            <a:off x="4966200" y="1034125"/>
            <a:ext cx="3629100" cy="3629100"/>
          </a:xfrm>
          <a:prstGeom prst="ellipse">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as + iconos">
  <p:cSld name="SECTION_TITLE_AND_DESCRIPTION">
    <p:spTree>
      <p:nvGrpSpPr>
        <p:cNvPr id="1" name="Shape 132"/>
        <p:cNvGrpSpPr/>
        <p:nvPr/>
      </p:nvGrpSpPr>
      <p:grpSpPr>
        <a:xfrm>
          <a:off x="0" y="0"/>
          <a:ext cx="0" cy="0"/>
          <a:chOff x="0" y="0"/>
          <a:chExt cx="0" cy="0"/>
        </a:xfrm>
      </p:grpSpPr>
      <p:sp>
        <p:nvSpPr>
          <p:cNvPr id="133" name="Google Shape;133;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134" name="Google Shape;134;p31"/>
          <p:cNvSpPr txBox="1">
            <a:spLocks noGrp="1"/>
          </p:cNvSpPr>
          <p:nvPr>
            <p:ph type="title"/>
          </p:nvPr>
        </p:nvSpPr>
        <p:spPr>
          <a:xfrm>
            <a:off x="1944300" y="532250"/>
            <a:ext cx="5255400" cy="2754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5" name="Google Shape;135;p31"/>
          <p:cNvSpPr txBox="1">
            <a:spLocks noGrp="1"/>
          </p:cNvSpPr>
          <p:nvPr>
            <p:ph type="subTitle" idx="1"/>
          </p:nvPr>
        </p:nvSpPr>
        <p:spPr>
          <a:xfrm>
            <a:off x="1967550" y="981075"/>
            <a:ext cx="5208900" cy="3936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B8B8B9"/>
              </a:buClr>
              <a:buSzPts val="1400"/>
              <a:buFont typeface="Rubik SemiBold"/>
              <a:buNone/>
              <a:defRPr sz="1400" b="0" i="0" u="none" strike="noStrike" cap="none">
                <a:solidFill>
                  <a:srgbClr val="B8B8B9"/>
                </a:solidFill>
                <a:latin typeface="Rubik SemiBold"/>
                <a:ea typeface="Rubik SemiBold"/>
                <a:cs typeface="Rubik SemiBold"/>
                <a:sym typeface="Rubik SemiBol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 name="Google Shape;136;p31"/>
          <p:cNvSpPr/>
          <p:nvPr/>
        </p:nvSpPr>
        <p:spPr>
          <a:xfrm>
            <a:off x="-28500" y="2114550"/>
            <a:ext cx="9201000" cy="3067200"/>
          </a:xfrm>
          <a:prstGeom prst="rect">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1"/>
          <p:cNvSpPr/>
          <p:nvPr/>
        </p:nvSpPr>
        <p:spPr>
          <a:xfrm>
            <a:off x="1219800" y="1637025"/>
            <a:ext cx="1115700" cy="1115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1"/>
          <p:cNvSpPr/>
          <p:nvPr/>
        </p:nvSpPr>
        <p:spPr>
          <a:xfrm>
            <a:off x="4009750" y="1637025"/>
            <a:ext cx="1115700" cy="1115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1"/>
          <p:cNvSpPr/>
          <p:nvPr/>
        </p:nvSpPr>
        <p:spPr>
          <a:xfrm>
            <a:off x="6799700" y="1637025"/>
            <a:ext cx="1115700" cy="1115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31"/>
          <p:cNvSpPr txBox="1">
            <a:spLocks noGrp="1"/>
          </p:cNvSpPr>
          <p:nvPr>
            <p:ph type="title" idx="2"/>
          </p:nvPr>
        </p:nvSpPr>
        <p:spPr>
          <a:xfrm>
            <a:off x="540000" y="2952525"/>
            <a:ext cx="2475300" cy="5013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41" name="Google Shape;141;p31"/>
          <p:cNvSpPr txBox="1">
            <a:spLocks noGrp="1"/>
          </p:cNvSpPr>
          <p:nvPr>
            <p:ph type="body" idx="3"/>
          </p:nvPr>
        </p:nvSpPr>
        <p:spPr>
          <a:xfrm>
            <a:off x="540000" y="3509025"/>
            <a:ext cx="2475300" cy="1115700"/>
          </a:xfrm>
          <a:prstGeom prst="rect">
            <a:avLst/>
          </a:prstGeom>
          <a:noFill/>
          <a:ln>
            <a:noFill/>
          </a:ln>
        </p:spPr>
        <p:txBody>
          <a:bodyPr spcFirstLastPara="1" wrap="square" lIns="0" tIns="0" rIns="0" bIns="0" anchor="t" anchorCtr="0">
            <a:noAutofit/>
          </a:bodyPr>
          <a:lstStyle>
            <a:lvl1pPr marL="457200" marR="0" lvl="0"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1pPr>
            <a:lvl2pPr marL="914400" marR="0" lvl="1"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endParaRPr/>
          </a:p>
        </p:txBody>
      </p:sp>
      <p:sp>
        <p:nvSpPr>
          <p:cNvPr id="142" name="Google Shape;142;p31"/>
          <p:cNvSpPr txBox="1">
            <a:spLocks noGrp="1"/>
          </p:cNvSpPr>
          <p:nvPr>
            <p:ph type="title" idx="4"/>
          </p:nvPr>
        </p:nvSpPr>
        <p:spPr>
          <a:xfrm>
            <a:off x="3329950" y="2952525"/>
            <a:ext cx="2475300" cy="5013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43" name="Google Shape;143;p31"/>
          <p:cNvSpPr txBox="1">
            <a:spLocks noGrp="1"/>
          </p:cNvSpPr>
          <p:nvPr>
            <p:ph type="body" idx="5"/>
          </p:nvPr>
        </p:nvSpPr>
        <p:spPr>
          <a:xfrm>
            <a:off x="3329950" y="3509025"/>
            <a:ext cx="2475300" cy="1115700"/>
          </a:xfrm>
          <a:prstGeom prst="rect">
            <a:avLst/>
          </a:prstGeom>
          <a:noFill/>
          <a:ln>
            <a:noFill/>
          </a:ln>
        </p:spPr>
        <p:txBody>
          <a:bodyPr spcFirstLastPara="1" wrap="square" lIns="0" tIns="0" rIns="0" bIns="0" anchor="t" anchorCtr="0">
            <a:noAutofit/>
          </a:bodyPr>
          <a:lstStyle>
            <a:lvl1pPr marL="457200" marR="0" lvl="0"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1pPr>
            <a:lvl2pPr marL="914400" marR="0" lvl="1"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endParaRPr/>
          </a:p>
        </p:txBody>
      </p:sp>
      <p:sp>
        <p:nvSpPr>
          <p:cNvPr id="144" name="Google Shape;144;p31"/>
          <p:cNvSpPr txBox="1">
            <a:spLocks noGrp="1"/>
          </p:cNvSpPr>
          <p:nvPr>
            <p:ph type="title" idx="6"/>
          </p:nvPr>
        </p:nvSpPr>
        <p:spPr>
          <a:xfrm>
            <a:off x="6119900" y="2952525"/>
            <a:ext cx="2475300" cy="5013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45" name="Google Shape;145;p31"/>
          <p:cNvSpPr txBox="1">
            <a:spLocks noGrp="1"/>
          </p:cNvSpPr>
          <p:nvPr>
            <p:ph type="body" idx="7"/>
          </p:nvPr>
        </p:nvSpPr>
        <p:spPr>
          <a:xfrm>
            <a:off x="6119900" y="3509025"/>
            <a:ext cx="2475300" cy="1115700"/>
          </a:xfrm>
          <a:prstGeom prst="rect">
            <a:avLst/>
          </a:prstGeom>
          <a:noFill/>
          <a:ln>
            <a:noFill/>
          </a:ln>
        </p:spPr>
        <p:txBody>
          <a:bodyPr spcFirstLastPara="1" wrap="square" lIns="0" tIns="0" rIns="0" bIns="0" anchor="t" anchorCtr="0">
            <a:noAutofit/>
          </a:bodyPr>
          <a:lstStyle>
            <a:lvl1pPr marL="457200" marR="0" lvl="0"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1pPr>
            <a:lvl2pPr marL="914400" marR="0" lvl="1"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ctr"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endParaRPr/>
          </a:p>
        </p:txBody>
      </p:sp>
      <p:sp>
        <p:nvSpPr>
          <p:cNvPr id="146" name="Google Shape;146;p31"/>
          <p:cNvSpPr/>
          <p:nvPr/>
        </p:nvSpPr>
        <p:spPr>
          <a:xfrm>
            <a:off x="2935475" y="1896813"/>
            <a:ext cx="474300" cy="438300"/>
          </a:xfrm>
          <a:prstGeom prst="chevron">
            <a:avLst>
              <a:gd name="adj" fmla="val 50000"/>
            </a:avLst>
          </a:prstGeom>
          <a:solidFill>
            <a:srgbClr val="D346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1"/>
          <p:cNvSpPr/>
          <p:nvPr/>
        </p:nvSpPr>
        <p:spPr>
          <a:xfrm>
            <a:off x="5725425" y="1896813"/>
            <a:ext cx="474300" cy="438300"/>
          </a:xfrm>
          <a:prstGeom prst="chevron">
            <a:avLst>
              <a:gd name="adj" fmla="val 50000"/>
            </a:avLst>
          </a:prstGeom>
          <a:solidFill>
            <a:srgbClr val="D346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mnas pastilla color 2">
  <p:cSld name="MAIN_POINT_1_2">
    <p:spTree>
      <p:nvGrpSpPr>
        <p:cNvPr id="1" name="Shape 148"/>
        <p:cNvGrpSpPr/>
        <p:nvPr/>
      </p:nvGrpSpPr>
      <p:grpSpPr>
        <a:xfrm>
          <a:off x="0" y="0"/>
          <a:ext cx="0" cy="0"/>
          <a:chOff x="0" y="0"/>
          <a:chExt cx="0" cy="0"/>
        </a:xfrm>
      </p:grpSpPr>
      <p:sp>
        <p:nvSpPr>
          <p:cNvPr id="149" name="Google Shape;149;p32"/>
          <p:cNvSpPr/>
          <p:nvPr/>
        </p:nvSpPr>
        <p:spPr>
          <a:xfrm>
            <a:off x="549175" y="2028825"/>
            <a:ext cx="2475300" cy="2634300"/>
          </a:xfrm>
          <a:prstGeom prst="roundRect">
            <a:avLst>
              <a:gd name="adj" fmla="val 5520"/>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151" name="Google Shape;151;p32"/>
          <p:cNvSpPr txBox="1">
            <a:spLocks noGrp="1"/>
          </p:cNvSpPr>
          <p:nvPr>
            <p:ph type="title"/>
          </p:nvPr>
        </p:nvSpPr>
        <p:spPr>
          <a:xfrm>
            <a:off x="1944300" y="532250"/>
            <a:ext cx="5255400" cy="2754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32"/>
          <p:cNvSpPr txBox="1">
            <a:spLocks noGrp="1"/>
          </p:cNvSpPr>
          <p:nvPr>
            <p:ph type="title" idx="2"/>
          </p:nvPr>
        </p:nvSpPr>
        <p:spPr>
          <a:xfrm>
            <a:off x="790575" y="2323875"/>
            <a:ext cx="20289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53" name="Google Shape;153;p32"/>
          <p:cNvSpPr txBox="1">
            <a:spLocks noGrp="1"/>
          </p:cNvSpPr>
          <p:nvPr>
            <p:ph type="body" idx="1"/>
          </p:nvPr>
        </p:nvSpPr>
        <p:spPr>
          <a:xfrm>
            <a:off x="790575" y="3118500"/>
            <a:ext cx="2028900" cy="12819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endParaRPr/>
          </a:p>
        </p:txBody>
      </p:sp>
      <p:sp>
        <p:nvSpPr>
          <p:cNvPr id="154" name="Google Shape;154;p32"/>
          <p:cNvSpPr/>
          <p:nvPr/>
        </p:nvSpPr>
        <p:spPr>
          <a:xfrm>
            <a:off x="6120000" y="2028825"/>
            <a:ext cx="2475300" cy="2634300"/>
          </a:xfrm>
          <a:prstGeom prst="roundRect">
            <a:avLst>
              <a:gd name="adj" fmla="val 5520"/>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32"/>
          <p:cNvSpPr txBox="1">
            <a:spLocks noGrp="1"/>
          </p:cNvSpPr>
          <p:nvPr>
            <p:ph type="title" idx="3"/>
          </p:nvPr>
        </p:nvSpPr>
        <p:spPr>
          <a:xfrm>
            <a:off x="6361400" y="2323875"/>
            <a:ext cx="20289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56" name="Google Shape;156;p32"/>
          <p:cNvSpPr txBox="1">
            <a:spLocks noGrp="1"/>
          </p:cNvSpPr>
          <p:nvPr>
            <p:ph type="body" idx="4"/>
          </p:nvPr>
        </p:nvSpPr>
        <p:spPr>
          <a:xfrm>
            <a:off x="6361400" y="3118500"/>
            <a:ext cx="2028900" cy="12819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endParaRPr/>
          </a:p>
        </p:txBody>
      </p:sp>
      <p:sp>
        <p:nvSpPr>
          <p:cNvPr id="157" name="Google Shape;157;p32"/>
          <p:cNvSpPr/>
          <p:nvPr/>
        </p:nvSpPr>
        <p:spPr>
          <a:xfrm>
            <a:off x="3334588" y="2028825"/>
            <a:ext cx="2475300" cy="2634300"/>
          </a:xfrm>
          <a:prstGeom prst="roundRect">
            <a:avLst>
              <a:gd name="adj" fmla="val 5520"/>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32"/>
          <p:cNvSpPr txBox="1">
            <a:spLocks noGrp="1"/>
          </p:cNvSpPr>
          <p:nvPr>
            <p:ph type="title" idx="5"/>
          </p:nvPr>
        </p:nvSpPr>
        <p:spPr>
          <a:xfrm>
            <a:off x="3575987" y="2323875"/>
            <a:ext cx="20289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59" name="Google Shape;159;p32"/>
          <p:cNvSpPr txBox="1">
            <a:spLocks noGrp="1"/>
          </p:cNvSpPr>
          <p:nvPr>
            <p:ph type="body" idx="6"/>
          </p:nvPr>
        </p:nvSpPr>
        <p:spPr>
          <a:xfrm>
            <a:off x="3575988" y="3118500"/>
            <a:ext cx="2028900" cy="12819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endParaRPr/>
          </a:p>
        </p:txBody>
      </p:sp>
      <p:sp>
        <p:nvSpPr>
          <p:cNvPr id="160" name="Google Shape;160;p32"/>
          <p:cNvSpPr txBox="1">
            <a:spLocks noGrp="1"/>
          </p:cNvSpPr>
          <p:nvPr>
            <p:ph type="subTitle" idx="7"/>
          </p:nvPr>
        </p:nvSpPr>
        <p:spPr>
          <a:xfrm>
            <a:off x="1967550" y="1352550"/>
            <a:ext cx="5208900" cy="3936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B8B8B9"/>
              </a:buClr>
              <a:buSzPts val="1400"/>
              <a:buFont typeface="Rubik SemiBold"/>
              <a:buNone/>
              <a:defRPr sz="1400" b="0" i="0" u="none" strike="noStrike" cap="none">
                <a:solidFill>
                  <a:srgbClr val="B8B8B9"/>
                </a:solidFill>
                <a:latin typeface="Rubik SemiBold"/>
                <a:ea typeface="Rubik SemiBold"/>
                <a:cs typeface="Rubik SemiBold"/>
                <a:sym typeface="Rubik SemiBol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1"/>
        <p:cNvGrpSpPr/>
        <p:nvPr/>
      </p:nvGrpSpPr>
      <p:grpSpPr>
        <a:xfrm>
          <a:off x="0" y="0"/>
          <a:ext cx="0" cy="0"/>
          <a:chOff x="0" y="0"/>
          <a:chExt cx="0" cy="0"/>
        </a:xfrm>
      </p:grpSpPr>
      <p:sp>
        <p:nvSpPr>
          <p:cNvPr id="162" name="Google Shape;162;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163" name="Google Shape;163;p36"/>
          <p:cNvSpPr/>
          <p:nvPr/>
        </p:nvSpPr>
        <p:spPr>
          <a:xfrm>
            <a:off x="-9525" y="-9525"/>
            <a:ext cx="3905400" cy="51531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36"/>
          <p:cNvSpPr txBox="1">
            <a:spLocks noGrp="1"/>
          </p:cNvSpPr>
          <p:nvPr>
            <p:ph type="title"/>
          </p:nvPr>
        </p:nvSpPr>
        <p:spPr>
          <a:xfrm>
            <a:off x="533400" y="947600"/>
            <a:ext cx="2790900" cy="1019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 name="Google Shape;165;p36"/>
          <p:cNvSpPr txBox="1">
            <a:spLocks noGrp="1"/>
          </p:cNvSpPr>
          <p:nvPr>
            <p:ph type="subTitle" idx="1"/>
          </p:nvPr>
        </p:nvSpPr>
        <p:spPr>
          <a:xfrm>
            <a:off x="542925" y="2189600"/>
            <a:ext cx="2790900" cy="1019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99D8D"/>
              </a:buClr>
              <a:buSzPts val="1400"/>
              <a:buFont typeface="Rubik SemiBold"/>
              <a:buNone/>
              <a:defRPr sz="1400" b="0" i="0" u="none" strike="noStrike" cap="none">
                <a:solidFill>
                  <a:srgbClr val="099D8D"/>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 name="Google Shape;166;p36"/>
          <p:cNvSpPr/>
          <p:nvPr/>
        </p:nvSpPr>
        <p:spPr>
          <a:xfrm>
            <a:off x="4381500" y="947600"/>
            <a:ext cx="752400" cy="752400"/>
          </a:xfrm>
          <a:prstGeom prst="ellipse">
            <a:avLst/>
          </a:prstGeom>
          <a:solidFill>
            <a:srgbClr val="14D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36"/>
          <p:cNvSpPr txBox="1">
            <a:spLocks noGrp="1"/>
          </p:cNvSpPr>
          <p:nvPr>
            <p:ph type="subTitle" idx="2"/>
          </p:nvPr>
        </p:nvSpPr>
        <p:spPr>
          <a:xfrm>
            <a:off x="5391000" y="947588"/>
            <a:ext cx="3204300" cy="2952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1400"/>
              <a:buFont typeface="Rubik SemiBold"/>
              <a:buNone/>
              <a:defRPr sz="1400" b="0" i="0" u="none" strike="noStrike" cap="none">
                <a:solidFill>
                  <a:srgbClr val="55595B"/>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8" name="Google Shape;168;p36"/>
          <p:cNvSpPr txBox="1">
            <a:spLocks noGrp="1"/>
          </p:cNvSpPr>
          <p:nvPr>
            <p:ph type="body" idx="3"/>
          </p:nvPr>
        </p:nvSpPr>
        <p:spPr>
          <a:xfrm>
            <a:off x="5391000" y="1400013"/>
            <a:ext cx="3204300" cy="6858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
        <p:nvSpPr>
          <p:cNvPr id="169" name="Google Shape;169;p36"/>
          <p:cNvSpPr/>
          <p:nvPr/>
        </p:nvSpPr>
        <p:spPr>
          <a:xfrm>
            <a:off x="4381500" y="2236300"/>
            <a:ext cx="752400" cy="752400"/>
          </a:xfrm>
          <a:prstGeom prst="ellipse">
            <a:avLst/>
          </a:prstGeom>
          <a:solidFill>
            <a:srgbClr val="14D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36"/>
          <p:cNvSpPr txBox="1">
            <a:spLocks noGrp="1"/>
          </p:cNvSpPr>
          <p:nvPr>
            <p:ph type="subTitle" idx="4"/>
          </p:nvPr>
        </p:nvSpPr>
        <p:spPr>
          <a:xfrm>
            <a:off x="5391000" y="2233463"/>
            <a:ext cx="3204300" cy="2952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1400"/>
              <a:buFont typeface="Rubik SemiBold"/>
              <a:buNone/>
              <a:defRPr sz="1400" b="0" i="0" u="none" strike="noStrike" cap="none">
                <a:solidFill>
                  <a:srgbClr val="55595B"/>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1" name="Google Shape;171;p36"/>
          <p:cNvSpPr txBox="1">
            <a:spLocks noGrp="1"/>
          </p:cNvSpPr>
          <p:nvPr>
            <p:ph type="body" idx="5"/>
          </p:nvPr>
        </p:nvSpPr>
        <p:spPr>
          <a:xfrm>
            <a:off x="5391000" y="2685888"/>
            <a:ext cx="3204300" cy="6858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
        <p:nvSpPr>
          <p:cNvPr id="172" name="Google Shape;172;p36"/>
          <p:cNvSpPr/>
          <p:nvPr/>
        </p:nvSpPr>
        <p:spPr>
          <a:xfrm>
            <a:off x="4381500" y="3525000"/>
            <a:ext cx="752400" cy="752400"/>
          </a:xfrm>
          <a:prstGeom prst="ellipse">
            <a:avLst/>
          </a:prstGeom>
          <a:solidFill>
            <a:srgbClr val="14D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36"/>
          <p:cNvSpPr txBox="1">
            <a:spLocks noGrp="1"/>
          </p:cNvSpPr>
          <p:nvPr>
            <p:ph type="subTitle" idx="6"/>
          </p:nvPr>
        </p:nvSpPr>
        <p:spPr>
          <a:xfrm>
            <a:off x="5391000" y="3524988"/>
            <a:ext cx="3204300" cy="2952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1400"/>
              <a:buFont typeface="Rubik SemiBold"/>
              <a:buNone/>
              <a:defRPr sz="1400" b="0" i="0" u="none" strike="noStrike" cap="none">
                <a:solidFill>
                  <a:srgbClr val="55595B"/>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4" name="Google Shape;174;p36"/>
          <p:cNvSpPr txBox="1">
            <a:spLocks noGrp="1"/>
          </p:cNvSpPr>
          <p:nvPr>
            <p:ph type="body" idx="7"/>
          </p:nvPr>
        </p:nvSpPr>
        <p:spPr>
          <a:xfrm>
            <a:off x="5391000" y="3977413"/>
            <a:ext cx="3204300" cy="6858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 columnas pastilla color">
  <p:cSld name="MAIN_POINT_1">
    <p:spTree>
      <p:nvGrpSpPr>
        <p:cNvPr id="1" name="Shape 175"/>
        <p:cNvGrpSpPr/>
        <p:nvPr/>
      </p:nvGrpSpPr>
      <p:grpSpPr>
        <a:xfrm>
          <a:off x="0" y="0"/>
          <a:ext cx="0" cy="0"/>
          <a:chOff x="0" y="0"/>
          <a:chExt cx="0" cy="0"/>
        </a:xfrm>
      </p:grpSpPr>
      <p:sp>
        <p:nvSpPr>
          <p:cNvPr id="176" name="Google Shape;176;p37"/>
          <p:cNvSpPr/>
          <p:nvPr/>
        </p:nvSpPr>
        <p:spPr>
          <a:xfrm>
            <a:off x="549175" y="2028825"/>
            <a:ext cx="3679800" cy="2634300"/>
          </a:xfrm>
          <a:prstGeom prst="roundRect">
            <a:avLst>
              <a:gd name="adj" fmla="val 5520"/>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178" name="Google Shape;178;p37"/>
          <p:cNvSpPr txBox="1">
            <a:spLocks noGrp="1"/>
          </p:cNvSpPr>
          <p:nvPr>
            <p:ph type="title"/>
          </p:nvPr>
        </p:nvSpPr>
        <p:spPr>
          <a:xfrm>
            <a:off x="1944300" y="532250"/>
            <a:ext cx="5255400" cy="2754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37"/>
          <p:cNvSpPr txBox="1">
            <a:spLocks noGrp="1"/>
          </p:cNvSpPr>
          <p:nvPr>
            <p:ph type="title" idx="2"/>
          </p:nvPr>
        </p:nvSpPr>
        <p:spPr>
          <a:xfrm>
            <a:off x="790575" y="2323875"/>
            <a:ext cx="31719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80" name="Google Shape;180;p37"/>
          <p:cNvSpPr txBox="1">
            <a:spLocks noGrp="1"/>
          </p:cNvSpPr>
          <p:nvPr>
            <p:ph type="body" idx="1"/>
          </p:nvPr>
        </p:nvSpPr>
        <p:spPr>
          <a:xfrm>
            <a:off x="790575" y="2947050"/>
            <a:ext cx="3171900" cy="14535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endParaRPr/>
          </a:p>
        </p:txBody>
      </p:sp>
      <p:sp>
        <p:nvSpPr>
          <p:cNvPr id="181" name="Google Shape;181;p37"/>
          <p:cNvSpPr txBox="1">
            <a:spLocks noGrp="1"/>
          </p:cNvSpPr>
          <p:nvPr>
            <p:ph type="subTitle" idx="3"/>
          </p:nvPr>
        </p:nvSpPr>
        <p:spPr>
          <a:xfrm>
            <a:off x="1967550" y="1352550"/>
            <a:ext cx="5208900" cy="3936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B8B8B9"/>
              </a:buClr>
              <a:buSzPts val="1400"/>
              <a:buFont typeface="Rubik SemiBold"/>
              <a:buNone/>
              <a:defRPr sz="1400" b="0" i="0" u="none" strike="noStrike" cap="none">
                <a:solidFill>
                  <a:srgbClr val="B8B8B9"/>
                </a:solidFill>
                <a:latin typeface="Rubik SemiBold"/>
                <a:ea typeface="Rubik SemiBold"/>
                <a:cs typeface="Rubik SemiBold"/>
                <a:sym typeface="Rubik SemiBol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2" name="Google Shape;182;p37"/>
          <p:cNvSpPr/>
          <p:nvPr/>
        </p:nvSpPr>
        <p:spPr>
          <a:xfrm>
            <a:off x="4914800" y="2028825"/>
            <a:ext cx="3679800" cy="2634300"/>
          </a:xfrm>
          <a:prstGeom prst="roundRect">
            <a:avLst>
              <a:gd name="adj" fmla="val 5520"/>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37"/>
          <p:cNvSpPr txBox="1">
            <a:spLocks noGrp="1"/>
          </p:cNvSpPr>
          <p:nvPr>
            <p:ph type="title" idx="4"/>
          </p:nvPr>
        </p:nvSpPr>
        <p:spPr>
          <a:xfrm>
            <a:off x="5156200" y="2323875"/>
            <a:ext cx="31719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184" name="Google Shape;184;p37"/>
          <p:cNvSpPr txBox="1">
            <a:spLocks noGrp="1"/>
          </p:cNvSpPr>
          <p:nvPr>
            <p:ph type="body" idx="5"/>
          </p:nvPr>
        </p:nvSpPr>
        <p:spPr>
          <a:xfrm>
            <a:off x="5156200" y="2947050"/>
            <a:ext cx="3171900" cy="14535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a" type="blank">
  <p:cSld name="BLANK">
    <p:spTree>
      <p:nvGrpSpPr>
        <p:cNvPr id="1" name="Shape 185"/>
        <p:cNvGrpSpPr/>
        <p:nvPr/>
      </p:nvGrpSpPr>
      <p:grpSpPr>
        <a:xfrm>
          <a:off x="0" y="0"/>
          <a:ext cx="0" cy="0"/>
          <a:chOff x="0" y="0"/>
          <a:chExt cx="0" cy="0"/>
        </a:xfrm>
      </p:grpSpPr>
      <p:sp>
        <p:nvSpPr>
          <p:cNvPr id="186" name="Google Shape;186;p38"/>
          <p:cNvSpPr txBox="1">
            <a:spLocks noGrp="1"/>
          </p:cNvSpPr>
          <p:nvPr>
            <p:ph type="title"/>
          </p:nvPr>
        </p:nvSpPr>
        <p:spPr>
          <a:xfrm>
            <a:off x="1944300" y="532250"/>
            <a:ext cx="5255400" cy="2754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38"/>
          <p:cNvSpPr txBox="1">
            <a:spLocks noGrp="1"/>
          </p:cNvSpPr>
          <p:nvPr>
            <p:ph type="subTitle" idx="1"/>
          </p:nvPr>
        </p:nvSpPr>
        <p:spPr>
          <a:xfrm>
            <a:off x="1967550" y="962025"/>
            <a:ext cx="5208900" cy="3936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B8B8B9"/>
              </a:buClr>
              <a:buSzPts val="1400"/>
              <a:buFont typeface="Rubik SemiBold"/>
              <a:buNone/>
              <a:defRPr sz="1400" b="0" i="0" u="none" strike="noStrike" cap="none">
                <a:solidFill>
                  <a:srgbClr val="B8B8B9"/>
                </a:solidFill>
                <a:latin typeface="Rubik SemiBold"/>
                <a:ea typeface="Rubik SemiBold"/>
                <a:cs typeface="Rubik SemiBold"/>
                <a:sym typeface="Rubik SemiBol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88" name="Google Shape;188;p38"/>
          <p:cNvCxnSpPr/>
          <p:nvPr/>
        </p:nvCxnSpPr>
        <p:spPr>
          <a:xfrm>
            <a:off x="600000" y="2561818"/>
            <a:ext cx="7995300" cy="0"/>
          </a:xfrm>
          <a:prstGeom prst="straightConnector1">
            <a:avLst/>
          </a:prstGeom>
          <a:noFill/>
          <a:ln w="19050" cap="flat" cmpd="sng">
            <a:solidFill>
              <a:srgbClr val="EFEFEF"/>
            </a:solidFill>
            <a:prstDash val="solid"/>
            <a:round/>
            <a:headEnd type="none" w="sm" len="sm"/>
            <a:tailEnd type="none" w="sm" len="sm"/>
          </a:ln>
        </p:spPr>
      </p:cxnSp>
      <p:cxnSp>
        <p:nvCxnSpPr>
          <p:cNvPr id="189" name="Google Shape;189;p38"/>
          <p:cNvCxnSpPr/>
          <p:nvPr/>
        </p:nvCxnSpPr>
        <p:spPr>
          <a:xfrm>
            <a:off x="540095" y="1512222"/>
            <a:ext cx="7995300" cy="0"/>
          </a:xfrm>
          <a:prstGeom prst="straightConnector1">
            <a:avLst/>
          </a:prstGeom>
          <a:noFill/>
          <a:ln w="19050" cap="flat" cmpd="sng">
            <a:solidFill>
              <a:srgbClr val="EFEFEF"/>
            </a:solidFill>
            <a:prstDash val="solid"/>
            <a:round/>
            <a:headEnd type="none" w="sm" len="sm"/>
            <a:tailEnd type="none" w="sm" len="sm"/>
          </a:ln>
        </p:spPr>
      </p:cxnSp>
      <p:sp>
        <p:nvSpPr>
          <p:cNvPr id="190" name="Google Shape;190;p38"/>
          <p:cNvSpPr/>
          <p:nvPr/>
        </p:nvSpPr>
        <p:spPr>
          <a:xfrm>
            <a:off x="540100" y="1512225"/>
            <a:ext cx="1680900" cy="1054800"/>
          </a:xfrm>
          <a:prstGeom prst="roundRect">
            <a:avLst>
              <a:gd name="adj" fmla="val 0"/>
            </a:avLst>
          </a:prstGeom>
          <a:solidFill>
            <a:srgbClr val="3DD8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91" name="Google Shape;191;p38"/>
          <p:cNvCxnSpPr/>
          <p:nvPr/>
        </p:nvCxnSpPr>
        <p:spPr>
          <a:xfrm>
            <a:off x="600000" y="3618778"/>
            <a:ext cx="7995300" cy="0"/>
          </a:xfrm>
          <a:prstGeom prst="straightConnector1">
            <a:avLst/>
          </a:prstGeom>
          <a:noFill/>
          <a:ln w="19050" cap="flat" cmpd="sng">
            <a:solidFill>
              <a:srgbClr val="EFEFEF"/>
            </a:solidFill>
            <a:prstDash val="solid"/>
            <a:round/>
            <a:headEnd type="none" w="sm" len="sm"/>
            <a:tailEnd type="none" w="sm" len="sm"/>
          </a:ln>
        </p:spPr>
      </p:cxnSp>
      <p:sp>
        <p:nvSpPr>
          <p:cNvPr id="192" name="Google Shape;192;p38"/>
          <p:cNvSpPr/>
          <p:nvPr/>
        </p:nvSpPr>
        <p:spPr>
          <a:xfrm>
            <a:off x="540095" y="2566960"/>
            <a:ext cx="1680900" cy="1046700"/>
          </a:xfrm>
          <a:prstGeom prst="roundRect">
            <a:avLst>
              <a:gd name="adj" fmla="val 0"/>
            </a:avLst>
          </a:prstGeom>
          <a:solidFill>
            <a:srgbClr val="C039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93" name="Google Shape;193;p38"/>
          <p:cNvCxnSpPr/>
          <p:nvPr/>
        </p:nvCxnSpPr>
        <p:spPr>
          <a:xfrm>
            <a:off x="599980" y="4663225"/>
            <a:ext cx="7995300" cy="0"/>
          </a:xfrm>
          <a:prstGeom prst="straightConnector1">
            <a:avLst/>
          </a:prstGeom>
          <a:noFill/>
          <a:ln w="19050" cap="flat" cmpd="sng">
            <a:solidFill>
              <a:srgbClr val="EFEFEF"/>
            </a:solidFill>
            <a:prstDash val="solid"/>
            <a:round/>
            <a:headEnd type="none" w="sm" len="sm"/>
            <a:tailEnd type="none" w="sm" len="sm"/>
          </a:ln>
        </p:spPr>
      </p:cxnSp>
      <p:sp>
        <p:nvSpPr>
          <p:cNvPr id="194" name="Google Shape;194;p38"/>
          <p:cNvSpPr/>
          <p:nvPr/>
        </p:nvSpPr>
        <p:spPr>
          <a:xfrm>
            <a:off x="540075" y="3611407"/>
            <a:ext cx="1680900" cy="1046700"/>
          </a:xfrm>
          <a:prstGeom prst="roundRect">
            <a:avLst>
              <a:gd name="adj" fmla="val 0"/>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38"/>
          <p:cNvSpPr txBox="1">
            <a:spLocks noGrp="1"/>
          </p:cNvSpPr>
          <p:nvPr>
            <p:ph type="title" idx="2"/>
          </p:nvPr>
        </p:nvSpPr>
        <p:spPr>
          <a:xfrm>
            <a:off x="704196" y="1700814"/>
            <a:ext cx="1352700" cy="673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lt1"/>
              </a:buClr>
              <a:buSzPts val="1200"/>
              <a:buFont typeface="Rubik"/>
              <a:buNone/>
              <a:defRPr sz="12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endParaRPr/>
          </a:p>
        </p:txBody>
      </p:sp>
      <p:sp>
        <p:nvSpPr>
          <p:cNvPr id="196" name="Google Shape;196;p38"/>
          <p:cNvSpPr txBox="1">
            <a:spLocks noGrp="1"/>
          </p:cNvSpPr>
          <p:nvPr>
            <p:ph type="title" idx="3"/>
          </p:nvPr>
        </p:nvSpPr>
        <p:spPr>
          <a:xfrm>
            <a:off x="704171" y="2749979"/>
            <a:ext cx="1352700" cy="673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lt1"/>
              </a:buClr>
              <a:buSzPts val="1200"/>
              <a:buFont typeface="Rubik"/>
              <a:buNone/>
              <a:defRPr sz="12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endParaRPr/>
          </a:p>
        </p:txBody>
      </p:sp>
      <p:sp>
        <p:nvSpPr>
          <p:cNvPr id="197" name="Google Shape;197;p38"/>
          <p:cNvSpPr txBox="1">
            <a:spLocks noGrp="1"/>
          </p:cNvSpPr>
          <p:nvPr>
            <p:ph type="title" idx="4"/>
          </p:nvPr>
        </p:nvSpPr>
        <p:spPr>
          <a:xfrm>
            <a:off x="704196" y="3801712"/>
            <a:ext cx="1352700" cy="673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lt1"/>
              </a:buClr>
              <a:buSzPts val="1200"/>
              <a:buFont typeface="Rubik"/>
              <a:buNone/>
              <a:defRPr sz="12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exto básico 3 columnas 1">
  <p:cSld name="MAIN_POINT_2">
    <p:spTree>
      <p:nvGrpSpPr>
        <p:cNvPr id="1" name="Shape 198"/>
        <p:cNvGrpSpPr/>
        <p:nvPr/>
      </p:nvGrpSpPr>
      <p:grpSpPr>
        <a:xfrm>
          <a:off x="0" y="0"/>
          <a:ext cx="0" cy="0"/>
          <a:chOff x="0" y="0"/>
          <a:chExt cx="0" cy="0"/>
        </a:xfrm>
      </p:grpSpPr>
      <p:sp>
        <p:nvSpPr>
          <p:cNvPr id="199" name="Google Shape;199;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200" name="Google Shape;200;p39"/>
          <p:cNvSpPr txBox="1">
            <a:spLocks noGrp="1"/>
          </p:cNvSpPr>
          <p:nvPr>
            <p:ph type="title"/>
          </p:nvPr>
        </p:nvSpPr>
        <p:spPr>
          <a:xfrm>
            <a:off x="504825" y="532250"/>
            <a:ext cx="5505600" cy="275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201" name="Google Shape;201;p39"/>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sp>
        <p:nvSpPr>
          <p:cNvPr id="202" name="Google Shape;202;p39"/>
          <p:cNvSpPr txBox="1">
            <a:spLocks noGrp="1"/>
          </p:cNvSpPr>
          <p:nvPr>
            <p:ph type="title" idx="2"/>
          </p:nvPr>
        </p:nvSpPr>
        <p:spPr>
          <a:xfrm>
            <a:off x="549163" y="1609488"/>
            <a:ext cx="24753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99D8D"/>
              </a:buClr>
              <a:buSzPts val="1400"/>
              <a:buFont typeface="Rubik SemiBold"/>
              <a:buNone/>
              <a:defRPr sz="1400" b="0" i="0" u="none" strike="noStrike" cap="none">
                <a:solidFill>
                  <a:srgbClr val="099D8D"/>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39"/>
          <p:cNvSpPr txBox="1">
            <a:spLocks noGrp="1"/>
          </p:cNvSpPr>
          <p:nvPr>
            <p:ph type="body" idx="1"/>
          </p:nvPr>
        </p:nvSpPr>
        <p:spPr>
          <a:xfrm>
            <a:off x="539638" y="2148963"/>
            <a:ext cx="2475300" cy="24822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
        <p:nvSpPr>
          <p:cNvPr id="204" name="Google Shape;204;p39"/>
          <p:cNvSpPr txBox="1">
            <a:spLocks noGrp="1"/>
          </p:cNvSpPr>
          <p:nvPr>
            <p:ph type="title" idx="3"/>
          </p:nvPr>
        </p:nvSpPr>
        <p:spPr>
          <a:xfrm>
            <a:off x="3339113" y="1609488"/>
            <a:ext cx="24753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99D8D"/>
              </a:buClr>
              <a:buSzPts val="1400"/>
              <a:buFont typeface="Rubik SemiBold"/>
              <a:buNone/>
              <a:defRPr sz="1400" b="0" i="0" u="none" strike="noStrike" cap="none">
                <a:solidFill>
                  <a:srgbClr val="099D8D"/>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39"/>
          <p:cNvSpPr txBox="1">
            <a:spLocks noGrp="1"/>
          </p:cNvSpPr>
          <p:nvPr>
            <p:ph type="body" idx="4"/>
          </p:nvPr>
        </p:nvSpPr>
        <p:spPr>
          <a:xfrm>
            <a:off x="3329588" y="2148963"/>
            <a:ext cx="2475300" cy="24822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
        <p:nvSpPr>
          <p:cNvPr id="206" name="Google Shape;206;p39"/>
          <p:cNvSpPr txBox="1">
            <a:spLocks noGrp="1"/>
          </p:cNvSpPr>
          <p:nvPr>
            <p:ph type="title" idx="5"/>
          </p:nvPr>
        </p:nvSpPr>
        <p:spPr>
          <a:xfrm>
            <a:off x="6129063" y="1609488"/>
            <a:ext cx="24753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99D8D"/>
              </a:buClr>
              <a:buSzPts val="1400"/>
              <a:buFont typeface="Rubik SemiBold"/>
              <a:buNone/>
              <a:defRPr sz="1400" b="0" i="0" u="none" strike="noStrike" cap="none">
                <a:solidFill>
                  <a:srgbClr val="099D8D"/>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39"/>
          <p:cNvSpPr txBox="1">
            <a:spLocks noGrp="1"/>
          </p:cNvSpPr>
          <p:nvPr>
            <p:ph type="body" idx="6"/>
          </p:nvPr>
        </p:nvSpPr>
        <p:spPr>
          <a:xfrm>
            <a:off x="6119538" y="2148963"/>
            <a:ext cx="2475300" cy="24822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índice" type="twoColTx">
  <p:cSld name="TITLE_AND_TWO_COLUMNS">
    <p:bg>
      <p:bgPr>
        <a:solidFill>
          <a:srgbClr val="F3F3F3"/>
        </a:solidFill>
        <a:effectLst/>
      </p:bgPr>
    </p:bg>
    <p:spTree>
      <p:nvGrpSpPr>
        <p:cNvPr id="1" name="Shape 20"/>
        <p:cNvGrpSpPr/>
        <p:nvPr/>
      </p:nvGrpSpPr>
      <p:grpSpPr>
        <a:xfrm>
          <a:off x="0" y="0"/>
          <a:ext cx="0" cy="0"/>
          <a:chOff x="0" y="0"/>
          <a:chExt cx="0" cy="0"/>
        </a:xfrm>
      </p:grpSpPr>
      <p:sp>
        <p:nvSpPr>
          <p:cNvPr id="21" name="Google Shape;21;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22" name="Google Shape;22;p24"/>
          <p:cNvSpPr txBox="1">
            <a:spLocks noGrp="1"/>
          </p:cNvSpPr>
          <p:nvPr>
            <p:ph type="sldNum" idx="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23" name="Google Shape;23;p24"/>
          <p:cNvSpPr>
            <a:spLocks noGrp="1"/>
          </p:cNvSpPr>
          <p:nvPr>
            <p:ph type="pic" idx="3"/>
          </p:nvPr>
        </p:nvSpPr>
        <p:spPr>
          <a:xfrm>
            <a:off x="-9525" y="-19050"/>
            <a:ext cx="4010100" cy="5162700"/>
          </a:xfrm>
          <a:prstGeom prst="rect">
            <a:avLst/>
          </a:prstGeom>
          <a:noFill/>
          <a:ln>
            <a:noFill/>
          </a:ln>
        </p:spPr>
      </p:sp>
      <p:sp>
        <p:nvSpPr>
          <p:cNvPr id="24" name="Google Shape;24;p24"/>
          <p:cNvSpPr txBox="1">
            <a:spLocks noGrp="1"/>
          </p:cNvSpPr>
          <p:nvPr>
            <p:ph type="title"/>
          </p:nvPr>
        </p:nvSpPr>
        <p:spPr>
          <a:xfrm>
            <a:off x="4800600" y="1066800"/>
            <a:ext cx="3794700" cy="5145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Google Shape;25;p24"/>
          <p:cNvSpPr txBox="1">
            <a:spLocks noGrp="1"/>
          </p:cNvSpPr>
          <p:nvPr>
            <p:ph type="body" idx="1"/>
          </p:nvPr>
        </p:nvSpPr>
        <p:spPr>
          <a:xfrm>
            <a:off x="4800600" y="2038475"/>
            <a:ext cx="3794700" cy="21390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meline blanco">
  <p:cSld name="CUSTOM_3">
    <p:spTree>
      <p:nvGrpSpPr>
        <p:cNvPr id="1" name="Shape 208"/>
        <p:cNvGrpSpPr/>
        <p:nvPr/>
      </p:nvGrpSpPr>
      <p:grpSpPr>
        <a:xfrm>
          <a:off x="0" y="0"/>
          <a:ext cx="0" cy="0"/>
          <a:chOff x="0" y="0"/>
          <a:chExt cx="0" cy="0"/>
        </a:xfrm>
      </p:grpSpPr>
      <p:sp>
        <p:nvSpPr>
          <p:cNvPr id="209" name="Google Shape;209;p40"/>
          <p:cNvSpPr txBox="1">
            <a:spLocks noGrp="1"/>
          </p:cNvSpPr>
          <p:nvPr>
            <p:ph type="title"/>
          </p:nvPr>
        </p:nvSpPr>
        <p:spPr>
          <a:xfrm>
            <a:off x="504825" y="532250"/>
            <a:ext cx="5724600" cy="275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40"/>
          <p:cNvSpPr txBox="1">
            <a:spLocks noGrp="1"/>
          </p:cNvSpPr>
          <p:nvPr>
            <p:ph type="subTitle" idx="1"/>
          </p:nvPr>
        </p:nvSpPr>
        <p:spPr>
          <a:xfrm>
            <a:off x="542925" y="1143000"/>
            <a:ext cx="5724600" cy="3936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B8B8B9"/>
              </a:buClr>
              <a:buSzPts val="1400"/>
              <a:buFont typeface="Rubik SemiBold"/>
              <a:buNone/>
              <a:defRPr sz="1400" b="0" i="0" u="none" strike="noStrike" cap="none">
                <a:solidFill>
                  <a:srgbClr val="B8B8B9"/>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211" name="Google Shape;211;p40"/>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cxnSp>
        <p:nvCxnSpPr>
          <p:cNvPr id="212" name="Google Shape;212;p40"/>
          <p:cNvCxnSpPr/>
          <p:nvPr/>
        </p:nvCxnSpPr>
        <p:spPr>
          <a:xfrm>
            <a:off x="0" y="3220225"/>
            <a:ext cx="9153600" cy="0"/>
          </a:xfrm>
          <a:prstGeom prst="straightConnector1">
            <a:avLst/>
          </a:prstGeom>
          <a:noFill/>
          <a:ln w="38100" cap="flat" cmpd="sng">
            <a:solidFill>
              <a:srgbClr val="C0392B"/>
            </a:solidFill>
            <a:prstDash val="solid"/>
            <a:round/>
            <a:headEnd type="none" w="sm" len="sm"/>
            <a:tailEnd type="none" w="sm" len="sm"/>
          </a:ln>
        </p:spPr>
      </p:cxnSp>
      <p:cxnSp>
        <p:nvCxnSpPr>
          <p:cNvPr id="213" name="Google Shape;213;p40"/>
          <p:cNvCxnSpPr/>
          <p:nvPr/>
        </p:nvCxnSpPr>
        <p:spPr>
          <a:xfrm>
            <a:off x="1551825" y="2749575"/>
            <a:ext cx="0" cy="485700"/>
          </a:xfrm>
          <a:prstGeom prst="straightConnector1">
            <a:avLst/>
          </a:prstGeom>
          <a:noFill/>
          <a:ln w="38100" cap="flat" cmpd="sng">
            <a:solidFill>
              <a:srgbClr val="C0392B"/>
            </a:solidFill>
            <a:prstDash val="solid"/>
            <a:round/>
            <a:headEnd type="oval" w="med" len="med"/>
            <a:tailEnd type="none" w="sm" len="sm"/>
          </a:ln>
        </p:spPr>
      </p:cxnSp>
      <p:cxnSp>
        <p:nvCxnSpPr>
          <p:cNvPr id="214" name="Google Shape;214;p40"/>
          <p:cNvCxnSpPr/>
          <p:nvPr/>
        </p:nvCxnSpPr>
        <p:spPr>
          <a:xfrm>
            <a:off x="2981325" y="3232175"/>
            <a:ext cx="0" cy="485700"/>
          </a:xfrm>
          <a:prstGeom prst="straightConnector1">
            <a:avLst/>
          </a:prstGeom>
          <a:noFill/>
          <a:ln w="38100" cap="flat" cmpd="sng">
            <a:solidFill>
              <a:srgbClr val="C0392B"/>
            </a:solidFill>
            <a:prstDash val="solid"/>
            <a:round/>
            <a:headEnd type="none" w="sm" len="sm"/>
            <a:tailEnd type="oval" w="med" len="med"/>
          </a:ln>
        </p:spPr>
      </p:cxnSp>
      <p:cxnSp>
        <p:nvCxnSpPr>
          <p:cNvPr id="215" name="Google Shape;215;p40"/>
          <p:cNvCxnSpPr/>
          <p:nvPr/>
        </p:nvCxnSpPr>
        <p:spPr>
          <a:xfrm>
            <a:off x="4667250" y="2749575"/>
            <a:ext cx="0" cy="485700"/>
          </a:xfrm>
          <a:prstGeom prst="straightConnector1">
            <a:avLst/>
          </a:prstGeom>
          <a:noFill/>
          <a:ln w="38100" cap="flat" cmpd="sng">
            <a:solidFill>
              <a:srgbClr val="C0392B"/>
            </a:solidFill>
            <a:prstDash val="solid"/>
            <a:round/>
            <a:headEnd type="oval" w="med" len="med"/>
            <a:tailEnd type="none" w="sm" len="sm"/>
          </a:ln>
        </p:spPr>
      </p:cxnSp>
      <p:cxnSp>
        <p:nvCxnSpPr>
          <p:cNvPr id="216" name="Google Shape;216;p40"/>
          <p:cNvCxnSpPr/>
          <p:nvPr/>
        </p:nvCxnSpPr>
        <p:spPr>
          <a:xfrm>
            <a:off x="6059250" y="3220225"/>
            <a:ext cx="0" cy="485700"/>
          </a:xfrm>
          <a:prstGeom prst="straightConnector1">
            <a:avLst/>
          </a:prstGeom>
          <a:noFill/>
          <a:ln w="38100" cap="flat" cmpd="sng">
            <a:solidFill>
              <a:srgbClr val="C0392B"/>
            </a:solidFill>
            <a:prstDash val="solid"/>
            <a:round/>
            <a:headEnd type="none" w="sm" len="sm"/>
            <a:tailEnd type="oval" w="med" len="med"/>
          </a:ln>
        </p:spPr>
      </p:cxnSp>
      <p:cxnSp>
        <p:nvCxnSpPr>
          <p:cNvPr id="217" name="Google Shape;217;p40"/>
          <p:cNvCxnSpPr/>
          <p:nvPr/>
        </p:nvCxnSpPr>
        <p:spPr>
          <a:xfrm>
            <a:off x="7295100" y="2722750"/>
            <a:ext cx="0" cy="485700"/>
          </a:xfrm>
          <a:prstGeom prst="straightConnector1">
            <a:avLst/>
          </a:prstGeom>
          <a:noFill/>
          <a:ln w="38100" cap="flat" cmpd="sng">
            <a:solidFill>
              <a:srgbClr val="C0392B"/>
            </a:solidFill>
            <a:prstDash val="solid"/>
            <a:round/>
            <a:headEnd type="oval" w="med" len="med"/>
            <a:tailEnd type="none" w="sm" len="sm"/>
          </a:ln>
        </p:spPr>
      </p:cxnSp>
      <p:sp>
        <p:nvSpPr>
          <p:cNvPr id="218" name="Google Shape;218;p40"/>
          <p:cNvSpPr txBox="1">
            <a:spLocks noGrp="1"/>
          </p:cNvSpPr>
          <p:nvPr>
            <p:ph type="title" idx="2"/>
          </p:nvPr>
        </p:nvSpPr>
        <p:spPr>
          <a:xfrm>
            <a:off x="656475" y="2047875"/>
            <a:ext cx="1790700" cy="5727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55595B"/>
              </a:buClr>
              <a:buSzPts val="1400"/>
              <a:buFont typeface="Rubik SemiBold"/>
              <a:buNone/>
              <a:defRPr sz="1400" b="0" i="0" u="none" strike="noStrike" cap="none">
                <a:solidFill>
                  <a:srgbClr val="55595B"/>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 name="Google Shape;219;p40"/>
          <p:cNvSpPr txBox="1">
            <a:spLocks noGrp="1"/>
          </p:cNvSpPr>
          <p:nvPr>
            <p:ph type="title" idx="3"/>
          </p:nvPr>
        </p:nvSpPr>
        <p:spPr>
          <a:xfrm>
            <a:off x="3771900" y="2047875"/>
            <a:ext cx="1790700" cy="5727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55595B"/>
              </a:buClr>
              <a:buSzPts val="1400"/>
              <a:buFont typeface="Rubik SemiBold"/>
              <a:buNone/>
              <a:defRPr sz="1400" b="0" i="0" u="none" strike="noStrike" cap="none">
                <a:solidFill>
                  <a:srgbClr val="55595B"/>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40"/>
          <p:cNvSpPr txBox="1">
            <a:spLocks noGrp="1"/>
          </p:cNvSpPr>
          <p:nvPr>
            <p:ph type="title" idx="4"/>
          </p:nvPr>
        </p:nvSpPr>
        <p:spPr>
          <a:xfrm>
            <a:off x="6399750" y="2047875"/>
            <a:ext cx="1790700" cy="5727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55595B"/>
              </a:buClr>
              <a:buSzPts val="1400"/>
              <a:buFont typeface="Rubik SemiBold"/>
              <a:buNone/>
              <a:defRPr sz="1400" b="0" i="0" u="none" strike="noStrike" cap="none">
                <a:solidFill>
                  <a:srgbClr val="55595B"/>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40"/>
          <p:cNvSpPr txBox="1">
            <a:spLocks noGrp="1"/>
          </p:cNvSpPr>
          <p:nvPr>
            <p:ph type="title" idx="5"/>
          </p:nvPr>
        </p:nvSpPr>
        <p:spPr>
          <a:xfrm>
            <a:off x="2085975" y="3819875"/>
            <a:ext cx="1790700" cy="5727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55595B"/>
              </a:buClr>
              <a:buSzPts val="1400"/>
              <a:buFont typeface="Rubik SemiBold"/>
              <a:buNone/>
              <a:defRPr sz="1400" b="0" i="0" u="none" strike="noStrike" cap="none">
                <a:solidFill>
                  <a:srgbClr val="55595B"/>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2" name="Google Shape;222;p40"/>
          <p:cNvSpPr txBox="1">
            <a:spLocks noGrp="1"/>
          </p:cNvSpPr>
          <p:nvPr>
            <p:ph type="title" idx="6"/>
          </p:nvPr>
        </p:nvSpPr>
        <p:spPr>
          <a:xfrm>
            <a:off x="5163900" y="3819875"/>
            <a:ext cx="1790700" cy="5727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55595B"/>
              </a:buClr>
              <a:buSzPts val="1400"/>
              <a:buFont typeface="Rubik SemiBold"/>
              <a:buNone/>
              <a:defRPr sz="1400" b="0" i="0" u="none" strike="noStrike" cap="none">
                <a:solidFill>
                  <a:srgbClr val="55595B"/>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xto + imagen izq.">
  <p:cSld name="TITLE_ONLY_2">
    <p:spTree>
      <p:nvGrpSpPr>
        <p:cNvPr id="1" name="Shape 223"/>
        <p:cNvGrpSpPr/>
        <p:nvPr/>
      </p:nvGrpSpPr>
      <p:grpSpPr>
        <a:xfrm>
          <a:off x="0" y="0"/>
          <a:ext cx="0" cy="0"/>
          <a:chOff x="0" y="0"/>
          <a:chExt cx="0" cy="0"/>
        </a:xfrm>
      </p:grpSpPr>
      <p:sp>
        <p:nvSpPr>
          <p:cNvPr id="224" name="Google Shape;224;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225" name="Google Shape;225;p41"/>
          <p:cNvSpPr>
            <a:spLocks noGrp="1"/>
          </p:cNvSpPr>
          <p:nvPr>
            <p:ph type="pic" idx="2"/>
          </p:nvPr>
        </p:nvSpPr>
        <p:spPr>
          <a:xfrm>
            <a:off x="0" y="-7075"/>
            <a:ext cx="4504800" cy="5150700"/>
          </a:xfrm>
          <a:prstGeom prst="rect">
            <a:avLst/>
          </a:prstGeom>
          <a:noFill/>
          <a:ln>
            <a:noFill/>
          </a:ln>
        </p:spPr>
      </p:sp>
      <p:sp>
        <p:nvSpPr>
          <p:cNvPr id="226" name="Google Shape;226;p41"/>
          <p:cNvSpPr txBox="1">
            <a:spLocks noGrp="1"/>
          </p:cNvSpPr>
          <p:nvPr>
            <p:ph type="title"/>
          </p:nvPr>
        </p:nvSpPr>
        <p:spPr>
          <a:xfrm>
            <a:off x="4966200" y="1086100"/>
            <a:ext cx="3629100" cy="275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41"/>
          <p:cNvSpPr txBox="1">
            <a:spLocks noGrp="1"/>
          </p:cNvSpPr>
          <p:nvPr>
            <p:ph type="subTitle" idx="1"/>
          </p:nvPr>
        </p:nvSpPr>
        <p:spPr>
          <a:xfrm>
            <a:off x="5004300" y="1906400"/>
            <a:ext cx="3591000" cy="3936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B8B8B9"/>
              </a:buClr>
              <a:buSzPts val="1400"/>
              <a:buFont typeface="Rubik SemiBold"/>
              <a:buNone/>
              <a:defRPr sz="1400" b="0" i="0" u="none" strike="noStrike" cap="none">
                <a:solidFill>
                  <a:srgbClr val="B8B8B9"/>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 name="Google Shape;228;p41"/>
          <p:cNvSpPr txBox="1">
            <a:spLocks noGrp="1"/>
          </p:cNvSpPr>
          <p:nvPr>
            <p:ph type="body" idx="3"/>
          </p:nvPr>
        </p:nvSpPr>
        <p:spPr>
          <a:xfrm>
            <a:off x="5004300" y="2637750"/>
            <a:ext cx="3524400" cy="14127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99D8D"/>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Estilos de texto y colores 1">
  <p:cSld name="TITLE_1">
    <p:spTree>
      <p:nvGrpSpPr>
        <p:cNvPr id="1" name="Shape 229"/>
        <p:cNvGrpSpPr/>
        <p:nvPr/>
      </p:nvGrpSpPr>
      <p:grpSpPr>
        <a:xfrm>
          <a:off x="0" y="0"/>
          <a:ext cx="0" cy="0"/>
          <a:chOff x="0" y="0"/>
          <a:chExt cx="0" cy="0"/>
        </a:xfrm>
      </p:grpSpPr>
      <p:sp>
        <p:nvSpPr>
          <p:cNvPr id="230" name="Google Shape;230;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231" name="Google Shape;231;p44"/>
          <p:cNvSpPr/>
          <p:nvPr/>
        </p:nvSpPr>
        <p:spPr>
          <a:xfrm>
            <a:off x="6175250" y="1139000"/>
            <a:ext cx="1070100" cy="981600"/>
          </a:xfrm>
          <a:prstGeom prst="roundRect">
            <a:avLst>
              <a:gd name="adj" fmla="val 16667"/>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32" name="Google Shape;232;p44"/>
          <p:cNvSpPr/>
          <p:nvPr/>
        </p:nvSpPr>
        <p:spPr>
          <a:xfrm>
            <a:off x="6175250" y="2357250"/>
            <a:ext cx="1070100" cy="981600"/>
          </a:xfrm>
          <a:prstGeom prst="roundRect">
            <a:avLst>
              <a:gd name="adj" fmla="val 16667"/>
            </a:avLst>
          </a:prstGeom>
          <a:solidFill>
            <a:srgbClr val="5559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33" name="Google Shape;233;p44"/>
          <p:cNvSpPr/>
          <p:nvPr/>
        </p:nvSpPr>
        <p:spPr>
          <a:xfrm>
            <a:off x="7519450" y="3575500"/>
            <a:ext cx="1070100" cy="9816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34" name="Google Shape;234;p44"/>
          <p:cNvSpPr txBox="1"/>
          <p:nvPr/>
        </p:nvSpPr>
        <p:spPr>
          <a:xfrm>
            <a:off x="6175250" y="1429700"/>
            <a:ext cx="1070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chemeClr val="lt1"/>
                </a:solidFill>
                <a:latin typeface="Rubik"/>
                <a:ea typeface="Rubik"/>
                <a:cs typeface="Rubik"/>
                <a:sym typeface="Rubik"/>
              </a:rPr>
              <a:t>#099d8d</a:t>
            </a:r>
            <a:endParaRPr sz="1400" b="0" i="0" u="none" strike="noStrike" cap="none">
              <a:solidFill>
                <a:schemeClr val="lt1"/>
              </a:solidFill>
              <a:latin typeface="Rubik"/>
              <a:ea typeface="Rubik"/>
              <a:cs typeface="Rubik"/>
              <a:sym typeface="Rubik"/>
            </a:endParaRPr>
          </a:p>
        </p:txBody>
      </p:sp>
      <p:sp>
        <p:nvSpPr>
          <p:cNvPr id="235" name="Google Shape;235;p44"/>
          <p:cNvSpPr/>
          <p:nvPr/>
        </p:nvSpPr>
        <p:spPr>
          <a:xfrm>
            <a:off x="7519450" y="1139000"/>
            <a:ext cx="1070100" cy="981600"/>
          </a:xfrm>
          <a:prstGeom prst="roundRect">
            <a:avLst>
              <a:gd name="adj" fmla="val 16667"/>
            </a:avLst>
          </a:prstGeom>
          <a:solidFill>
            <a:srgbClr val="3DD8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36" name="Google Shape;236;p44"/>
          <p:cNvSpPr txBox="1"/>
          <p:nvPr/>
        </p:nvSpPr>
        <p:spPr>
          <a:xfrm>
            <a:off x="7519450" y="1429700"/>
            <a:ext cx="1070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chemeClr val="lt1"/>
                </a:solidFill>
                <a:latin typeface="Rubik"/>
                <a:ea typeface="Rubik"/>
                <a:cs typeface="Rubik"/>
                <a:sym typeface="Rubik"/>
              </a:rPr>
              <a:t>#14d9c4</a:t>
            </a:r>
            <a:endParaRPr sz="1400" b="0" i="0" u="none" strike="noStrike" cap="none">
              <a:solidFill>
                <a:schemeClr val="lt1"/>
              </a:solidFill>
              <a:latin typeface="Rubik"/>
              <a:ea typeface="Rubik"/>
              <a:cs typeface="Rubik"/>
              <a:sym typeface="Rubik"/>
            </a:endParaRPr>
          </a:p>
        </p:txBody>
      </p:sp>
      <p:sp>
        <p:nvSpPr>
          <p:cNvPr id="237" name="Google Shape;237;p44"/>
          <p:cNvSpPr txBox="1"/>
          <p:nvPr/>
        </p:nvSpPr>
        <p:spPr>
          <a:xfrm>
            <a:off x="6175250" y="2647950"/>
            <a:ext cx="1070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chemeClr val="lt1"/>
                </a:solidFill>
                <a:latin typeface="Rubik"/>
                <a:ea typeface="Rubik"/>
                <a:cs typeface="Rubik"/>
                <a:sym typeface="Rubik"/>
              </a:rPr>
              <a:t>#55595b</a:t>
            </a:r>
            <a:endParaRPr sz="1400" b="0" i="0" u="none" strike="noStrike" cap="none">
              <a:solidFill>
                <a:schemeClr val="lt1"/>
              </a:solidFill>
              <a:latin typeface="Rubik"/>
              <a:ea typeface="Rubik"/>
              <a:cs typeface="Rubik"/>
              <a:sym typeface="Rubik"/>
            </a:endParaRPr>
          </a:p>
        </p:txBody>
      </p:sp>
      <p:sp>
        <p:nvSpPr>
          <p:cNvPr id="238" name="Google Shape;238;p44"/>
          <p:cNvSpPr/>
          <p:nvPr/>
        </p:nvSpPr>
        <p:spPr>
          <a:xfrm>
            <a:off x="7519450" y="2357250"/>
            <a:ext cx="1070100" cy="981600"/>
          </a:xfrm>
          <a:prstGeom prst="roundRect">
            <a:avLst>
              <a:gd name="adj" fmla="val 16667"/>
            </a:avLst>
          </a:prstGeom>
          <a:solidFill>
            <a:srgbClr val="B8B8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39" name="Google Shape;239;p44"/>
          <p:cNvSpPr txBox="1"/>
          <p:nvPr/>
        </p:nvSpPr>
        <p:spPr>
          <a:xfrm>
            <a:off x="7519450" y="2647950"/>
            <a:ext cx="1070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chemeClr val="lt1"/>
                </a:solidFill>
                <a:latin typeface="Rubik"/>
                <a:ea typeface="Rubik"/>
                <a:cs typeface="Rubik"/>
                <a:sym typeface="Rubik"/>
              </a:rPr>
              <a:t>#b8b8b9</a:t>
            </a:r>
            <a:endParaRPr sz="1400" b="0" i="0" u="none" strike="noStrike" cap="none">
              <a:solidFill>
                <a:schemeClr val="lt1"/>
              </a:solidFill>
              <a:latin typeface="Rubik"/>
              <a:ea typeface="Rubik"/>
              <a:cs typeface="Rubik"/>
              <a:sym typeface="Rubik"/>
            </a:endParaRPr>
          </a:p>
        </p:txBody>
      </p:sp>
      <p:sp>
        <p:nvSpPr>
          <p:cNvPr id="240" name="Google Shape;240;p44"/>
          <p:cNvSpPr/>
          <p:nvPr/>
        </p:nvSpPr>
        <p:spPr>
          <a:xfrm>
            <a:off x="6175250" y="3575500"/>
            <a:ext cx="1070100" cy="981600"/>
          </a:xfrm>
          <a:prstGeom prst="roundRect">
            <a:avLst>
              <a:gd name="adj" fmla="val 16667"/>
            </a:avLst>
          </a:prstGeom>
          <a:solidFill>
            <a:srgbClr val="D346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41" name="Google Shape;241;p44"/>
          <p:cNvSpPr txBox="1"/>
          <p:nvPr/>
        </p:nvSpPr>
        <p:spPr>
          <a:xfrm>
            <a:off x="6175250" y="3866200"/>
            <a:ext cx="1070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chemeClr val="lt1"/>
                </a:solidFill>
                <a:latin typeface="Rubik"/>
                <a:ea typeface="Rubik"/>
                <a:cs typeface="Rubik"/>
                <a:sym typeface="Rubik"/>
              </a:rPr>
              <a:t>#d3461e</a:t>
            </a:r>
            <a:endParaRPr sz="1400" b="0" i="0" u="none" strike="noStrike" cap="none">
              <a:solidFill>
                <a:schemeClr val="lt1"/>
              </a:solidFill>
              <a:latin typeface="Rubik"/>
              <a:ea typeface="Rubik"/>
              <a:cs typeface="Rubik"/>
              <a:sym typeface="Rubik"/>
            </a:endParaRPr>
          </a:p>
        </p:txBody>
      </p:sp>
      <p:sp>
        <p:nvSpPr>
          <p:cNvPr id="242" name="Google Shape;242;p44"/>
          <p:cNvSpPr txBox="1"/>
          <p:nvPr/>
        </p:nvSpPr>
        <p:spPr>
          <a:xfrm>
            <a:off x="7519450" y="3866200"/>
            <a:ext cx="1070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55595B"/>
                </a:solidFill>
                <a:latin typeface="Rubik"/>
                <a:ea typeface="Rubik"/>
                <a:cs typeface="Rubik"/>
                <a:sym typeface="Rubik"/>
              </a:rPr>
              <a:t>#efefefff</a:t>
            </a:r>
            <a:endParaRPr sz="1400" b="0" i="0" u="none" strike="noStrike" cap="none">
              <a:solidFill>
                <a:srgbClr val="55595B"/>
              </a:solidFill>
              <a:latin typeface="Rubik"/>
              <a:ea typeface="Rubik"/>
              <a:cs typeface="Rubik"/>
              <a:sym typeface="Rubik"/>
            </a:endParaRPr>
          </a:p>
        </p:txBody>
      </p:sp>
      <p:sp>
        <p:nvSpPr>
          <p:cNvPr id="243" name="Google Shape;243;p44"/>
          <p:cNvSpPr txBox="1"/>
          <p:nvPr/>
        </p:nvSpPr>
        <p:spPr>
          <a:xfrm>
            <a:off x="529175" y="1184800"/>
            <a:ext cx="5714100" cy="338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s" sz="2200" b="1" i="0" u="none" strike="noStrike" cap="none">
                <a:solidFill>
                  <a:srgbClr val="55595B"/>
                </a:solidFill>
                <a:latin typeface="Rubik"/>
                <a:ea typeface="Rubik"/>
                <a:cs typeface="Rubik"/>
                <a:sym typeface="Rubik"/>
              </a:rPr>
              <a:t>Heading 1 · 22 pt - Negrita #55595b</a:t>
            </a:r>
            <a:endParaRPr sz="2200" b="1" i="0" u="none" strike="noStrike" cap="none">
              <a:solidFill>
                <a:srgbClr val="55595B"/>
              </a:solidFill>
              <a:latin typeface="Rubik"/>
              <a:ea typeface="Rubik"/>
              <a:cs typeface="Rubik"/>
              <a:sym typeface="Rubik"/>
            </a:endParaRPr>
          </a:p>
        </p:txBody>
      </p:sp>
      <p:sp>
        <p:nvSpPr>
          <p:cNvPr id="244" name="Google Shape;244;p44"/>
          <p:cNvSpPr txBox="1"/>
          <p:nvPr/>
        </p:nvSpPr>
        <p:spPr>
          <a:xfrm>
            <a:off x="439013" y="444525"/>
            <a:ext cx="40797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 sz="1200" b="1" i="0" u="none" strike="noStrike" cap="none">
                <a:solidFill>
                  <a:srgbClr val="B8B8B9"/>
                </a:solidFill>
                <a:latin typeface="Rubik"/>
                <a:ea typeface="Rubik"/>
                <a:cs typeface="Rubik"/>
                <a:sym typeface="Rubik"/>
              </a:rPr>
              <a:t>TIPOGRAFÍA: RUBIK</a:t>
            </a:r>
            <a:endParaRPr sz="1200" b="1" i="0" u="none" strike="noStrike" cap="none">
              <a:solidFill>
                <a:srgbClr val="B8B8B9"/>
              </a:solidFill>
              <a:latin typeface="Rubik"/>
              <a:ea typeface="Rubik"/>
              <a:cs typeface="Rubik"/>
              <a:sym typeface="Rubik"/>
            </a:endParaRPr>
          </a:p>
        </p:txBody>
      </p:sp>
      <p:sp>
        <p:nvSpPr>
          <p:cNvPr id="245" name="Google Shape;245;p44"/>
          <p:cNvSpPr txBox="1"/>
          <p:nvPr/>
        </p:nvSpPr>
        <p:spPr>
          <a:xfrm>
            <a:off x="529175" y="1694750"/>
            <a:ext cx="55158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B8B8B9"/>
                </a:solidFill>
                <a:latin typeface="Rubik Medium"/>
                <a:ea typeface="Rubik Medium"/>
                <a:cs typeface="Rubik Medium"/>
                <a:sym typeface="Rubik Medium"/>
              </a:rPr>
              <a:t>Heading 2 (Subtítulos) · 14 pt - Semi Negrita #b8b8b9</a:t>
            </a:r>
            <a:endParaRPr sz="1400" b="0" i="0" u="none" strike="noStrike" cap="none">
              <a:solidFill>
                <a:srgbClr val="B8B8B9"/>
              </a:solidFill>
              <a:latin typeface="Rubik Medium"/>
              <a:ea typeface="Rubik Medium"/>
              <a:cs typeface="Rubik Medium"/>
              <a:sym typeface="Rubik Medium"/>
            </a:endParaRPr>
          </a:p>
        </p:txBody>
      </p:sp>
      <p:sp>
        <p:nvSpPr>
          <p:cNvPr id="246" name="Google Shape;246;p44"/>
          <p:cNvSpPr txBox="1"/>
          <p:nvPr/>
        </p:nvSpPr>
        <p:spPr>
          <a:xfrm>
            <a:off x="529175" y="2566650"/>
            <a:ext cx="40797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55595B"/>
                </a:solidFill>
                <a:latin typeface="Rubik"/>
                <a:ea typeface="Rubik"/>
                <a:cs typeface="Rubik"/>
                <a:sym typeface="Rubik"/>
              </a:rPr>
              <a:t>Párrafo · 14 pt - Normal #55595b</a:t>
            </a:r>
            <a:endParaRPr sz="1400" b="0" i="0" u="none" strike="noStrike" cap="none">
              <a:solidFill>
                <a:srgbClr val="55595B"/>
              </a:solidFill>
              <a:latin typeface="Rubik"/>
              <a:ea typeface="Rubik"/>
              <a:cs typeface="Rubik"/>
              <a:sym typeface="Rubik"/>
            </a:endParaRPr>
          </a:p>
        </p:txBody>
      </p:sp>
      <p:sp>
        <p:nvSpPr>
          <p:cNvPr id="247" name="Google Shape;247;p44"/>
          <p:cNvSpPr txBox="1"/>
          <p:nvPr/>
        </p:nvSpPr>
        <p:spPr>
          <a:xfrm>
            <a:off x="529175" y="2097863"/>
            <a:ext cx="46392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99D8D"/>
                </a:solidFill>
                <a:latin typeface="Rubik Medium"/>
                <a:ea typeface="Rubik Medium"/>
                <a:cs typeface="Rubik Medium"/>
                <a:sym typeface="Rubik Medium"/>
              </a:rPr>
              <a:t>Destacados · 16 pt - Semi Negrita #099d8d</a:t>
            </a:r>
            <a:endParaRPr sz="1600" b="0" i="0" u="none" strike="noStrike" cap="none">
              <a:solidFill>
                <a:srgbClr val="099D8D"/>
              </a:solidFill>
              <a:latin typeface="Rubik Medium"/>
              <a:ea typeface="Rubik Medium"/>
              <a:cs typeface="Rubik Medium"/>
              <a:sym typeface="Rubik Medium"/>
            </a:endParaRPr>
          </a:p>
        </p:txBody>
      </p:sp>
      <p:cxnSp>
        <p:nvCxnSpPr>
          <p:cNvPr id="248" name="Google Shape;248;p44"/>
          <p:cNvCxnSpPr/>
          <p:nvPr/>
        </p:nvCxnSpPr>
        <p:spPr>
          <a:xfrm>
            <a:off x="-9525" y="800375"/>
            <a:ext cx="2265300" cy="0"/>
          </a:xfrm>
          <a:prstGeom prst="straightConnector1">
            <a:avLst/>
          </a:prstGeom>
          <a:noFill/>
          <a:ln w="9525" cap="flat" cmpd="sng">
            <a:solidFill>
              <a:srgbClr val="D3461E"/>
            </a:solidFill>
            <a:prstDash val="solid"/>
            <a:round/>
            <a:headEnd type="none" w="sm" len="sm"/>
            <a:tailEnd type="none" w="sm" len="sm"/>
          </a:ln>
        </p:spPr>
      </p:cxnSp>
      <p:cxnSp>
        <p:nvCxnSpPr>
          <p:cNvPr id="249" name="Google Shape;249;p44"/>
          <p:cNvCxnSpPr/>
          <p:nvPr/>
        </p:nvCxnSpPr>
        <p:spPr>
          <a:xfrm>
            <a:off x="6138900" y="815550"/>
            <a:ext cx="3024300" cy="0"/>
          </a:xfrm>
          <a:prstGeom prst="straightConnector1">
            <a:avLst/>
          </a:prstGeom>
          <a:noFill/>
          <a:ln w="9525" cap="flat" cmpd="sng">
            <a:solidFill>
              <a:srgbClr val="D3461E"/>
            </a:solidFill>
            <a:prstDash val="solid"/>
            <a:round/>
            <a:headEnd type="none" w="sm" len="sm"/>
            <a:tailEnd type="none" w="sm" len="sm"/>
          </a:ln>
        </p:spPr>
      </p:cxnSp>
      <p:sp>
        <p:nvSpPr>
          <p:cNvPr id="250" name="Google Shape;250;p44"/>
          <p:cNvSpPr txBox="1"/>
          <p:nvPr/>
        </p:nvSpPr>
        <p:spPr>
          <a:xfrm>
            <a:off x="6126150" y="444525"/>
            <a:ext cx="21177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 sz="1200" b="1" i="0" u="none" strike="noStrike" cap="none">
                <a:solidFill>
                  <a:srgbClr val="B8B8B9"/>
                </a:solidFill>
                <a:latin typeface="Rubik"/>
                <a:ea typeface="Rubik"/>
                <a:cs typeface="Rubik"/>
                <a:sym typeface="Rubik"/>
              </a:rPr>
              <a:t>COLORES</a:t>
            </a:r>
            <a:endParaRPr sz="1200" b="1" i="0" u="none" strike="noStrike" cap="none">
              <a:solidFill>
                <a:srgbClr val="B8B8B9"/>
              </a:solidFill>
              <a:latin typeface="Rubik"/>
              <a:ea typeface="Rubik"/>
              <a:cs typeface="Rubik"/>
              <a:sym typeface="Rubik"/>
            </a:endParaRPr>
          </a:p>
        </p:txBody>
      </p:sp>
      <p:sp>
        <p:nvSpPr>
          <p:cNvPr id="251" name="Google Shape;251;p44"/>
          <p:cNvSpPr txBox="1"/>
          <p:nvPr/>
        </p:nvSpPr>
        <p:spPr>
          <a:xfrm>
            <a:off x="486650" y="3368208"/>
            <a:ext cx="1303200" cy="1396200"/>
          </a:xfrm>
          <a:prstGeom prst="rect">
            <a:avLst/>
          </a:prstGeom>
          <a:noFill/>
          <a:ln>
            <a:noFill/>
          </a:ln>
        </p:spPr>
        <p:txBody>
          <a:bodyPr spcFirstLastPara="1" wrap="square" lIns="0" tIns="0" rIns="0" bIns="0" anchor="t" anchorCtr="0">
            <a:noAutofit/>
          </a:bodyPr>
          <a:lstStyle/>
          <a:p>
            <a:pPr marL="457200" marR="0" lvl="0" indent="-317500" algn="l" rtl="0">
              <a:lnSpc>
                <a:spcPct val="115000"/>
              </a:lnSpc>
              <a:spcBef>
                <a:spcPts val="0"/>
              </a:spcBef>
              <a:spcAft>
                <a:spcPts val="0"/>
              </a:spcAft>
              <a:buClr>
                <a:srgbClr val="099D8D"/>
              </a:buClr>
              <a:buSzPts val="1400"/>
              <a:buFont typeface="Rubik"/>
              <a:buChar char="●"/>
            </a:pPr>
            <a:r>
              <a:rPr lang="es" sz="1400" b="0" i="0" u="none" strike="noStrike" cap="none">
                <a:solidFill>
                  <a:srgbClr val="55595B"/>
                </a:solidFill>
                <a:latin typeface="Rubik"/>
                <a:ea typeface="Rubik"/>
                <a:cs typeface="Rubik"/>
                <a:sym typeface="Rubik"/>
              </a:rPr>
              <a:t>Ítem 1</a:t>
            </a:r>
            <a:endParaRPr sz="1400" b="0" i="0" u="none" strike="noStrike" cap="none">
              <a:solidFill>
                <a:srgbClr val="55595B"/>
              </a:solidFill>
              <a:latin typeface="Rubik"/>
              <a:ea typeface="Rubik"/>
              <a:cs typeface="Rubik"/>
              <a:sym typeface="Rubik"/>
            </a:endParaRPr>
          </a:p>
          <a:p>
            <a:pPr marL="457200" marR="0" lvl="0" indent="-317500" algn="l" rtl="0">
              <a:lnSpc>
                <a:spcPct val="115000"/>
              </a:lnSpc>
              <a:spcBef>
                <a:spcPts val="1000"/>
              </a:spcBef>
              <a:spcAft>
                <a:spcPts val="0"/>
              </a:spcAft>
              <a:buClr>
                <a:srgbClr val="099D8D"/>
              </a:buClr>
              <a:buSzPts val="1400"/>
              <a:buFont typeface="Rubik"/>
              <a:buChar char="●"/>
            </a:pPr>
            <a:r>
              <a:rPr lang="es" sz="1400" b="0" i="0" u="none" strike="noStrike" cap="none">
                <a:solidFill>
                  <a:srgbClr val="55595B"/>
                </a:solidFill>
                <a:latin typeface="Rubik"/>
                <a:ea typeface="Rubik"/>
                <a:cs typeface="Rubik"/>
                <a:sym typeface="Rubik"/>
              </a:rPr>
              <a:t>Ítem 2</a:t>
            </a:r>
            <a:endParaRPr sz="1400" b="0" i="0" u="none" strike="noStrike" cap="none">
              <a:solidFill>
                <a:srgbClr val="55595B"/>
              </a:solidFill>
              <a:latin typeface="Rubik"/>
              <a:ea typeface="Rubik"/>
              <a:cs typeface="Rubik"/>
              <a:sym typeface="Rubik"/>
            </a:endParaRPr>
          </a:p>
          <a:p>
            <a:pPr marL="457200" marR="0" lvl="0" indent="-317500" algn="l" rtl="0">
              <a:lnSpc>
                <a:spcPct val="115000"/>
              </a:lnSpc>
              <a:spcBef>
                <a:spcPts val="1000"/>
              </a:spcBef>
              <a:spcAft>
                <a:spcPts val="0"/>
              </a:spcAft>
              <a:buClr>
                <a:srgbClr val="099D8D"/>
              </a:buClr>
              <a:buSzPts val="1400"/>
              <a:buFont typeface="Rubik"/>
              <a:buChar char="●"/>
            </a:pPr>
            <a:r>
              <a:rPr lang="es" sz="1400" b="0" i="0" u="none" strike="noStrike" cap="none">
                <a:solidFill>
                  <a:srgbClr val="55595B"/>
                </a:solidFill>
                <a:latin typeface="Rubik"/>
                <a:ea typeface="Rubik"/>
                <a:cs typeface="Rubik"/>
                <a:sym typeface="Rubik"/>
              </a:rPr>
              <a:t>Ítem 3</a:t>
            </a:r>
            <a:endParaRPr sz="1400" b="0" i="0" u="none" strike="noStrike" cap="none">
              <a:solidFill>
                <a:srgbClr val="55595B"/>
              </a:solidFill>
              <a:latin typeface="Rubik"/>
              <a:ea typeface="Rubik"/>
              <a:cs typeface="Rubik"/>
              <a:sym typeface="Rubik"/>
            </a:endParaRPr>
          </a:p>
          <a:p>
            <a:pPr marL="457200" marR="0" lvl="0" indent="-317500" algn="l" rtl="0">
              <a:lnSpc>
                <a:spcPct val="115000"/>
              </a:lnSpc>
              <a:spcBef>
                <a:spcPts val="1000"/>
              </a:spcBef>
              <a:spcAft>
                <a:spcPts val="1000"/>
              </a:spcAft>
              <a:buClr>
                <a:srgbClr val="099D8D"/>
              </a:buClr>
              <a:buSzPts val="1400"/>
              <a:buFont typeface="Rubik"/>
              <a:buChar char="●"/>
            </a:pPr>
            <a:r>
              <a:rPr lang="es" sz="1400" b="0" i="0" u="none" strike="noStrike" cap="none">
                <a:solidFill>
                  <a:srgbClr val="55595B"/>
                </a:solidFill>
                <a:latin typeface="Rubik"/>
                <a:ea typeface="Rubik"/>
                <a:cs typeface="Rubik"/>
                <a:sym typeface="Rubik"/>
              </a:rPr>
              <a:t>Ítem 4</a:t>
            </a:r>
            <a:endParaRPr sz="1400" b="0" i="0" u="none" strike="noStrike" cap="none">
              <a:solidFill>
                <a:srgbClr val="55595B"/>
              </a:solidFill>
              <a:latin typeface="Rubik"/>
              <a:ea typeface="Rubik"/>
              <a:cs typeface="Rubik"/>
              <a:sym typeface="Rubik"/>
            </a:endParaRPr>
          </a:p>
        </p:txBody>
      </p:sp>
      <p:sp>
        <p:nvSpPr>
          <p:cNvPr id="252" name="Google Shape;252;p44"/>
          <p:cNvSpPr txBox="1"/>
          <p:nvPr/>
        </p:nvSpPr>
        <p:spPr>
          <a:xfrm>
            <a:off x="529175" y="2918550"/>
            <a:ext cx="40797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 sz="1200" b="0" i="0" u="sng" strike="noStrike" cap="none">
                <a:solidFill>
                  <a:srgbClr val="D3461E"/>
                </a:solidFill>
                <a:latin typeface="Rubik SemiBold"/>
                <a:ea typeface="Rubik SemiBold"/>
                <a:cs typeface="Rubik SemiBold"/>
                <a:sym typeface="Rubik SemiBold"/>
              </a:rPr>
              <a:t>Links · 12 pt - Semi negrita subrallado #d3461e</a:t>
            </a:r>
            <a:endParaRPr sz="1200" b="0" i="0" u="sng" strike="noStrike" cap="none">
              <a:solidFill>
                <a:srgbClr val="D3461E"/>
              </a:solidFill>
              <a:latin typeface="Rubik SemiBold"/>
              <a:ea typeface="Rubik SemiBold"/>
              <a:cs typeface="Rubik SemiBold"/>
              <a:sym typeface="Rubik SemiBo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Gráficos" type="secHead">
  <p:cSld name="SECTION_HEADER">
    <p:spTree>
      <p:nvGrpSpPr>
        <p:cNvPr id="1" name="Shape 253"/>
        <p:cNvGrpSpPr/>
        <p:nvPr/>
      </p:nvGrpSpPr>
      <p:grpSpPr>
        <a:xfrm>
          <a:off x="0" y="0"/>
          <a:ext cx="0" cy="0"/>
          <a:chOff x="0" y="0"/>
          <a:chExt cx="0" cy="0"/>
        </a:xfrm>
      </p:grpSpPr>
      <p:sp>
        <p:nvSpPr>
          <p:cNvPr id="254" name="Google Shape;254;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255" name="Google Shape;255;p45"/>
          <p:cNvSpPr txBox="1"/>
          <p:nvPr/>
        </p:nvSpPr>
        <p:spPr>
          <a:xfrm>
            <a:off x="463800" y="444525"/>
            <a:ext cx="40797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 sz="1200" b="1" i="0" u="none" strike="noStrike" cap="none">
                <a:solidFill>
                  <a:srgbClr val="B8B8B9"/>
                </a:solidFill>
                <a:latin typeface="Rubik"/>
                <a:ea typeface="Rubik"/>
                <a:cs typeface="Rubik"/>
                <a:sym typeface="Rubik"/>
              </a:rPr>
              <a:t>GRÁFICOS</a:t>
            </a:r>
            <a:endParaRPr sz="1200" b="1" i="0" u="none" strike="noStrike" cap="none">
              <a:solidFill>
                <a:srgbClr val="B8B8B9"/>
              </a:solidFill>
              <a:latin typeface="Rubik"/>
              <a:ea typeface="Rubik"/>
              <a:cs typeface="Rubik"/>
              <a:sym typeface="Rubik"/>
            </a:endParaRPr>
          </a:p>
        </p:txBody>
      </p:sp>
      <p:sp>
        <p:nvSpPr>
          <p:cNvPr id="256" name="Google Shape;256;p45"/>
          <p:cNvSpPr/>
          <p:nvPr/>
        </p:nvSpPr>
        <p:spPr>
          <a:xfrm>
            <a:off x="1263616" y="1569617"/>
            <a:ext cx="2051400" cy="2051400"/>
          </a:xfrm>
          <a:prstGeom prst="arc">
            <a:avLst>
              <a:gd name="adj1" fmla="val 16220664"/>
              <a:gd name="adj2" fmla="val 6088"/>
            </a:avLst>
          </a:prstGeom>
          <a:noFill/>
          <a:ln w="228600" cap="flat" cmpd="sng">
            <a:solidFill>
              <a:srgbClr val="099D8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57" name="Google Shape;257;p45"/>
          <p:cNvSpPr/>
          <p:nvPr/>
        </p:nvSpPr>
        <p:spPr>
          <a:xfrm>
            <a:off x="1263616" y="1599967"/>
            <a:ext cx="2051400" cy="2051400"/>
          </a:xfrm>
          <a:prstGeom prst="arc">
            <a:avLst>
              <a:gd name="adj1" fmla="val 21492325"/>
              <a:gd name="adj2" fmla="val 8142415"/>
            </a:avLst>
          </a:prstGeom>
          <a:noFill/>
          <a:ln w="228600" cap="flat" cmpd="sng">
            <a:solidFill>
              <a:srgbClr val="AFE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58" name="Google Shape;258;p45"/>
          <p:cNvSpPr/>
          <p:nvPr/>
        </p:nvSpPr>
        <p:spPr>
          <a:xfrm>
            <a:off x="1245093" y="1569617"/>
            <a:ext cx="2051400" cy="2051400"/>
          </a:xfrm>
          <a:prstGeom prst="arc">
            <a:avLst>
              <a:gd name="adj1" fmla="val 10855170"/>
              <a:gd name="adj2" fmla="val 16272765"/>
            </a:avLst>
          </a:prstGeom>
          <a:noFill/>
          <a:ln w="228600" cap="flat" cmpd="sng">
            <a:solidFill>
              <a:srgbClr val="3DD8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59" name="Google Shape;259;p45"/>
          <p:cNvSpPr/>
          <p:nvPr/>
        </p:nvSpPr>
        <p:spPr>
          <a:xfrm>
            <a:off x="1245093" y="1581507"/>
            <a:ext cx="2051400" cy="2051400"/>
          </a:xfrm>
          <a:prstGeom prst="arc">
            <a:avLst>
              <a:gd name="adj1" fmla="val 8036667"/>
              <a:gd name="adj2" fmla="val 10882174"/>
            </a:avLst>
          </a:prstGeom>
          <a:noFill/>
          <a:ln w="228600" cap="flat" cmpd="sng">
            <a:solidFill>
              <a:srgbClr val="5E5E5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60" name="Google Shape;260;p45"/>
          <p:cNvSpPr/>
          <p:nvPr/>
        </p:nvSpPr>
        <p:spPr>
          <a:xfrm>
            <a:off x="1721595" y="2052030"/>
            <a:ext cx="1116900" cy="1116900"/>
          </a:xfrm>
          <a:prstGeom prst="ellipse">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F7F7F7"/>
              </a:solidFill>
              <a:latin typeface="Lato"/>
              <a:ea typeface="Lato"/>
              <a:cs typeface="Lato"/>
              <a:sym typeface="Lato"/>
            </a:endParaRPr>
          </a:p>
        </p:txBody>
      </p:sp>
      <p:sp>
        <p:nvSpPr>
          <p:cNvPr id="261" name="Google Shape;261;p45"/>
          <p:cNvSpPr txBox="1"/>
          <p:nvPr/>
        </p:nvSpPr>
        <p:spPr>
          <a:xfrm>
            <a:off x="3495140" y="1569618"/>
            <a:ext cx="353100" cy="276900"/>
          </a:xfrm>
          <a:prstGeom prst="rect">
            <a:avLst/>
          </a:prstGeom>
          <a:noFill/>
          <a:ln>
            <a:noFill/>
          </a:ln>
        </p:spPr>
        <p:txBody>
          <a:bodyPr spcFirstLastPara="1" wrap="square" lIns="0" tIns="45700" rIns="0"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 sz="1200" b="0" i="0" u="none" strike="noStrike" cap="none">
                <a:solidFill>
                  <a:srgbClr val="222222"/>
                </a:solidFill>
                <a:latin typeface="Rubik Medium"/>
                <a:ea typeface="Rubik Medium"/>
                <a:cs typeface="Rubik Medium"/>
                <a:sym typeface="Rubik Medium"/>
              </a:rPr>
              <a:t>25%</a:t>
            </a:r>
            <a:endParaRPr sz="1200" b="0" i="0" u="none" strike="noStrike" cap="none">
              <a:solidFill>
                <a:srgbClr val="000000"/>
              </a:solidFill>
              <a:latin typeface="Rubik Medium"/>
              <a:ea typeface="Rubik Medium"/>
              <a:cs typeface="Rubik Medium"/>
              <a:sym typeface="Rubik Medium"/>
            </a:endParaRPr>
          </a:p>
        </p:txBody>
      </p:sp>
      <p:sp>
        <p:nvSpPr>
          <p:cNvPr id="262" name="Google Shape;262;p45"/>
          <p:cNvSpPr txBox="1"/>
          <p:nvPr/>
        </p:nvSpPr>
        <p:spPr>
          <a:xfrm>
            <a:off x="730500" y="3202053"/>
            <a:ext cx="353100" cy="276900"/>
          </a:xfrm>
          <a:prstGeom prst="rect">
            <a:avLst/>
          </a:prstGeom>
          <a:noFill/>
          <a:ln>
            <a:noFill/>
          </a:ln>
        </p:spPr>
        <p:txBody>
          <a:bodyPr spcFirstLastPara="1" wrap="square" lIns="0" tIns="45700" rIns="0"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 sz="1200" b="0" i="0" u="none" strike="noStrike" cap="none">
                <a:solidFill>
                  <a:srgbClr val="222222"/>
                </a:solidFill>
                <a:latin typeface="Rubik Medium"/>
                <a:ea typeface="Rubik Medium"/>
                <a:cs typeface="Rubik Medium"/>
                <a:sym typeface="Rubik Medium"/>
              </a:rPr>
              <a:t>13%</a:t>
            </a:r>
            <a:endParaRPr sz="1200" b="0" i="0" u="none" strike="noStrike" cap="none">
              <a:solidFill>
                <a:srgbClr val="000000"/>
              </a:solidFill>
              <a:latin typeface="Rubik Medium"/>
              <a:ea typeface="Rubik Medium"/>
              <a:cs typeface="Rubik Medium"/>
              <a:sym typeface="Rubik Medium"/>
            </a:endParaRPr>
          </a:p>
        </p:txBody>
      </p:sp>
      <p:sp>
        <p:nvSpPr>
          <p:cNvPr id="263" name="Google Shape;263;p45"/>
          <p:cNvSpPr txBox="1"/>
          <p:nvPr/>
        </p:nvSpPr>
        <p:spPr>
          <a:xfrm>
            <a:off x="3091247" y="3834377"/>
            <a:ext cx="353100" cy="276900"/>
          </a:xfrm>
          <a:prstGeom prst="rect">
            <a:avLst/>
          </a:prstGeom>
          <a:noFill/>
          <a:ln>
            <a:noFill/>
          </a:ln>
        </p:spPr>
        <p:txBody>
          <a:bodyPr spcFirstLastPara="1" wrap="square" lIns="0" tIns="45700" rIns="0"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 sz="1200" b="0" i="0" u="none" strike="noStrike" cap="none">
                <a:solidFill>
                  <a:srgbClr val="222222"/>
                </a:solidFill>
                <a:latin typeface="Rubik Medium"/>
                <a:ea typeface="Rubik Medium"/>
                <a:cs typeface="Rubik Medium"/>
                <a:sym typeface="Rubik Medium"/>
              </a:rPr>
              <a:t>37%</a:t>
            </a:r>
            <a:endParaRPr sz="1200" b="0" i="0" u="none" strike="noStrike" cap="none">
              <a:solidFill>
                <a:srgbClr val="000000"/>
              </a:solidFill>
              <a:latin typeface="Rubik Medium"/>
              <a:ea typeface="Rubik Medium"/>
              <a:cs typeface="Rubik Medium"/>
              <a:sym typeface="Rubik Medium"/>
            </a:endParaRPr>
          </a:p>
        </p:txBody>
      </p:sp>
      <p:cxnSp>
        <p:nvCxnSpPr>
          <p:cNvPr id="264" name="Google Shape;264;p45"/>
          <p:cNvCxnSpPr/>
          <p:nvPr/>
        </p:nvCxnSpPr>
        <p:spPr>
          <a:xfrm>
            <a:off x="1209982" y="1357881"/>
            <a:ext cx="353100" cy="546600"/>
          </a:xfrm>
          <a:prstGeom prst="straightConnector1">
            <a:avLst/>
          </a:prstGeom>
          <a:noFill/>
          <a:ln w="19050" cap="flat" cmpd="sng">
            <a:solidFill>
              <a:srgbClr val="D3461E"/>
            </a:solidFill>
            <a:prstDash val="solid"/>
            <a:round/>
            <a:headEnd type="none" w="sm" len="sm"/>
            <a:tailEnd type="none" w="sm" len="sm"/>
          </a:ln>
        </p:spPr>
      </p:cxnSp>
      <p:sp>
        <p:nvSpPr>
          <p:cNvPr id="265" name="Google Shape;265;p45"/>
          <p:cNvSpPr txBox="1"/>
          <p:nvPr/>
        </p:nvSpPr>
        <p:spPr>
          <a:xfrm>
            <a:off x="783215" y="1263150"/>
            <a:ext cx="353100" cy="276900"/>
          </a:xfrm>
          <a:prstGeom prst="rect">
            <a:avLst/>
          </a:prstGeom>
          <a:noFill/>
          <a:ln>
            <a:noFill/>
          </a:ln>
        </p:spPr>
        <p:txBody>
          <a:bodyPr spcFirstLastPara="1" wrap="square" lIns="0" tIns="45700" rIns="0"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 sz="1200" b="0" i="0" u="none" strike="noStrike" cap="none">
                <a:solidFill>
                  <a:srgbClr val="222222"/>
                </a:solidFill>
                <a:latin typeface="Rubik Medium"/>
                <a:ea typeface="Rubik Medium"/>
                <a:cs typeface="Rubik Medium"/>
                <a:sym typeface="Rubik Medium"/>
              </a:rPr>
              <a:t>25%</a:t>
            </a:r>
            <a:endParaRPr sz="1200" b="0" i="0" u="none" strike="noStrike" cap="none">
              <a:solidFill>
                <a:srgbClr val="000000"/>
              </a:solidFill>
              <a:latin typeface="Rubik Medium"/>
              <a:ea typeface="Rubik Medium"/>
              <a:cs typeface="Rubik Medium"/>
              <a:sym typeface="Rubik Medium"/>
            </a:endParaRPr>
          </a:p>
        </p:txBody>
      </p:sp>
      <p:cxnSp>
        <p:nvCxnSpPr>
          <p:cNvPr id="266" name="Google Shape;266;p45"/>
          <p:cNvCxnSpPr/>
          <p:nvPr/>
        </p:nvCxnSpPr>
        <p:spPr>
          <a:xfrm rot="10800000" flipH="1">
            <a:off x="3115507" y="1764955"/>
            <a:ext cx="304500" cy="223200"/>
          </a:xfrm>
          <a:prstGeom prst="straightConnector1">
            <a:avLst/>
          </a:prstGeom>
          <a:noFill/>
          <a:ln w="19050" cap="flat" cmpd="sng">
            <a:solidFill>
              <a:srgbClr val="D3461E"/>
            </a:solidFill>
            <a:prstDash val="solid"/>
            <a:round/>
            <a:headEnd type="none" w="sm" len="sm"/>
            <a:tailEnd type="none" w="sm" len="sm"/>
          </a:ln>
        </p:spPr>
      </p:cxnSp>
      <p:cxnSp>
        <p:nvCxnSpPr>
          <p:cNvPr id="267" name="Google Shape;267;p45"/>
          <p:cNvCxnSpPr/>
          <p:nvPr/>
        </p:nvCxnSpPr>
        <p:spPr>
          <a:xfrm>
            <a:off x="2922195" y="3442423"/>
            <a:ext cx="233700" cy="361500"/>
          </a:xfrm>
          <a:prstGeom prst="straightConnector1">
            <a:avLst/>
          </a:prstGeom>
          <a:noFill/>
          <a:ln w="19050" cap="flat" cmpd="sng">
            <a:solidFill>
              <a:srgbClr val="D3461E"/>
            </a:solidFill>
            <a:prstDash val="solid"/>
            <a:round/>
            <a:headEnd type="none" w="sm" len="sm"/>
            <a:tailEnd type="none" w="sm" len="sm"/>
          </a:ln>
        </p:spPr>
      </p:cxnSp>
      <p:cxnSp>
        <p:nvCxnSpPr>
          <p:cNvPr id="268" name="Google Shape;268;p45"/>
          <p:cNvCxnSpPr/>
          <p:nvPr/>
        </p:nvCxnSpPr>
        <p:spPr>
          <a:xfrm rot="10800000" flipH="1">
            <a:off x="1012916" y="2978840"/>
            <a:ext cx="304500" cy="223200"/>
          </a:xfrm>
          <a:prstGeom prst="straightConnector1">
            <a:avLst/>
          </a:prstGeom>
          <a:noFill/>
          <a:ln w="19050" cap="flat" cmpd="sng">
            <a:solidFill>
              <a:srgbClr val="D3461E"/>
            </a:solidFill>
            <a:prstDash val="solid"/>
            <a:round/>
            <a:headEnd type="none" w="sm" len="sm"/>
            <a:tailEnd type="none" w="sm" len="sm"/>
          </a:ln>
        </p:spPr>
      </p:cxnSp>
      <p:sp>
        <p:nvSpPr>
          <p:cNvPr id="269" name="Google Shape;269;p45"/>
          <p:cNvSpPr/>
          <p:nvPr/>
        </p:nvSpPr>
        <p:spPr>
          <a:xfrm>
            <a:off x="6994834" y="1405056"/>
            <a:ext cx="246888" cy="246888"/>
          </a:xfrm>
          <a:custGeom>
            <a:avLst/>
            <a:gdLst/>
            <a:ahLst/>
            <a:cxnLst/>
            <a:rect l="l" t="t" r="r" b="b"/>
            <a:pathLst>
              <a:path w="342900" h="342900" extrusionOk="0">
                <a:moveTo>
                  <a:pt x="342900" y="68580"/>
                </a:moveTo>
                <a:cubicBezTo>
                  <a:pt x="342900" y="137160"/>
                  <a:pt x="305753" y="179070"/>
                  <a:pt x="257175" y="209550"/>
                </a:cubicBezTo>
                <a:lnTo>
                  <a:pt x="257175" y="279083"/>
                </a:lnTo>
                <a:cubicBezTo>
                  <a:pt x="257175" y="290513"/>
                  <a:pt x="249555" y="302895"/>
                  <a:pt x="239078" y="307658"/>
                </a:cubicBezTo>
                <a:lnTo>
                  <a:pt x="173355" y="340995"/>
                </a:lnTo>
                <a:cubicBezTo>
                  <a:pt x="171450" y="341948"/>
                  <a:pt x="168593" y="342900"/>
                  <a:pt x="165735" y="342900"/>
                </a:cubicBezTo>
                <a:cubicBezTo>
                  <a:pt x="157163" y="342900"/>
                  <a:pt x="149543" y="335280"/>
                  <a:pt x="149543" y="326708"/>
                </a:cubicBezTo>
                <a:lnTo>
                  <a:pt x="149543" y="257175"/>
                </a:lnTo>
                <a:lnTo>
                  <a:pt x="134303" y="272415"/>
                </a:lnTo>
                <a:cubicBezTo>
                  <a:pt x="125730" y="280988"/>
                  <a:pt x="111443" y="280035"/>
                  <a:pt x="103823" y="272415"/>
                </a:cubicBezTo>
                <a:lnTo>
                  <a:pt x="70485" y="238125"/>
                </a:lnTo>
                <a:cubicBezTo>
                  <a:pt x="61913" y="229553"/>
                  <a:pt x="62865" y="215265"/>
                  <a:pt x="70485" y="207645"/>
                </a:cubicBezTo>
                <a:lnTo>
                  <a:pt x="85725" y="193358"/>
                </a:lnTo>
                <a:lnTo>
                  <a:pt x="16193" y="193358"/>
                </a:lnTo>
                <a:cubicBezTo>
                  <a:pt x="7620" y="193358"/>
                  <a:pt x="0" y="185738"/>
                  <a:pt x="0" y="177165"/>
                </a:cubicBezTo>
                <a:cubicBezTo>
                  <a:pt x="0" y="174308"/>
                  <a:pt x="953" y="172403"/>
                  <a:pt x="1905" y="169545"/>
                </a:cubicBezTo>
                <a:lnTo>
                  <a:pt x="35243" y="103823"/>
                </a:lnTo>
                <a:cubicBezTo>
                  <a:pt x="40005" y="94298"/>
                  <a:pt x="53340" y="85725"/>
                  <a:pt x="63818" y="85725"/>
                </a:cubicBezTo>
                <a:lnTo>
                  <a:pt x="133350" y="85725"/>
                </a:lnTo>
                <a:cubicBezTo>
                  <a:pt x="163830" y="37148"/>
                  <a:pt x="205740" y="0"/>
                  <a:pt x="275273" y="0"/>
                </a:cubicBezTo>
                <a:cubicBezTo>
                  <a:pt x="292418" y="0"/>
                  <a:pt x="308610" y="0"/>
                  <a:pt x="330518" y="4763"/>
                </a:cubicBezTo>
                <a:cubicBezTo>
                  <a:pt x="333375" y="5715"/>
                  <a:pt x="337185" y="9525"/>
                  <a:pt x="338138" y="12383"/>
                </a:cubicBezTo>
                <a:cubicBezTo>
                  <a:pt x="342900" y="34290"/>
                  <a:pt x="342900" y="51435"/>
                  <a:pt x="342900" y="68580"/>
                </a:cubicBezTo>
                <a:close/>
                <a:moveTo>
                  <a:pt x="283845" y="85725"/>
                </a:moveTo>
                <a:cubicBezTo>
                  <a:pt x="283845" y="70485"/>
                  <a:pt x="271463" y="59055"/>
                  <a:pt x="257175" y="59055"/>
                </a:cubicBezTo>
                <a:cubicBezTo>
                  <a:pt x="241935" y="59055"/>
                  <a:pt x="230505" y="71438"/>
                  <a:pt x="230505" y="85725"/>
                </a:cubicBezTo>
                <a:cubicBezTo>
                  <a:pt x="230505" y="100965"/>
                  <a:pt x="242888" y="112395"/>
                  <a:pt x="257175" y="112395"/>
                </a:cubicBezTo>
                <a:cubicBezTo>
                  <a:pt x="272415" y="112395"/>
                  <a:pt x="283845" y="100965"/>
                  <a:pt x="283845" y="85725"/>
                </a:cubicBezTo>
                <a:close/>
              </a:path>
            </a:pathLst>
          </a:custGeom>
          <a:solidFill>
            <a:srgbClr val="F7F7F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70" name="Google Shape;270;p45"/>
          <p:cNvSpPr/>
          <p:nvPr/>
        </p:nvSpPr>
        <p:spPr>
          <a:xfrm>
            <a:off x="6903710" y="2708008"/>
            <a:ext cx="1053090" cy="738300"/>
          </a:xfrm>
          <a:custGeom>
            <a:avLst/>
            <a:gdLst/>
            <a:ahLst/>
            <a:cxnLst/>
            <a:rect l="l" t="t" r="r" b="b"/>
            <a:pathLst>
              <a:path w="424" h="297" extrusionOk="0">
                <a:moveTo>
                  <a:pt x="0" y="0"/>
                </a:moveTo>
                <a:cubicBezTo>
                  <a:pt x="302" y="297"/>
                  <a:pt x="302" y="297"/>
                  <a:pt x="302" y="297"/>
                </a:cubicBezTo>
                <a:cubicBezTo>
                  <a:pt x="377" y="216"/>
                  <a:pt x="421" y="109"/>
                  <a:pt x="424" y="0"/>
                </a:cubicBezTo>
                <a:lnTo>
                  <a:pt x="0" y="0"/>
                </a:lnTo>
                <a:close/>
              </a:path>
            </a:pathLst>
          </a:custGeom>
          <a:solidFill>
            <a:srgbClr val="099D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22222"/>
              </a:buClr>
              <a:buSzPts val="1800"/>
              <a:buFont typeface="Lato"/>
              <a:buNone/>
            </a:pPr>
            <a:endParaRPr sz="1800" b="0" i="0" u="none" strike="noStrike" cap="none">
              <a:solidFill>
                <a:srgbClr val="222222"/>
              </a:solidFill>
              <a:latin typeface="Calibri"/>
              <a:ea typeface="Calibri"/>
              <a:cs typeface="Calibri"/>
              <a:sym typeface="Calibri"/>
            </a:endParaRPr>
          </a:p>
        </p:txBody>
      </p:sp>
      <p:sp>
        <p:nvSpPr>
          <p:cNvPr id="271" name="Google Shape;271;p45"/>
          <p:cNvSpPr/>
          <p:nvPr/>
        </p:nvSpPr>
        <p:spPr>
          <a:xfrm>
            <a:off x="6868504" y="1304926"/>
            <a:ext cx="1352346" cy="1353380"/>
          </a:xfrm>
          <a:custGeom>
            <a:avLst/>
            <a:gdLst/>
            <a:ahLst/>
            <a:cxnLst/>
            <a:rect l="l" t="t" r="r" b="b"/>
            <a:pathLst>
              <a:path w="544" h="544" extrusionOk="0">
                <a:moveTo>
                  <a:pt x="0" y="0"/>
                </a:moveTo>
                <a:cubicBezTo>
                  <a:pt x="0" y="544"/>
                  <a:pt x="0" y="544"/>
                  <a:pt x="0" y="544"/>
                </a:cubicBezTo>
                <a:cubicBezTo>
                  <a:pt x="544" y="544"/>
                  <a:pt x="544" y="544"/>
                  <a:pt x="544" y="544"/>
                </a:cubicBezTo>
                <a:cubicBezTo>
                  <a:pt x="539" y="246"/>
                  <a:pt x="298" y="5"/>
                  <a:pt x="0" y="0"/>
                </a:cubicBezTo>
                <a:close/>
              </a:path>
            </a:pathLst>
          </a:custGeom>
          <a:solidFill>
            <a:srgbClr val="B8B8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22222"/>
              </a:buClr>
              <a:buSzPts val="1800"/>
              <a:buFont typeface="Lato"/>
              <a:buNone/>
            </a:pPr>
            <a:endParaRPr sz="1800" b="0" i="0" u="none" strike="noStrike" cap="none">
              <a:solidFill>
                <a:srgbClr val="222222"/>
              </a:solidFill>
              <a:latin typeface="Calibri"/>
              <a:ea typeface="Calibri"/>
              <a:cs typeface="Calibri"/>
              <a:sym typeface="Calibri"/>
            </a:endParaRPr>
          </a:p>
        </p:txBody>
      </p:sp>
      <p:sp>
        <p:nvSpPr>
          <p:cNvPr id="272" name="Google Shape;272;p45"/>
          <p:cNvSpPr/>
          <p:nvPr/>
        </p:nvSpPr>
        <p:spPr>
          <a:xfrm>
            <a:off x="5737751" y="2715257"/>
            <a:ext cx="2020236" cy="1275718"/>
          </a:xfrm>
          <a:custGeom>
            <a:avLst/>
            <a:gdLst/>
            <a:ahLst/>
            <a:cxnLst/>
            <a:rect l="l" t="t" r="r" b="b"/>
            <a:pathLst>
              <a:path w="813" h="513" extrusionOk="0">
                <a:moveTo>
                  <a:pt x="0" y="267"/>
                </a:moveTo>
                <a:cubicBezTo>
                  <a:pt x="97" y="421"/>
                  <a:pt x="263" y="513"/>
                  <a:pt x="445" y="513"/>
                </a:cubicBezTo>
                <a:cubicBezTo>
                  <a:pt x="584" y="513"/>
                  <a:pt x="714" y="460"/>
                  <a:pt x="813" y="363"/>
                </a:cubicBezTo>
                <a:cubicBezTo>
                  <a:pt x="444" y="0"/>
                  <a:pt x="444" y="0"/>
                  <a:pt x="444" y="0"/>
                </a:cubicBezTo>
                <a:lnTo>
                  <a:pt x="0" y="267"/>
                </a:lnTo>
                <a:close/>
              </a:path>
            </a:pathLst>
          </a:custGeom>
          <a:solidFill>
            <a:srgbClr val="D3461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22222"/>
              </a:buClr>
              <a:buSzPts val="1800"/>
              <a:buFont typeface="Lato"/>
              <a:buNone/>
            </a:pPr>
            <a:endParaRPr sz="1800" b="0" i="0" u="none" strike="noStrike" cap="none">
              <a:solidFill>
                <a:srgbClr val="222222"/>
              </a:solidFill>
              <a:latin typeface="Calibri"/>
              <a:ea typeface="Calibri"/>
              <a:cs typeface="Calibri"/>
              <a:sym typeface="Calibri"/>
            </a:endParaRPr>
          </a:p>
        </p:txBody>
      </p:sp>
      <p:sp>
        <p:nvSpPr>
          <p:cNvPr id="273" name="Google Shape;273;p45"/>
          <p:cNvSpPr/>
          <p:nvPr/>
        </p:nvSpPr>
        <p:spPr>
          <a:xfrm>
            <a:off x="5384650" y="2073256"/>
            <a:ext cx="1407227" cy="1340954"/>
          </a:xfrm>
          <a:custGeom>
            <a:avLst/>
            <a:gdLst/>
            <a:ahLst/>
            <a:cxnLst/>
            <a:rect l="l" t="t" r="r" b="b"/>
            <a:pathLst>
              <a:path w="566" h="539" extrusionOk="0">
                <a:moveTo>
                  <a:pt x="79" y="539"/>
                </a:moveTo>
                <a:cubicBezTo>
                  <a:pt x="566" y="246"/>
                  <a:pt x="566" y="246"/>
                  <a:pt x="566" y="246"/>
                </a:cubicBezTo>
                <a:cubicBezTo>
                  <a:pt x="54" y="0"/>
                  <a:pt x="54" y="0"/>
                  <a:pt x="54" y="0"/>
                </a:cubicBezTo>
                <a:cubicBezTo>
                  <a:pt x="18" y="77"/>
                  <a:pt x="0" y="159"/>
                  <a:pt x="0" y="245"/>
                </a:cubicBezTo>
                <a:cubicBezTo>
                  <a:pt x="0" y="348"/>
                  <a:pt x="28" y="450"/>
                  <a:pt x="79" y="539"/>
                </a:cubicBezTo>
                <a:close/>
              </a:path>
            </a:pathLst>
          </a:custGeom>
          <a:solidFill>
            <a:srgbClr val="E8E8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22222"/>
              </a:buClr>
              <a:buSzPts val="1800"/>
              <a:buFont typeface="Lato"/>
              <a:buNone/>
            </a:pPr>
            <a:endParaRPr sz="1800" b="0" i="0" u="none" strike="noStrike" cap="none">
              <a:solidFill>
                <a:srgbClr val="222222"/>
              </a:solidFill>
              <a:latin typeface="Calibri"/>
              <a:ea typeface="Calibri"/>
              <a:cs typeface="Calibri"/>
              <a:sym typeface="Calibri"/>
            </a:endParaRPr>
          </a:p>
        </p:txBody>
      </p:sp>
      <p:sp>
        <p:nvSpPr>
          <p:cNvPr id="274" name="Google Shape;274;p45"/>
          <p:cNvSpPr/>
          <p:nvPr/>
        </p:nvSpPr>
        <p:spPr>
          <a:xfrm>
            <a:off x="5812306" y="1526520"/>
            <a:ext cx="1006494" cy="1116253"/>
          </a:xfrm>
          <a:custGeom>
            <a:avLst/>
            <a:gdLst/>
            <a:ahLst/>
            <a:cxnLst/>
            <a:rect l="l" t="t" r="r" b="b"/>
            <a:pathLst>
              <a:path w="405" h="449" extrusionOk="0">
                <a:moveTo>
                  <a:pt x="405" y="449"/>
                </a:moveTo>
                <a:cubicBezTo>
                  <a:pt x="405" y="0"/>
                  <a:pt x="405" y="0"/>
                  <a:pt x="405" y="0"/>
                </a:cubicBezTo>
                <a:cubicBezTo>
                  <a:pt x="235" y="3"/>
                  <a:pt x="78" y="102"/>
                  <a:pt x="0" y="254"/>
                </a:cubicBezTo>
                <a:lnTo>
                  <a:pt x="405" y="449"/>
                </a:lnTo>
                <a:close/>
              </a:path>
            </a:pathLst>
          </a:custGeom>
          <a:solidFill>
            <a:srgbClr val="14D9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22222"/>
              </a:buClr>
              <a:buSzPts val="1800"/>
              <a:buFont typeface="Lato"/>
              <a:buNone/>
            </a:pPr>
            <a:endParaRPr sz="1800" b="0" i="0" u="none" strike="noStrike" cap="none">
              <a:solidFill>
                <a:srgbClr val="222222"/>
              </a:solidFill>
              <a:latin typeface="Calibri"/>
              <a:ea typeface="Calibri"/>
              <a:cs typeface="Calibri"/>
              <a:sym typeface="Calibri"/>
            </a:endParaRPr>
          </a:p>
        </p:txBody>
      </p:sp>
      <p:cxnSp>
        <p:nvCxnSpPr>
          <p:cNvPr id="275" name="Google Shape;275;p45"/>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Gráficos 1">
  <p:cSld name="SECTION_HEADER_2">
    <p:spTree>
      <p:nvGrpSpPr>
        <p:cNvPr id="1" name="Shape 276"/>
        <p:cNvGrpSpPr/>
        <p:nvPr/>
      </p:nvGrpSpPr>
      <p:grpSpPr>
        <a:xfrm>
          <a:off x="0" y="0"/>
          <a:ext cx="0" cy="0"/>
          <a:chOff x="0" y="0"/>
          <a:chExt cx="0" cy="0"/>
        </a:xfrm>
      </p:grpSpPr>
      <p:sp>
        <p:nvSpPr>
          <p:cNvPr id="277" name="Google Shape;277;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278" name="Google Shape;278;p46"/>
          <p:cNvSpPr/>
          <p:nvPr/>
        </p:nvSpPr>
        <p:spPr>
          <a:xfrm>
            <a:off x="2503781" y="3185561"/>
            <a:ext cx="834000" cy="837000"/>
          </a:xfrm>
          <a:prstGeom prst="ellipse">
            <a:avLst/>
          </a:prstGeom>
          <a:solidFill>
            <a:srgbClr val="55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46"/>
          <p:cNvSpPr/>
          <p:nvPr/>
        </p:nvSpPr>
        <p:spPr>
          <a:xfrm>
            <a:off x="540008" y="3185561"/>
            <a:ext cx="834000" cy="837000"/>
          </a:xfrm>
          <a:prstGeom prst="ellipse">
            <a:avLst/>
          </a:prstGeom>
          <a:solidFill>
            <a:srgbClr val="099D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46"/>
          <p:cNvSpPr/>
          <p:nvPr/>
        </p:nvSpPr>
        <p:spPr>
          <a:xfrm>
            <a:off x="2503781" y="1220746"/>
            <a:ext cx="834000" cy="837000"/>
          </a:xfrm>
          <a:prstGeom prst="ellipse">
            <a:avLst/>
          </a:prstGeom>
          <a:solidFill>
            <a:srgbClr val="3DD8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46"/>
          <p:cNvSpPr/>
          <p:nvPr/>
        </p:nvSpPr>
        <p:spPr>
          <a:xfrm>
            <a:off x="540008" y="1220746"/>
            <a:ext cx="834000" cy="837000"/>
          </a:xfrm>
          <a:prstGeom prst="ellipse">
            <a:avLst/>
          </a:prstGeom>
          <a:solidFill>
            <a:srgbClr val="B8B8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46"/>
          <p:cNvSpPr/>
          <p:nvPr/>
        </p:nvSpPr>
        <p:spPr>
          <a:xfrm>
            <a:off x="3118169" y="3014439"/>
            <a:ext cx="205139" cy="151536"/>
          </a:xfrm>
          <a:custGeom>
            <a:avLst/>
            <a:gdLst/>
            <a:ahLst/>
            <a:cxnLst/>
            <a:rect l="l" t="t" r="r" b="b"/>
            <a:pathLst>
              <a:path w="199" h="147" extrusionOk="0">
                <a:moveTo>
                  <a:pt x="0" y="0"/>
                </a:moveTo>
                <a:lnTo>
                  <a:pt x="64" y="147"/>
                </a:lnTo>
                <a:lnTo>
                  <a:pt x="199" y="83"/>
                </a:lnTo>
              </a:path>
            </a:pathLst>
          </a:custGeom>
          <a:noFill/>
          <a:ln w="30150" cap="rnd" cmpd="sng">
            <a:solidFill>
              <a:srgbClr val="D3461E"/>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83" name="Google Shape;283;p46"/>
          <p:cNvSpPr/>
          <p:nvPr/>
        </p:nvSpPr>
        <p:spPr>
          <a:xfrm>
            <a:off x="1396646" y="3799952"/>
            <a:ext cx="148443" cy="206171"/>
          </a:xfrm>
          <a:custGeom>
            <a:avLst/>
            <a:gdLst/>
            <a:ahLst/>
            <a:cxnLst/>
            <a:rect l="l" t="t" r="r" b="b"/>
            <a:pathLst>
              <a:path w="144" h="200" extrusionOk="0">
                <a:moveTo>
                  <a:pt x="144" y="0"/>
                </a:moveTo>
                <a:lnTo>
                  <a:pt x="0" y="67"/>
                </a:lnTo>
                <a:lnTo>
                  <a:pt x="64" y="200"/>
                </a:lnTo>
              </a:path>
            </a:pathLst>
          </a:custGeom>
          <a:noFill/>
          <a:ln w="30150" cap="rnd" cmpd="sng">
            <a:solidFill>
              <a:srgbClr val="D3461E"/>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84" name="Google Shape;284;p46"/>
          <p:cNvSpPr/>
          <p:nvPr/>
        </p:nvSpPr>
        <p:spPr>
          <a:xfrm>
            <a:off x="554439" y="2077389"/>
            <a:ext cx="206171" cy="148443"/>
          </a:xfrm>
          <a:custGeom>
            <a:avLst/>
            <a:gdLst/>
            <a:ahLst/>
            <a:cxnLst/>
            <a:rect l="l" t="t" r="r" b="b"/>
            <a:pathLst>
              <a:path w="200" h="144" extrusionOk="0">
                <a:moveTo>
                  <a:pt x="200" y="144"/>
                </a:moveTo>
                <a:lnTo>
                  <a:pt x="136" y="0"/>
                </a:lnTo>
                <a:lnTo>
                  <a:pt x="0" y="64"/>
                </a:lnTo>
              </a:path>
            </a:pathLst>
          </a:custGeom>
          <a:noFill/>
          <a:ln w="30150" cap="rnd" cmpd="sng">
            <a:solidFill>
              <a:srgbClr val="D3461E"/>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85" name="Google Shape;285;p46"/>
          <p:cNvSpPr/>
          <p:nvPr/>
        </p:nvSpPr>
        <p:spPr>
          <a:xfrm>
            <a:off x="3186205" y="2077389"/>
            <a:ext cx="111332" cy="1074154"/>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30150" cap="rnd" cmpd="sng">
            <a:solidFill>
              <a:srgbClr val="D3461E"/>
            </a:solidFill>
            <a:prstDash val="solid"/>
            <a:miter lim="524287"/>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86" name="Google Shape;286;p46"/>
          <p:cNvSpPr/>
          <p:nvPr/>
        </p:nvSpPr>
        <p:spPr>
          <a:xfrm>
            <a:off x="1411078" y="3869020"/>
            <a:ext cx="1070024" cy="113394"/>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30150" cap="rnd" cmpd="sng">
            <a:solidFill>
              <a:srgbClr val="D3461E"/>
            </a:solidFill>
            <a:prstDash val="solid"/>
            <a:miter lim="524287"/>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87" name="Google Shape;287;p46"/>
          <p:cNvSpPr/>
          <p:nvPr/>
        </p:nvSpPr>
        <p:spPr>
          <a:xfrm>
            <a:off x="580211" y="2091822"/>
            <a:ext cx="111332" cy="1071061"/>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30150" cap="rnd" cmpd="sng">
            <a:solidFill>
              <a:srgbClr val="D3461E"/>
            </a:solidFill>
            <a:prstDash val="solid"/>
            <a:miter lim="524287"/>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88" name="Google Shape;288;p46"/>
          <p:cNvSpPr/>
          <p:nvPr/>
        </p:nvSpPr>
        <p:spPr>
          <a:xfrm>
            <a:off x="1396646" y="1259919"/>
            <a:ext cx="1070024" cy="112364"/>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30150" cap="rnd" cmpd="sng">
            <a:solidFill>
              <a:srgbClr val="D3461E"/>
            </a:solidFill>
            <a:prstDash val="solid"/>
            <a:miter lim="524287"/>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89" name="Google Shape;289;p46"/>
          <p:cNvSpPr/>
          <p:nvPr/>
        </p:nvSpPr>
        <p:spPr>
          <a:xfrm>
            <a:off x="2332659" y="1235178"/>
            <a:ext cx="148443" cy="205141"/>
          </a:xfrm>
          <a:custGeom>
            <a:avLst/>
            <a:gdLst/>
            <a:ahLst/>
            <a:cxnLst/>
            <a:rect l="l" t="t" r="r" b="b"/>
            <a:pathLst>
              <a:path w="144" h="199" extrusionOk="0">
                <a:moveTo>
                  <a:pt x="0" y="199"/>
                </a:moveTo>
                <a:lnTo>
                  <a:pt x="144" y="135"/>
                </a:lnTo>
                <a:lnTo>
                  <a:pt x="81" y="0"/>
                </a:lnTo>
              </a:path>
            </a:pathLst>
          </a:custGeom>
          <a:noFill/>
          <a:ln w="30150" cap="rnd" cmpd="sng">
            <a:solidFill>
              <a:srgbClr val="D3461E"/>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90" name="Google Shape;290;p46"/>
          <p:cNvSpPr/>
          <p:nvPr/>
        </p:nvSpPr>
        <p:spPr>
          <a:xfrm>
            <a:off x="1331819" y="2014108"/>
            <a:ext cx="1214100" cy="1214100"/>
          </a:xfrm>
          <a:prstGeom prst="ellipse">
            <a:avLst/>
          </a:prstGeom>
          <a:solidFill>
            <a:srgbClr val="D3461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F7F7F7"/>
              </a:solidFill>
              <a:latin typeface="Lato"/>
              <a:ea typeface="Lato"/>
              <a:cs typeface="Lato"/>
              <a:sym typeface="Lato"/>
            </a:endParaRPr>
          </a:p>
        </p:txBody>
      </p:sp>
      <p:sp>
        <p:nvSpPr>
          <p:cNvPr id="291" name="Google Shape;291;p46"/>
          <p:cNvSpPr/>
          <p:nvPr/>
        </p:nvSpPr>
        <p:spPr>
          <a:xfrm>
            <a:off x="4361172" y="1171556"/>
            <a:ext cx="1164000" cy="1164000"/>
          </a:xfrm>
          <a:prstGeom prst="arc">
            <a:avLst>
              <a:gd name="adj1" fmla="val 21085317"/>
              <a:gd name="adj2" fmla="val 16106278"/>
            </a:avLst>
          </a:prstGeom>
          <a:noFill/>
          <a:ln w="152400" cap="flat" cmpd="sng">
            <a:solidFill>
              <a:srgbClr val="F3F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92" name="Google Shape;292;p46"/>
          <p:cNvSpPr/>
          <p:nvPr/>
        </p:nvSpPr>
        <p:spPr>
          <a:xfrm>
            <a:off x="4361172" y="1171556"/>
            <a:ext cx="1164000" cy="1164000"/>
          </a:xfrm>
          <a:prstGeom prst="arc">
            <a:avLst>
              <a:gd name="adj1" fmla="val 16176931"/>
              <a:gd name="adj2" fmla="val 21131385"/>
            </a:avLst>
          </a:prstGeom>
          <a:noFill/>
          <a:ln w="152400" cap="flat" cmpd="sng">
            <a:solidFill>
              <a:srgbClr val="099D8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93" name="Google Shape;293;p46"/>
          <p:cNvSpPr/>
          <p:nvPr/>
        </p:nvSpPr>
        <p:spPr>
          <a:xfrm>
            <a:off x="4590738" y="1401482"/>
            <a:ext cx="705000" cy="704100"/>
          </a:xfrm>
          <a:prstGeom prst="ellipse">
            <a:avLst/>
          </a:prstGeom>
          <a:solidFill>
            <a:srgbClr val="F3F3F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FE0061"/>
              </a:solidFill>
              <a:latin typeface="Lato"/>
              <a:ea typeface="Lato"/>
              <a:cs typeface="Lato"/>
              <a:sym typeface="Lato"/>
            </a:endParaRPr>
          </a:p>
        </p:txBody>
      </p:sp>
      <p:sp>
        <p:nvSpPr>
          <p:cNvPr id="294" name="Google Shape;294;p46"/>
          <p:cNvSpPr/>
          <p:nvPr/>
        </p:nvSpPr>
        <p:spPr>
          <a:xfrm>
            <a:off x="4753349" y="1579751"/>
            <a:ext cx="379649" cy="302646"/>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46"/>
          <p:cNvSpPr/>
          <p:nvPr/>
        </p:nvSpPr>
        <p:spPr>
          <a:xfrm>
            <a:off x="5890422" y="1171556"/>
            <a:ext cx="1164000" cy="1164000"/>
          </a:xfrm>
          <a:prstGeom prst="arc">
            <a:avLst>
              <a:gd name="adj1" fmla="val 21085317"/>
              <a:gd name="adj2" fmla="val 16106278"/>
            </a:avLst>
          </a:prstGeom>
          <a:noFill/>
          <a:ln w="152400" cap="flat" cmpd="sng">
            <a:solidFill>
              <a:srgbClr val="F3F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96" name="Google Shape;296;p46"/>
          <p:cNvSpPr/>
          <p:nvPr/>
        </p:nvSpPr>
        <p:spPr>
          <a:xfrm>
            <a:off x="5890422" y="1171556"/>
            <a:ext cx="1164000" cy="1164000"/>
          </a:xfrm>
          <a:prstGeom prst="arc">
            <a:avLst>
              <a:gd name="adj1" fmla="val 16176931"/>
              <a:gd name="adj2" fmla="val 21131385"/>
            </a:avLst>
          </a:prstGeom>
          <a:noFill/>
          <a:ln w="152400" cap="flat" cmpd="sng">
            <a:solidFill>
              <a:srgbClr val="D3461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297" name="Google Shape;297;p46"/>
          <p:cNvSpPr/>
          <p:nvPr/>
        </p:nvSpPr>
        <p:spPr>
          <a:xfrm>
            <a:off x="6119988" y="1401482"/>
            <a:ext cx="705000" cy="704100"/>
          </a:xfrm>
          <a:prstGeom prst="ellipse">
            <a:avLst/>
          </a:prstGeom>
          <a:solidFill>
            <a:srgbClr val="F3F3F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FE0061"/>
              </a:solidFill>
              <a:latin typeface="Lato"/>
              <a:ea typeface="Lato"/>
              <a:cs typeface="Lato"/>
              <a:sym typeface="Lato"/>
            </a:endParaRPr>
          </a:p>
        </p:txBody>
      </p:sp>
      <p:sp>
        <p:nvSpPr>
          <p:cNvPr id="298" name="Google Shape;298;p46"/>
          <p:cNvSpPr/>
          <p:nvPr/>
        </p:nvSpPr>
        <p:spPr>
          <a:xfrm>
            <a:off x="6282599" y="1579751"/>
            <a:ext cx="379649" cy="302646"/>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D346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46"/>
          <p:cNvSpPr/>
          <p:nvPr/>
        </p:nvSpPr>
        <p:spPr>
          <a:xfrm>
            <a:off x="7419672" y="1171556"/>
            <a:ext cx="1164000" cy="1164000"/>
          </a:xfrm>
          <a:prstGeom prst="arc">
            <a:avLst>
              <a:gd name="adj1" fmla="val 21085317"/>
              <a:gd name="adj2" fmla="val 16106278"/>
            </a:avLst>
          </a:prstGeom>
          <a:noFill/>
          <a:ln w="152400" cap="flat" cmpd="sng">
            <a:solidFill>
              <a:srgbClr val="F3F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300" name="Google Shape;300;p46"/>
          <p:cNvSpPr/>
          <p:nvPr/>
        </p:nvSpPr>
        <p:spPr>
          <a:xfrm>
            <a:off x="7419672" y="1171556"/>
            <a:ext cx="1164000" cy="1164000"/>
          </a:xfrm>
          <a:prstGeom prst="arc">
            <a:avLst>
              <a:gd name="adj1" fmla="val 16176931"/>
              <a:gd name="adj2" fmla="val 21131385"/>
            </a:avLst>
          </a:prstGeom>
          <a:noFill/>
          <a:ln w="152400" cap="flat" cmpd="sng">
            <a:solidFill>
              <a:srgbClr val="14D9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301" name="Google Shape;301;p46"/>
          <p:cNvSpPr/>
          <p:nvPr/>
        </p:nvSpPr>
        <p:spPr>
          <a:xfrm>
            <a:off x="7649238" y="1401482"/>
            <a:ext cx="705000" cy="704100"/>
          </a:xfrm>
          <a:prstGeom prst="ellipse">
            <a:avLst/>
          </a:prstGeom>
          <a:solidFill>
            <a:srgbClr val="F3F3F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FE0061"/>
              </a:solidFill>
              <a:latin typeface="Lato"/>
              <a:ea typeface="Lato"/>
              <a:cs typeface="Lato"/>
              <a:sym typeface="Lato"/>
            </a:endParaRPr>
          </a:p>
        </p:txBody>
      </p:sp>
      <p:sp>
        <p:nvSpPr>
          <p:cNvPr id="302" name="Google Shape;302;p46"/>
          <p:cNvSpPr/>
          <p:nvPr/>
        </p:nvSpPr>
        <p:spPr>
          <a:xfrm>
            <a:off x="7811849" y="1579751"/>
            <a:ext cx="379649" cy="302646"/>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14D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46"/>
          <p:cNvSpPr/>
          <p:nvPr/>
        </p:nvSpPr>
        <p:spPr>
          <a:xfrm>
            <a:off x="4361172" y="2917393"/>
            <a:ext cx="1164000" cy="1164000"/>
          </a:xfrm>
          <a:prstGeom prst="arc">
            <a:avLst>
              <a:gd name="adj1" fmla="val 21085317"/>
              <a:gd name="adj2" fmla="val 16106278"/>
            </a:avLst>
          </a:prstGeom>
          <a:noFill/>
          <a:ln w="152400" cap="flat" cmpd="sng">
            <a:solidFill>
              <a:srgbClr val="F3F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304" name="Google Shape;304;p46"/>
          <p:cNvSpPr/>
          <p:nvPr/>
        </p:nvSpPr>
        <p:spPr>
          <a:xfrm>
            <a:off x="4361172" y="2917393"/>
            <a:ext cx="1164000" cy="1164000"/>
          </a:xfrm>
          <a:prstGeom prst="arc">
            <a:avLst>
              <a:gd name="adj1" fmla="val 16176931"/>
              <a:gd name="adj2" fmla="val 21131385"/>
            </a:avLst>
          </a:prstGeom>
          <a:noFill/>
          <a:ln w="152400" cap="flat" cmpd="sng">
            <a:solidFill>
              <a:srgbClr val="099D8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305" name="Google Shape;305;p46"/>
          <p:cNvSpPr/>
          <p:nvPr/>
        </p:nvSpPr>
        <p:spPr>
          <a:xfrm>
            <a:off x="4590738" y="3147319"/>
            <a:ext cx="705000" cy="704100"/>
          </a:xfrm>
          <a:prstGeom prst="ellipse">
            <a:avLst/>
          </a:prstGeom>
          <a:solidFill>
            <a:srgbClr val="F3F3F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FE0061"/>
              </a:solidFill>
              <a:latin typeface="Lato"/>
              <a:ea typeface="Lato"/>
              <a:cs typeface="Lato"/>
              <a:sym typeface="Lato"/>
            </a:endParaRPr>
          </a:p>
        </p:txBody>
      </p:sp>
      <p:sp>
        <p:nvSpPr>
          <p:cNvPr id="306" name="Google Shape;306;p46"/>
          <p:cNvSpPr/>
          <p:nvPr/>
        </p:nvSpPr>
        <p:spPr>
          <a:xfrm>
            <a:off x="5890422" y="2917393"/>
            <a:ext cx="1164000" cy="1164000"/>
          </a:xfrm>
          <a:prstGeom prst="arc">
            <a:avLst>
              <a:gd name="adj1" fmla="val 21085317"/>
              <a:gd name="adj2" fmla="val 16106278"/>
            </a:avLst>
          </a:prstGeom>
          <a:noFill/>
          <a:ln w="152400" cap="flat" cmpd="sng">
            <a:solidFill>
              <a:srgbClr val="F3F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307" name="Google Shape;307;p46"/>
          <p:cNvSpPr/>
          <p:nvPr/>
        </p:nvSpPr>
        <p:spPr>
          <a:xfrm>
            <a:off x="5890422" y="2917393"/>
            <a:ext cx="1164000" cy="1164000"/>
          </a:xfrm>
          <a:prstGeom prst="arc">
            <a:avLst>
              <a:gd name="adj1" fmla="val 16176931"/>
              <a:gd name="adj2" fmla="val 21131385"/>
            </a:avLst>
          </a:prstGeom>
          <a:noFill/>
          <a:ln w="152400" cap="flat" cmpd="sng">
            <a:solidFill>
              <a:srgbClr val="D3461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308" name="Google Shape;308;p46"/>
          <p:cNvSpPr/>
          <p:nvPr/>
        </p:nvSpPr>
        <p:spPr>
          <a:xfrm>
            <a:off x="6119988" y="3147319"/>
            <a:ext cx="705000" cy="704100"/>
          </a:xfrm>
          <a:prstGeom prst="ellipse">
            <a:avLst/>
          </a:prstGeom>
          <a:solidFill>
            <a:srgbClr val="F3F3F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FE0061"/>
              </a:solidFill>
              <a:latin typeface="Lato"/>
              <a:ea typeface="Lato"/>
              <a:cs typeface="Lato"/>
              <a:sym typeface="Lato"/>
            </a:endParaRPr>
          </a:p>
        </p:txBody>
      </p:sp>
      <p:sp>
        <p:nvSpPr>
          <p:cNvPr id="309" name="Google Shape;309;p46"/>
          <p:cNvSpPr/>
          <p:nvPr/>
        </p:nvSpPr>
        <p:spPr>
          <a:xfrm>
            <a:off x="7419672" y="2917393"/>
            <a:ext cx="1164000" cy="1164000"/>
          </a:xfrm>
          <a:prstGeom prst="arc">
            <a:avLst>
              <a:gd name="adj1" fmla="val 21085317"/>
              <a:gd name="adj2" fmla="val 16106278"/>
            </a:avLst>
          </a:prstGeom>
          <a:noFill/>
          <a:ln w="152400" cap="flat" cmpd="sng">
            <a:solidFill>
              <a:srgbClr val="F3F3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310" name="Google Shape;310;p46"/>
          <p:cNvSpPr/>
          <p:nvPr/>
        </p:nvSpPr>
        <p:spPr>
          <a:xfrm>
            <a:off x="7419672" y="2917393"/>
            <a:ext cx="1164000" cy="1164000"/>
          </a:xfrm>
          <a:prstGeom prst="arc">
            <a:avLst>
              <a:gd name="adj1" fmla="val 16176931"/>
              <a:gd name="adj2" fmla="val 21131385"/>
            </a:avLst>
          </a:prstGeom>
          <a:noFill/>
          <a:ln w="152400" cap="flat" cmpd="sng">
            <a:solidFill>
              <a:srgbClr val="14D9C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222222"/>
              </a:solidFill>
              <a:latin typeface="Lato"/>
              <a:ea typeface="Lato"/>
              <a:cs typeface="Lato"/>
              <a:sym typeface="Lato"/>
            </a:endParaRPr>
          </a:p>
        </p:txBody>
      </p:sp>
      <p:sp>
        <p:nvSpPr>
          <p:cNvPr id="311" name="Google Shape;311;p46"/>
          <p:cNvSpPr/>
          <p:nvPr/>
        </p:nvSpPr>
        <p:spPr>
          <a:xfrm>
            <a:off x="7649238" y="3147319"/>
            <a:ext cx="705000" cy="704100"/>
          </a:xfrm>
          <a:prstGeom prst="ellipse">
            <a:avLst/>
          </a:prstGeom>
          <a:solidFill>
            <a:srgbClr val="F3F3F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FE0061"/>
              </a:solidFill>
              <a:latin typeface="Lato"/>
              <a:ea typeface="Lato"/>
              <a:cs typeface="Lato"/>
              <a:sym typeface="Lato"/>
            </a:endParaRPr>
          </a:p>
        </p:txBody>
      </p:sp>
      <p:sp>
        <p:nvSpPr>
          <p:cNvPr id="312" name="Google Shape;312;p46"/>
          <p:cNvSpPr txBox="1">
            <a:spLocks noGrp="1"/>
          </p:cNvSpPr>
          <p:nvPr>
            <p:ph type="title"/>
          </p:nvPr>
        </p:nvSpPr>
        <p:spPr>
          <a:xfrm>
            <a:off x="4629150" y="3365138"/>
            <a:ext cx="666600" cy="30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55595B"/>
              </a:buClr>
              <a:buSzPts val="1400"/>
              <a:buFont typeface="Rubik"/>
              <a:buNone/>
              <a:defRPr sz="14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3" name="Google Shape;313;p46"/>
          <p:cNvSpPr txBox="1">
            <a:spLocks noGrp="1"/>
          </p:cNvSpPr>
          <p:nvPr>
            <p:ph type="title" idx="2"/>
          </p:nvPr>
        </p:nvSpPr>
        <p:spPr>
          <a:xfrm>
            <a:off x="6139125" y="3365138"/>
            <a:ext cx="666600" cy="30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55595B"/>
              </a:buClr>
              <a:buSzPts val="1400"/>
              <a:buFont typeface="Rubik"/>
              <a:buNone/>
              <a:defRPr sz="14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46"/>
          <p:cNvSpPr txBox="1">
            <a:spLocks noGrp="1"/>
          </p:cNvSpPr>
          <p:nvPr>
            <p:ph type="title" idx="3"/>
          </p:nvPr>
        </p:nvSpPr>
        <p:spPr>
          <a:xfrm>
            <a:off x="7649100" y="3365138"/>
            <a:ext cx="666600" cy="30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55595B"/>
              </a:buClr>
              <a:buSzPts val="1400"/>
              <a:buFont typeface="Rubik"/>
              <a:buNone/>
              <a:defRPr sz="14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46"/>
          <p:cNvSpPr txBox="1"/>
          <p:nvPr/>
        </p:nvSpPr>
        <p:spPr>
          <a:xfrm>
            <a:off x="463800" y="444525"/>
            <a:ext cx="40797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 sz="1200" b="1" i="0" u="none" strike="noStrike" cap="none">
                <a:solidFill>
                  <a:srgbClr val="B8B8B9"/>
                </a:solidFill>
                <a:latin typeface="Rubik"/>
                <a:ea typeface="Rubik"/>
                <a:cs typeface="Rubik"/>
                <a:sym typeface="Rubik"/>
              </a:rPr>
              <a:t>GRÁFICOS</a:t>
            </a:r>
            <a:endParaRPr sz="1200" b="1" i="0" u="none" strike="noStrike" cap="none">
              <a:solidFill>
                <a:srgbClr val="B8B8B9"/>
              </a:solidFill>
              <a:latin typeface="Rubik"/>
              <a:ea typeface="Rubik"/>
              <a:cs typeface="Rubik"/>
              <a:sym typeface="Rubik"/>
            </a:endParaRPr>
          </a:p>
        </p:txBody>
      </p:sp>
      <p:cxnSp>
        <p:nvCxnSpPr>
          <p:cNvPr id="316" name="Google Shape;316;p46"/>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seño personalizado 3">
  <p:cSld name="CUSTOM_2">
    <p:spTree>
      <p:nvGrpSpPr>
        <p:cNvPr id="1" name="Shape 317"/>
        <p:cNvGrpSpPr/>
        <p:nvPr/>
      </p:nvGrpSpPr>
      <p:grpSpPr>
        <a:xfrm>
          <a:off x="0" y="0"/>
          <a:ext cx="0" cy="0"/>
          <a:chOff x="0" y="0"/>
          <a:chExt cx="0" cy="0"/>
        </a:xfrm>
      </p:grpSpPr>
      <p:sp>
        <p:nvSpPr>
          <p:cNvPr id="318" name="Google Shape;318;p47"/>
          <p:cNvSpPr txBox="1"/>
          <p:nvPr/>
        </p:nvSpPr>
        <p:spPr>
          <a:xfrm>
            <a:off x="463800" y="444525"/>
            <a:ext cx="40797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 sz="1200" b="1" i="0" u="none" strike="noStrike" cap="none">
                <a:solidFill>
                  <a:srgbClr val="B8B8B9"/>
                </a:solidFill>
                <a:latin typeface="Rubik"/>
                <a:ea typeface="Rubik"/>
                <a:cs typeface="Rubik"/>
                <a:sym typeface="Rubik"/>
              </a:rPr>
              <a:t>ILUSTRACIONES</a:t>
            </a:r>
            <a:endParaRPr sz="1200" b="1" i="0" u="none" strike="noStrike" cap="none">
              <a:solidFill>
                <a:srgbClr val="B8B8B9"/>
              </a:solidFill>
              <a:latin typeface="Rubik"/>
              <a:ea typeface="Rubik"/>
              <a:cs typeface="Rubik"/>
              <a:sym typeface="Rubik"/>
            </a:endParaRPr>
          </a:p>
        </p:txBody>
      </p:sp>
      <p:cxnSp>
        <p:nvCxnSpPr>
          <p:cNvPr id="319" name="Google Shape;319;p47"/>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pic>
        <p:nvPicPr>
          <p:cNvPr id="320" name="Google Shape;320;p47"/>
          <p:cNvPicPr preferRelativeResize="0"/>
          <p:nvPr/>
        </p:nvPicPr>
        <p:blipFill rotWithShape="1">
          <a:blip r:embed="rId2">
            <a:alphaModFix/>
          </a:blip>
          <a:srcRect/>
          <a:stretch/>
        </p:blipFill>
        <p:spPr>
          <a:xfrm>
            <a:off x="2918906" y="1160910"/>
            <a:ext cx="1315213" cy="1270644"/>
          </a:xfrm>
          <a:prstGeom prst="rect">
            <a:avLst/>
          </a:prstGeom>
          <a:noFill/>
          <a:ln>
            <a:noFill/>
          </a:ln>
        </p:spPr>
      </p:pic>
      <p:pic>
        <p:nvPicPr>
          <p:cNvPr id="321" name="Google Shape;321;p47"/>
          <p:cNvPicPr preferRelativeResize="0"/>
          <p:nvPr/>
        </p:nvPicPr>
        <p:blipFill rotWithShape="1">
          <a:blip r:embed="rId3">
            <a:alphaModFix/>
          </a:blip>
          <a:srcRect/>
          <a:stretch/>
        </p:blipFill>
        <p:spPr>
          <a:xfrm>
            <a:off x="540000" y="1010526"/>
            <a:ext cx="2079287" cy="1364658"/>
          </a:xfrm>
          <a:prstGeom prst="rect">
            <a:avLst/>
          </a:prstGeom>
          <a:noFill/>
          <a:ln>
            <a:noFill/>
          </a:ln>
        </p:spPr>
      </p:pic>
      <p:pic>
        <p:nvPicPr>
          <p:cNvPr id="322" name="Google Shape;322;p47"/>
          <p:cNvPicPr preferRelativeResize="0"/>
          <p:nvPr/>
        </p:nvPicPr>
        <p:blipFill rotWithShape="1">
          <a:blip r:embed="rId4">
            <a:alphaModFix/>
          </a:blip>
          <a:srcRect/>
          <a:stretch/>
        </p:blipFill>
        <p:spPr>
          <a:xfrm>
            <a:off x="4775296" y="1072362"/>
            <a:ext cx="1794611" cy="1447738"/>
          </a:xfrm>
          <a:prstGeom prst="rect">
            <a:avLst/>
          </a:prstGeom>
          <a:noFill/>
          <a:ln>
            <a:noFill/>
          </a:ln>
        </p:spPr>
      </p:pic>
      <p:pic>
        <p:nvPicPr>
          <p:cNvPr id="323" name="Google Shape;323;p47"/>
          <p:cNvPicPr preferRelativeResize="0"/>
          <p:nvPr/>
        </p:nvPicPr>
        <p:blipFill rotWithShape="1">
          <a:blip r:embed="rId5">
            <a:alphaModFix/>
          </a:blip>
          <a:srcRect/>
          <a:stretch/>
        </p:blipFill>
        <p:spPr>
          <a:xfrm>
            <a:off x="6915050" y="1072175"/>
            <a:ext cx="1680242" cy="1303001"/>
          </a:xfrm>
          <a:prstGeom prst="rect">
            <a:avLst/>
          </a:prstGeom>
          <a:noFill/>
          <a:ln>
            <a:noFill/>
          </a:ln>
        </p:spPr>
      </p:pic>
      <p:pic>
        <p:nvPicPr>
          <p:cNvPr id="324" name="Google Shape;324;p47"/>
          <p:cNvPicPr preferRelativeResize="0"/>
          <p:nvPr/>
        </p:nvPicPr>
        <p:blipFill rotWithShape="1">
          <a:blip r:embed="rId6">
            <a:alphaModFix/>
          </a:blip>
          <a:srcRect/>
          <a:stretch/>
        </p:blipFill>
        <p:spPr>
          <a:xfrm>
            <a:off x="540000" y="2914650"/>
            <a:ext cx="1607476" cy="1748574"/>
          </a:xfrm>
          <a:prstGeom prst="rect">
            <a:avLst/>
          </a:prstGeom>
          <a:noFill/>
          <a:ln>
            <a:noFill/>
          </a:ln>
        </p:spPr>
      </p:pic>
      <p:pic>
        <p:nvPicPr>
          <p:cNvPr id="325" name="Google Shape;325;p47"/>
          <p:cNvPicPr preferRelativeResize="0"/>
          <p:nvPr/>
        </p:nvPicPr>
        <p:blipFill rotWithShape="1">
          <a:blip r:embed="rId7">
            <a:alphaModFix/>
          </a:blip>
          <a:srcRect l="1105" r="1105"/>
          <a:stretch/>
        </p:blipFill>
        <p:spPr>
          <a:xfrm>
            <a:off x="3042724" y="2983875"/>
            <a:ext cx="2362575" cy="1679349"/>
          </a:xfrm>
          <a:prstGeom prst="rect">
            <a:avLst/>
          </a:prstGeom>
          <a:noFill/>
          <a:ln>
            <a:noFill/>
          </a:ln>
        </p:spPr>
      </p:pic>
      <p:pic>
        <p:nvPicPr>
          <p:cNvPr id="326" name="Google Shape;326;p47"/>
          <p:cNvPicPr preferRelativeResize="0"/>
          <p:nvPr/>
        </p:nvPicPr>
        <p:blipFill rotWithShape="1">
          <a:blip r:embed="rId8">
            <a:alphaModFix/>
          </a:blip>
          <a:srcRect/>
          <a:stretch/>
        </p:blipFill>
        <p:spPr>
          <a:xfrm>
            <a:off x="6180180" y="2949261"/>
            <a:ext cx="2415119" cy="167934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conos">
  <p:cSld name="SECTION_HEADER_1">
    <p:spTree>
      <p:nvGrpSpPr>
        <p:cNvPr id="1" name="Shape 327"/>
        <p:cNvGrpSpPr/>
        <p:nvPr/>
      </p:nvGrpSpPr>
      <p:grpSpPr>
        <a:xfrm>
          <a:off x="0" y="0"/>
          <a:ext cx="0" cy="0"/>
          <a:chOff x="0" y="0"/>
          <a:chExt cx="0" cy="0"/>
        </a:xfrm>
      </p:grpSpPr>
      <p:sp>
        <p:nvSpPr>
          <p:cNvPr id="328" name="Google Shape;328;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cxnSp>
        <p:nvCxnSpPr>
          <p:cNvPr id="329" name="Google Shape;329;p48"/>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sp>
        <p:nvSpPr>
          <p:cNvPr id="330" name="Google Shape;330;p48"/>
          <p:cNvSpPr txBox="1"/>
          <p:nvPr/>
        </p:nvSpPr>
        <p:spPr>
          <a:xfrm>
            <a:off x="465550" y="444525"/>
            <a:ext cx="40797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 sz="1200" b="1" i="0" u="none" strike="noStrike" cap="none">
                <a:solidFill>
                  <a:srgbClr val="B8B8B9"/>
                </a:solidFill>
                <a:latin typeface="Rubik"/>
                <a:ea typeface="Rubik"/>
                <a:cs typeface="Rubik"/>
                <a:sym typeface="Rubik"/>
              </a:rPr>
              <a:t>ICONOS</a:t>
            </a:r>
            <a:endParaRPr sz="1200" b="1" i="0" u="none" strike="noStrike" cap="none">
              <a:solidFill>
                <a:srgbClr val="B8B8B9"/>
              </a:solidFill>
              <a:latin typeface="Rubik"/>
              <a:ea typeface="Rubik"/>
              <a:cs typeface="Rubik"/>
              <a:sym typeface="Rubik"/>
            </a:endParaRPr>
          </a:p>
        </p:txBody>
      </p:sp>
      <p:sp>
        <p:nvSpPr>
          <p:cNvPr id="331" name="Google Shape;331;p48"/>
          <p:cNvSpPr/>
          <p:nvPr/>
        </p:nvSpPr>
        <p:spPr>
          <a:xfrm>
            <a:off x="6862117" y="3494483"/>
            <a:ext cx="60191" cy="127571"/>
          </a:xfrm>
          <a:custGeom>
            <a:avLst/>
            <a:gdLst/>
            <a:ahLst/>
            <a:cxnLst/>
            <a:rect l="l" t="t" r="r" b="b"/>
            <a:pathLst>
              <a:path w="2797" h="5928" extrusionOk="0">
                <a:moveTo>
                  <a:pt x="1398" y="0"/>
                </a:moveTo>
                <a:lnTo>
                  <a:pt x="1249" y="19"/>
                </a:lnTo>
                <a:lnTo>
                  <a:pt x="1100" y="56"/>
                </a:lnTo>
                <a:lnTo>
                  <a:pt x="988" y="112"/>
                </a:lnTo>
                <a:lnTo>
                  <a:pt x="876" y="205"/>
                </a:lnTo>
                <a:lnTo>
                  <a:pt x="783" y="317"/>
                </a:lnTo>
                <a:lnTo>
                  <a:pt x="709" y="448"/>
                </a:lnTo>
                <a:lnTo>
                  <a:pt x="671" y="597"/>
                </a:lnTo>
                <a:lnTo>
                  <a:pt x="653" y="746"/>
                </a:lnTo>
                <a:lnTo>
                  <a:pt x="671" y="895"/>
                </a:lnTo>
                <a:lnTo>
                  <a:pt x="709" y="1026"/>
                </a:lnTo>
                <a:lnTo>
                  <a:pt x="783" y="1156"/>
                </a:lnTo>
                <a:lnTo>
                  <a:pt x="876" y="1268"/>
                </a:lnTo>
                <a:lnTo>
                  <a:pt x="988" y="1361"/>
                </a:lnTo>
                <a:lnTo>
                  <a:pt x="1100" y="1417"/>
                </a:lnTo>
                <a:lnTo>
                  <a:pt x="1249" y="1473"/>
                </a:lnTo>
                <a:lnTo>
                  <a:pt x="1547" y="1473"/>
                </a:lnTo>
                <a:lnTo>
                  <a:pt x="1678" y="1417"/>
                </a:lnTo>
                <a:lnTo>
                  <a:pt x="1808" y="1361"/>
                </a:lnTo>
                <a:lnTo>
                  <a:pt x="1920" y="1268"/>
                </a:lnTo>
                <a:lnTo>
                  <a:pt x="2013" y="1156"/>
                </a:lnTo>
                <a:lnTo>
                  <a:pt x="2088" y="1026"/>
                </a:lnTo>
                <a:lnTo>
                  <a:pt x="2125" y="895"/>
                </a:lnTo>
                <a:lnTo>
                  <a:pt x="2144" y="746"/>
                </a:lnTo>
                <a:lnTo>
                  <a:pt x="2125" y="597"/>
                </a:lnTo>
                <a:lnTo>
                  <a:pt x="2088" y="448"/>
                </a:lnTo>
                <a:lnTo>
                  <a:pt x="2013" y="317"/>
                </a:lnTo>
                <a:lnTo>
                  <a:pt x="1920" y="205"/>
                </a:lnTo>
                <a:lnTo>
                  <a:pt x="1808" y="112"/>
                </a:lnTo>
                <a:lnTo>
                  <a:pt x="1678" y="56"/>
                </a:lnTo>
                <a:lnTo>
                  <a:pt x="1547" y="19"/>
                </a:lnTo>
                <a:lnTo>
                  <a:pt x="1398" y="0"/>
                </a:lnTo>
                <a:close/>
                <a:moveTo>
                  <a:pt x="839" y="1659"/>
                </a:moveTo>
                <a:lnTo>
                  <a:pt x="746" y="1678"/>
                </a:lnTo>
                <a:lnTo>
                  <a:pt x="671" y="1715"/>
                </a:lnTo>
                <a:lnTo>
                  <a:pt x="615" y="1790"/>
                </a:lnTo>
                <a:lnTo>
                  <a:pt x="578" y="1864"/>
                </a:lnTo>
                <a:lnTo>
                  <a:pt x="19" y="4101"/>
                </a:lnTo>
                <a:lnTo>
                  <a:pt x="0" y="4157"/>
                </a:lnTo>
                <a:lnTo>
                  <a:pt x="19" y="4232"/>
                </a:lnTo>
                <a:lnTo>
                  <a:pt x="38" y="4288"/>
                </a:lnTo>
                <a:lnTo>
                  <a:pt x="56" y="4343"/>
                </a:lnTo>
                <a:lnTo>
                  <a:pt x="112" y="4381"/>
                </a:lnTo>
                <a:lnTo>
                  <a:pt x="168" y="4418"/>
                </a:lnTo>
                <a:lnTo>
                  <a:pt x="224" y="4437"/>
                </a:lnTo>
                <a:lnTo>
                  <a:pt x="932" y="4437"/>
                </a:lnTo>
                <a:lnTo>
                  <a:pt x="932" y="5648"/>
                </a:lnTo>
                <a:lnTo>
                  <a:pt x="932" y="5704"/>
                </a:lnTo>
                <a:lnTo>
                  <a:pt x="951" y="5760"/>
                </a:lnTo>
                <a:lnTo>
                  <a:pt x="1007" y="5853"/>
                </a:lnTo>
                <a:lnTo>
                  <a:pt x="1100" y="5909"/>
                </a:lnTo>
                <a:lnTo>
                  <a:pt x="1156" y="5928"/>
                </a:lnTo>
                <a:lnTo>
                  <a:pt x="1641" y="5928"/>
                </a:lnTo>
                <a:lnTo>
                  <a:pt x="1697" y="5909"/>
                </a:lnTo>
                <a:lnTo>
                  <a:pt x="1790" y="5853"/>
                </a:lnTo>
                <a:lnTo>
                  <a:pt x="1846" y="5760"/>
                </a:lnTo>
                <a:lnTo>
                  <a:pt x="1864" y="5704"/>
                </a:lnTo>
                <a:lnTo>
                  <a:pt x="1864" y="5648"/>
                </a:lnTo>
                <a:lnTo>
                  <a:pt x="1864" y="4437"/>
                </a:lnTo>
                <a:lnTo>
                  <a:pt x="2573" y="4437"/>
                </a:lnTo>
                <a:lnTo>
                  <a:pt x="2629" y="4418"/>
                </a:lnTo>
                <a:lnTo>
                  <a:pt x="2684" y="4381"/>
                </a:lnTo>
                <a:lnTo>
                  <a:pt x="2722" y="4343"/>
                </a:lnTo>
                <a:lnTo>
                  <a:pt x="2759" y="4288"/>
                </a:lnTo>
                <a:lnTo>
                  <a:pt x="2778" y="4232"/>
                </a:lnTo>
                <a:lnTo>
                  <a:pt x="2796" y="4157"/>
                </a:lnTo>
                <a:lnTo>
                  <a:pt x="2778" y="4101"/>
                </a:lnTo>
                <a:lnTo>
                  <a:pt x="2218" y="1864"/>
                </a:lnTo>
                <a:lnTo>
                  <a:pt x="2181" y="1790"/>
                </a:lnTo>
                <a:lnTo>
                  <a:pt x="2125" y="1715"/>
                </a:lnTo>
                <a:lnTo>
                  <a:pt x="2051" y="1678"/>
                </a:lnTo>
                <a:lnTo>
                  <a:pt x="1958" y="1659"/>
                </a:lnTo>
                <a:lnTo>
                  <a:pt x="1827" y="1659"/>
                </a:lnTo>
                <a:lnTo>
                  <a:pt x="1715" y="1697"/>
                </a:lnTo>
                <a:lnTo>
                  <a:pt x="1622" y="1734"/>
                </a:lnTo>
                <a:lnTo>
                  <a:pt x="1510" y="1753"/>
                </a:lnTo>
                <a:lnTo>
                  <a:pt x="1286" y="1753"/>
                </a:lnTo>
                <a:lnTo>
                  <a:pt x="1193" y="1734"/>
                </a:lnTo>
                <a:lnTo>
                  <a:pt x="1081" y="1697"/>
                </a:lnTo>
                <a:lnTo>
                  <a:pt x="970" y="1659"/>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48"/>
          <p:cNvSpPr/>
          <p:nvPr/>
        </p:nvSpPr>
        <p:spPr>
          <a:xfrm>
            <a:off x="6876147" y="3542417"/>
            <a:ext cx="32108" cy="31699"/>
          </a:xfrm>
          <a:custGeom>
            <a:avLst/>
            <a:gdLst/>
            <a:ahLst/>
            <a:cxnLst/>
            <a:rect l="l" t="t" r="r" b="b"/>
            <a:pathLst>
              <a:path w="1492" h="1473" fill="none" extrusionOk="0">
                <a:moveTo>
                  <a:pt x="746" y="0"/>
                </a:moveTo>
                <a:lnTo>
                  <a:pt x="746" y="0"/>
                </a:lnTo>
                <a:lnTo>
                  <a:pt x="895" y="19"/>
                </a:lnTo>
                <a:lnTo>
                  <a:pt x="1026" y="56"/>
                </a:lnTo>
                <a:lnTo>
                  <a:pt x="1156" y="112"/>
                </a:lnTo>
                <a:lnTo>
                  <a:pt x="1268" y="205"/>
                </a:lnTo>
                <a:lnTo>
                  <a:pt x="1361" y="317"/>
                </a:lnTo>
                <a:lnTo>
                  <a:pt x="1436" y="448"/>
                </a:lnTo>
                <a:lnTo>
                  <a:pt x="1473" y="597"/>
                </a:lnTo>
                <a:lnTo>
                  <a:pt x="1492" y="746"/>
                </a:lnTo>
                <a:lnTo>
                  <a:pt x="1492" y="746"/>
                </a:lnTo>
                <a:lnTo>
                  <a:pt x="1473" y="895"/>
                </a:lnTo>
                <a:lnTo>
                  <a:pt x="1436" y="1026"/>
                </a:lnTo>
                <a:lnTo>
                  <a:pt x="1361" y="1156"/>
                </a:lnTo>
                <a:lnTo>
                  <a:pt x="1268" y="1268"/>
                </a:lnTo>
                <a:lnTo>
                  <a:pt x="1156" y="1361"/>
                </a:lnTo>
                <a:lnTo>
                  <a:pt x="1026" y="1417"/>
                </a:lnTo>
                <a:lnTo>
                  <a:pt x="895" y="1473"/>
                </a:lnTo>
                <a:lnTo>
                  <a:pt x="746" y="1473"/>
                </a:lnTo>
                <a:lnTo>
                  <a:pt x="746" y="1473"/>
                </a:lnTo>
                <a:lnTo>
                  <a:pt x="597" y="1473"/>
                </a:lnTo>
                <a:lnTo>
                  <a:pt x="448" y="1417"/>
                </a:lnTo>
                <a:lnTo>
                  <a:pt x="336" y="1361"/>
                </a:lnTo>
                <a:lnTo>
                  <a:pt x="224" y="1268"/>
                </a:lnTo>
                <a:lnTo>
                  <a:pt x="131" y="1156"/>
                </a:lnTo>
                <a:lnTo>
                  <a:pt x="57" y="1026"/>
                </a:lnTo>
                <a:lnTo>
                  <a:pt x="19" y="895"/>
                </a:lnTo>
                <a:lnTo>
                  <a:pt x="1" y="746"/>
                </a:lnTo>
                <a:lnTo>
                  <a:pt x="1" y="746"/>
                </a:lnTo>
                <a:lnTo>
                  <a:pt x="19" y="597"/>
                </a:lnTo>
                <a:lnTo>
                  <a:pt x="57" y="448"/>
                </a:lnTo>
                <a:lnTo>
                  <a:pt x="131" y="317"/>
                </a:lnTo>
                <a:lnTo>
                  <a:pt x="224" y="205"/>
                </a:lnTo>
                <a:lnTo>
                  <a:pt x="336" y="112"/>
                </a:lnTo>
                <a:lnTo>
                  <a:pt x="448" y="56"/>
                </a:lnTo>
                <a:lnTo>
                  <a:pt x="597" y="19"/>
                </a:lnTo>
                <a:lnTo>
                  <a:pt x="746" y="0"/>
                </a:lnTo>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48"/>
          <p:cNvSpPr/>
          <p:nvPr/>
        </p:nvSpPr>
        <p:spPr>
          <a:xfrm>
            <a:off x="6862117" y="3512333"/>
            <a:ext cx="60191" cy="91869"/>
          </a:xfrm>
          <a:custGeom>
            <a:avLst/>
            <a:gdLst/>
            <a:ahLst/>
            <a:cxnLst/>
            <a:rect l="l" t="t" r="r" b="b"/>
            <a:pathLst>
              <a:path w="2797" h="4269" fill="none" extrusionOk="0">
                <a:moveTo>
                  <a:pt x="2778" y="2442"/>
                </a:moveTo>
                <a:lnTo>
                  <a:pt x="2218" y="205"/>
                </a:lnTo>
                <a:lnTo>
                  <a:pt x="2218" y="205"/>
                </a:lnTo>
                <a:lnTo>
                  <a:pt x="2181" y="131"/>
                </a:lnTo>
                <a:lnTo>
                  <a:pt x="2125" y="56"/>
                </a:lnTo>
                <a:lnTo>
                  <a:pt x="2051" y="19"/>
                </a:lnTo>
                <a:lnTo>
                  <a:pt x="1958" y="0"/>
                </a:lnTo>
                <a:lnTo>
                  <a:pt x="1827" y="0"/>
                </a:lnTo>
                <a:lnTo>
                  <a:pt x="1827" y="0"/>
                </a:lnTo>
                <a:lnTo>
                  <a:pt x="1715" y="38"/>
                </a:lnTo>
                <a:lnTo>
                  <a:pt x="1622" y="75"/>
                </a:lnTo>
                <a:lnTo>
                  <a:pt x="1510" y="94"/>
                </a:lnTo>
                <a:lnTo>
                  <a:pt x="1398" y="94"/>
                </a:lnTo>
                <a:lnTo>
                  <a:pt x="1286" y="94"/>
                </a:lnTo>
                <a:lnTo>
                  <a:pt x="1193" y="75"/>
                </a:lnTo>
                <a:lnTo>
                  <a:pt x="1081" y="38"/>
                </a:lnTo>
                <a:lnTo>
                  <a:pt x="970" y="0"/>
                </a:lnTo>
                <a:lnTo>
                  <a:pt x="839" y="0"/>
                </a:lnTo>
                <a:lnTo>
                  <a:pt x="839" y="0"/>
                </a:lnTo>
                <a:lnTo>
                  <a:pt x="746" y="19"/>
                </a:lnTo>
                <a:lnTo>
                  <a:pt x="671" y="56"/>
                </a:lnTo>
                <a:lnTo>
                  <a:pt x="615" y="131"/>
                </a:lnTo>
                <a:lnTo>
                  <a:pt x="578" y="205"/>
                </a:lnTo>
                <a:lnTo>
                  <a:pt x="19" y="2442"/>
                </a:lnTo>
                <a:lnTo>
                  <a:pt x="19" y="2442"/>
                </a:lnTo>
                <a:lnTo>
                  <a:pt x="0" y="2498"/>
                </a:lnTo>
                <a:lnTo>
                  <a:pt x="19" y="2573"/>
                </a:lnTo>
                <a:lnTo>
                  <a:pt x="38" y="2629"/>
                </a:lnTo>
                <a:lnTo>
                  <a:pt x="56" y="2684"/>
                </a:lnTo>
                <a:lnTo>
                  <a:pt x="112" y="2722"/>
                </a:lnTo>
                <a:lnTo>
                  <a:pt x="168" y="2759"/>
                </a:lnTo>
                <a:lnTo>
                  <a:pt x="224" y="2778"/>
                </a:lnTo>
                <a:lnTo>
                  <a:pt x="280" y="2778"/>
                </a:lnTo>
                <a:lnTo>
                  <a:pt x="932" y="2778"/>
                </a:lnTo>
                <a:lnTo>
                  <a:pt x="932" y="3989"/>
                </a:lnTo>
                <a:lnTo>
                  <a:pt x="932" y="3989"/>
                </a:lnTo>
                <a:lnTo>
                  <a:pt x="932" y="4045"/>
                </a:lnTo>
                <a:lnTo>
                  <a:pt x="951" y="4101"/>
                </a:lnTo>
                <a:lnTo>
                  <a:pt x="1007" y="4194"/>
                </a:lnTo>
                <a:lnTo>
                  <a:pt x="1100" y="4250"/>
                </a:lnTo>
                <a:lnTo>
                  <a:pt x="1156" y="4269"/>
                </a:lnTo>
                <a:lnTo>
                  <a:pt x="1212" y="4269"/>
                </a:lnTo>
                <a:lnTo>
                  <a:pt x="1585" y="4269"/>
                </a:lnTo>
                <a:lnTo>
                  <a:pt x="1585" y="4269"/>
                </a:lnTo>
                <a:lnTo>
                  <a:pt x="1641" y="4269"/>
                </a:lnTo>
                <a:lnTo>
                  <a:pt x="1697" y="4250"/>
                </a:lnTo>
                <a:lnTo>
                  <a:pt x="1790" y="4194"/>
                </a:lnTo>
                <a:lnTo>
                  <a:pt x="1846" y="4101"/>
                </a:lnTo>
                <a:lnTo>
                  <a:pt x="1864" y="4045"/>
                </a:lnTo>
                <a:lnTo>
                  <a:pt x="1864" y="3989"/>
                </a:lnTo>
                <a:lnTo>
                  <a:pt x="1864" y="2778"/>
                </a:lnTo>
                <a:lnTo>
                  <a:pt x="2517" y="2778"/>
                </a:lnTo>
                <a:lnTo>
                  <a:pt x="2517" y="2778"/>
                </a:lnTo>
                <a:lnTo>
                  <a:pt x="2573" y="2778"/>
                </a:lnTo>
                <a:lnTo>
                  <a:pt x="2629" y="2759"/>
                </a:lnTo>
                <a:lnTo>
                  <a:pt x="2684" y="2722"/>
                </a:lnTo>
                <a:lnTo>
                  <a:pt x="2722" y="2684"/>
                </a:lnTo>
                <a:lnTo>
                  <a:pt x="2759" y="2629"/>
                </a:lnTo>
                <a:lnTo>
                  <a:pt x="2778" y="2573"/>
                </a:lnTo>
                <a:lnTo>
                  <a:pt x="2796" y="2498"/>
                </a:lnTo>
                <a:lnTo>
                  <a:pt x="2778" y="2442"/>
                </a:lnTo>
                <a:lnTo>
                  <a:pt x="2778" y="2442"/>
                </a:lnTo>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48"/>
          <p:cNvSpPr/>
          <p:nvPr/>
        </p:nvSpPr>
        <p:spPr>
          <a:xfrm>
            <a:off x="6500715" y="3494279"/>
            <a:ext cx="127979" cy="127979"/>
          </a:xfrm>
          <a:custGeom>
            <a:avLst/>
            <a:gdLst/>
            <a:ahLst/>
            <a:cxnLst/>
            <a:rect l="l" t="t" r="r" b="b"/>
            <a:pathLst>
              <a:path w="5947" h="5947" extrusionOk="0">
                <a:moveTo>
                  <a:pt x="2648" y="0"/>
                </a:moveTo>
                <a:lnTo>
                  <a:pt x="2349" y="38"/>
                </a:lnTo>
                <a:lnTo>
                  <a:pt x="2070" y="112"/>
                </a:lnTo>
                <a:lnTo>
                  <a:pt x="1790" y="205"/>
                </a:lnTo>
                <a:lnTo>
                  <a:pt x="1529" y="336"/>
                </a:lnTo>
                <a:lnTo>
                  <a:pt x="1268" y="466"/>
                </a:lnTo>
                <a:lnTo>
                  <a:pt x="1045" y="653"/>
                </a:lnTo>
                <a:lnTo>
                  <a:pt x="821" y="839"/>
                </a:lnTo>
                <a:lnTo>
                  <a:pt x="635" y="1063"/>
                </a:lnTo>
                <a:lnTo>
                  <a:pt x="467" y="1287"/>
                </a:lnTo>
                <a:lnTo>
                  <a:pt x="318" y="1510"/>
                </a:lnTo>
                <a:lnTo>
                  <a:pt x="206" y="1771"/>
                </a:lnTo>
                <a:lnTo>
                  <a:pt x="113" y="2032"/>
                </a:lnTo>
                <a:lnTo>
                  <a:pt x="57" y="2312"/>
                </a:lnTo>
                <a:lnTo>
                  <a:pt x="19" y="2573"/>
                </a:lnTo>
                <a:lnTo>
                  <a:pt x="1" y="2871"/>
                </a:lnTo>
                <a:lnTo>
                  <a:pt x="1" y="3113"/>
                </a:lnTo>
                <a:lnTo>
                  <a:pt x="1" y="3169"/>
                </a:lnTo>
                <a:lnTo>
                  <a:pt x="19" y="3225"/>
                </a:lnTo>
                <a:lnTo>
                  <a:pt x="75" y="3318"/>
                </a:lnTo>
                <a:lnTo>
                  <a:pt x="169" y="3374"/>
                </a:lnTo>
                <a:lnTo>
                  <a:pt x="225" y="3393"/>
                </a:lnTo>
                <a:lnTo>
                  <a:pt x="280" y="3412"/>
                </a:lnTo>
                <a:lnTo>
                  <a:pt x="392" y="3374"/>
                </a:lnTo>
                <a:lnTo>
                  <a:pt x="467" y="3318"/>
                </a:lnTo>
                <a:lnTo>
                  <a:pt x="541" y="3244"/>
                </a:lnTo>
                <a:lnTo>
                  <a:pt x="560" y="3132"/>
                </a:lnTo>
                <a:lnTo>
                  <a:pt x="560" y="2852"/>
                </a:lnTo>
                <a:lnTo>
                  <a:pt x="560" y="2629"/>
                </a:lnTo>
                <a:lnTo>
                  <a:pt x="597" y="2405"/>
                </a:lnTo>
                <a:lnTo>
                  <a:pt x="653" y="2181"/>
                </a:lnTo>
                <a:lnTo>
                  <a:pt x="728" y="1976"/>
                </a:lnTo>
                <a:lnTo>
                  <a:pt x="821" y="1771"/>
                </a:lnTo>
                <a:lnTo>
                  <a:pt x="933" y="1585"/>
                </a:lnTo>
                <a:lnTo>
                  <a:pt x="1063" y="1398"/>
                </a:lnTo>
                <a:lnTo>
                  <a:pt x="1212" y="1231"/>
                </a:lnTo>
                <a:lnTo>
                  <a:pt x="1399" y="1082"/>
                </a:lnTo>
                <a:lnTo>
                  <a:pt x="1585" y="932"/>
                </a:lnTo>
                <a:lnTo>
                  <a:pt x="1790" y="821"/>
                </a:lnTo>
                <a:lnTo>
                  <a:pt x="1995" y="727"/>
                </a:lnTo>
                <a:lnTo>
                  <a:pt x="2219" y="653"/>
                </a:lnTo>
                <a:lnTo>
                  <a:pt x="2461" y="597"/>
                </a:lnTo>
                <a:lnTo>
                  <a:pt x="2685" y="560"/>
                </a:lnTo>
                <a:lnTo>
                  <a:pt x="2927" y="560"/>
                </a:lnTo>
                <a:lnTo>
                  <a:pt x="3226" y="578"/>
                </a:lnTo>
                <a:lnTo>
                  <a:pt x="3524" y="634"/>
                </a:lnTo>
                <a:lnTo>
                  <a:pt x="3803" y="727"/>
                </a:lnTo>
                <a:lnTo>
                  <a:pt x="4083" y="839"/>
                </a:lnTo>
                <a:lnTo>
                  <a:pt x="4325" y="1007"/>
                </a:lnTo>
                <a:lnTo>
                  <a:pt x="4568" y="1175"/>
                </a:lnTo>
                <a:lnTo>
                  <a:pt x="4773" y="1398"/>
                </a:lnTo>
                <a:lnTo>
                  <a:pt x="4959" y="1622"/>
                </a:lnTo>
                <a:lnTo>
                  <a:pt x="4996" y="1678"/>
                </a:lnTo>
                <a:lnTo>
                  <a:pt x="5052" y="1697"/>
                </a:lnTo>
                <a:lnTo>
                  <a:pt x="5145" y="1753"/>
                </a:lnTo>
                <a:lnTo>
                  <a:pt x="5257" y="1734"/>
                </a:lnTo>
                <a:lnTo>
                  <a:pt x="5313" y="1734"/>
                </a:lnTo>
                <a:lnTo>
                  <a:pt x="5350" y="1697"/>
                </a:lnTo>
                <a:lnTo>
                  <a:pt x="5406" y="1659"/>
                </a:lnTo>
                <a:lnTo>
                  <a:pt x="5425" y="1622"/>
                </a:lnTo>
                <a:lnTo>
                  <a:pt x="5462" y="1510"/>
                </a:lnTo>
                <a:lnTo>
                  <a:pt x="5462" y="1417"/>
                </a:lnTo>
                <a:lnTo>
                  <a:pt x="5444" y="1361"/>
                </a:lnTo>
                <a:lnTo>
                  <a:pt x="5425" y="1305"/>
                </a:lnTo>
                <a:lnTo>
                  <a:pt x="5201" y="1026"/>
                </a:lnTo>
                <a:lnTo>
                  <a:pt x="4940" y="765"/>
                </a:lnTo>
                <a:lnTo>
                  <a:pt x="4642" y="541"/>
                </a:lnTo>
                <a:lnTo>
                  <a:pt x="4344" y="355"/>
                </a:lnTo>
                <a:lnTo>
                  <a:pt x="4008" y="205"/>
                </a:lnTo>
                <a:lnTo>
                  <a:pt x="3673" y="94"/>
                </a:lnTo>
                <a:lnTo>
                  <a:pt x="3300" y="19"/>
                </a:lnTo>
                <a:lnTo>
                  <a:pt x="2946" y="0"/>
                </a:lnTo>
                <a:close/>
                <a:moveTo>
                  <a:pt x="5537" y="2144"/>
                </a:moveTo>
                <a:lnTo>
                  <a:pt x="5481" y="2163"/>
                </a:lnTo>
                <a:lnTo>
                  <a:pt x="5444" y="2200"/>
                </a:lnTo>
                <a:lnTo>
                  <a:pt x="5369" y="2274"/>
                </a:lnTo>
                <a:lnTo>
                  <a:pt x="5332" y="2368"/>
                </a:lnTo>
                <a:lnTo>
                  <a:pt x="5332" y="2424"/>
                </a:lnTo>
                <a:lnTo>
                  <a:pt x="5332" y="2480"/>
                </a:lnTo>
                <a:lnTo>
                  <a:pt x="5369" y="2666"/>
                </a:lnTo>
                <a:lnTo>
                  <a:pt x="5369" y="2834"/>
                </a:lnTo>
                <a:lnTo>
                  <a:pt x="5388" y="3188"/>
                </a:lnTo>
                <a:lnTo>
                  <a:pt x="5388" y="3244"/>
                </a:lnTo>
                <a:lnTo>
                  <a:pt x="5406" y="3300"/>
                </a:lnTo>
                <a:lnTo>
                  <a:pt x="5462" y="3393"/>
                </a:lnTo>
                <a:lnTo>
                  <a:pt x="5556" y="3449"/>
                </a:lnTo>
                <a:lnTo>
                  <a:pt x="5611" y="3467"/>
                </a:lnTo>
                <a:lnTo>
                  <a:pt x="5723" y="3467"/>
                </a:lnTo>
                <a:lnTo>
                  <a:pt x="5779" y="3449"/>
                </a:lnTo>
                <a:lnTo>
                  <a:pt x="5854" y="3393"/>
                </a:lnTo>
                <a:lnTo>
                  <a:pt x="5910" y="3300"/>
                </a:lnTo>
                <a:lnTo>
                  <a:pt x="5928" y="3262"/>
                </a:lnTo>
                <a:lnTo>
                  <a:pt x="5947" y="3206"/>
                </a:lnTo>
                <a:lnTo>
                  <a:pt x="5928" y="2815"/>
                </a:lnTo>
                <a:lnTo>
                  <a:pt x="5910" y="2591"/>
                </a:lnTo>
                <a:lnTo>
                  <a:pt x="5872" y="2368"/>
                </a:lnTo>
                <a:lnTo>
                  <a:pt x="5854" y="2312"/>
                </a:lnTo>
                <a:lnTo>
                  <a:pt x="5835" y="2256"/>
                </a:lnTo>
                <a:lnTo>
                  <a:pt x="5761" y="2181"/>
                </a:lnTo>
                <a:lnTo>
                  <a:pt x="5649" y="2144"/>
                </a:lnTo>
                <a:close/>
                <a:moveTo>
                  <a:pt x="1473" y="1622"/>
                </a:moveTo>
                <a:lnTo>
                  <a:pt x="1380" y="1641"/>
                </a:lnTo>
                <a:lnTo>
                  <a:pt x="1324" y="1678"/>
                </a:lnTo>
                <a:lnTo>
                  <a:pt x="1287" y="1715"/>
                </a:lnTo>
                <a:lnTo>
                  <a:pt x="1175" y="1864"/>
                </a:lnTo>
                <a:lnTo>
                  <a:pt x="1082" y="2014"/>
                </a:lnTo>
                <a:lnTo>
                  <a:pt x="1007" y="2163"/>
                </a:lnTo>
                <a:lnTo>
                  <a:pt x="951" y="2330"/>
                </a:lnTo>
                <a:lnTo>
                  <a:pt x="896" y="2498"/>
                </a:lnTo>
                <a:lnTo>
                  <a:pt x="858" y="2666"/>
                </a:lnTo>
                <a:lnTo>
                  <a:pt x="840" y="2834"/>
                </a:lnTo>
                <a:lnTo>
                  <a:pt x="840" y="3020"/>
                </a:lnTo>
                <a:lnTo>
                  <a:pt x="840" y="3337"/>
                </a:lnTo>
                <a:lnTo>
                  <a:pt x="821" y="3672"/>
                </a:lnTo>
                <a:lnTo>
                  <a:pt x="784" y="3989"/>
                </a:lnTo>
                <a:lnTo>
                  <a:pt x="728" y="4306"/>
                </a:lnTo>
                <a:lnTo>
                  <a:pt x="728" y="4381"/>
                </a:lnTo>
                <a:lnTo>
                  <a:pt x="728" y="4418"/>
                </a:lnTo>
                <a:lnTo>
                  <a:pt x="784" y="4530"/>
                </a:lnTo>
                <a:lnTo>
                  <a:pt x="858" y="4604"/>
                </a:lnTo>
                <a:lnTo>
                  <a:pt x="896" y="4623"/>
                </a:lnTo>
                <a:lnTo>
                  <a:pt x="951" y="4642"/>
                </a:lnTo>
                <a:lnTo>
                  <a:pt x="1045" y="4642"/>
                </a:lnTo>
                <a:lnTo>
                  <a:pt x="1101" y="4623"/>
                </a:lnTo>
                <a:lnTo>
                  <a:pt x="1157" y="4604"/>
                </a:lnTo>
                <a:lnTo>
                  <a:pt x="1194" y="4567"/>
                </a:lnTo>
                <a:lnTo>
                  <a:pt x="1250" y="4474"/>
                </a:lnTo>
                <a:lnTo>
                  <a:pt x="1287" y="4418"/>
                </a:lnTo>
                <a:lnTo>
                  <a:pt x="1343" y="4064"/>
                </a:lnTo>
                <a:lnTo>
                  <a:pt x="1380" y="3710"/>
                </a:lnTo>
                <a:lnTo>
                  <a:pt x="1399" y="3356"/>
                </a:lnTo>
                <a:lnTo>
                  <a:pt x="1399" y="3001"/>
                </a:lnTo>
                <a:lnTo>
                  <a:pt x="1417" y="2759"/>
                </a:lnTo>
                <a:lnTo>
                  <a:pt x="1473" y="2517"/>
                </a:lnTo>
                <a:lnTo>
                  <a:pt x="1585" y="2274"/>
                </a:lnTo>
                <a:lnTo>
                  <a:pt x="1716" y="2069"/>
                </a:lnTo>
                <a:lnTo>
                  <a:pt x="1753" y="2014"/>
                </a:lnTo>
                <a:lnTo>
                  <a:pt x="1772" y="1976"/>
                </a:lnTo>
                <a:lnTo>
                  <a:pt x="1772" y="1864"/>
                </a:lnTo>
                <a:lnTo>
                  <a:pt x="1753" y="1753"/>
                </a:lnTo>
                <a:lnTo>
                  <a:pt x="1716" y="1715"/>
                </a:lnTo>
                <a:lnTo>
                  <a:pt x="1678" y="1678"/>
                </a:lnTo>
                <a:lnTo>
                  <a:pt x="1641" y="1641"/>
                </a:lnTo>
                <a:lnTo>
                  <a:pt x="1585" y="1622"/>
                </a:lnTo>
                <a:close/>
                <a:moveTo>
                  <a:pt x="2946" y="951"/>
                </a:moveTo>
                <a:lnTo>
                  <a:pt x="2685" y="970"/>
                </a:lnTo>
                <a:lnTo>
                  <a:pt x="2424" y="1007"/>
                </a:lnTo>
                <a:lnTo>
                  <a:pt x="2368" y="1026"/>
                </a:lnTo>
                <a:lnTo>
                  <a:pt x="2312" y="1063"/>
                </a:lnTo>
                <a:lnTo>
                  <a:pt x="2238" y="1137"/>
                </a:lnTo>
                <a:lnTo>
                  <a:pt x="2200" y="1231"/>
                </a:lnTo>
                <a:lnTo>
                  <a:pt x="2200" y="1287"/>
                </a:lnTo>
                <a:lnTo>
                  <a:pt x="2219" y="1342"/>
                </a:lnTo>
                <a:lnTo>
                  <a:pt x="2238" y="1398"/>
                </a:lnTo>
                <a:lnTo>
                  <a:pt x="2256" y="1454"/>
                </a:lnTo>
                <a:lnTo>
                  <a:pt x="2331" y="1510"/>
                </a:lnTo>
                <a:lnTo>
                  <a:pt x="2443" y="1548"/>
                </a:lnTo>
                <a:lnTo>
                  <a:pt x="2499" y="1566"/>
                </a:lnTo>
                <a:lnTo>
                  <a:pt x="2555" y="1548"/>
                </a:lnTo>
                <a:lnTo>
                  <a:pt x="2741" y="1510"/>
                </a:lnTo>
                <a:lnTo>
                  <a:pt x="2946" y="1510"/>
                </a:lnTo>
                <a:lnTo>
                  <a:pt x="3095" y="1529"/>
                </a:lnTo>
                <a:lnTo>
                  <a:pt x="3263" y="1548"/>
                </a:lnTo>
                <a:lnTo>
                  <a:pt x="3412" y="1585"/>
                </a:lnTo>
                <a:lnTo>
                  <a:pt x="3561" y="1641"/>
                </a:lnTo>
                <a:lnTo>
                  <a:pt x="3692" y="1715"/>
                </a:lnTo>
                <a:lnTo>
                  <a:pt x="3841" y="1790"/>
                </a:lnTo>
                <a:lnTo>
                  <a:pt x="3952" y="1883"/>
                </a:lnTo>
                <a:lnTo>
                  <a:pt x="4064" y="1976"/>
                </a:lnTo>
                <a:lnTo>
                  <a:pt x="4176" y="2088"/>
                </a:lnTo>
                <a:lnTo>
                  <a:pt x="4269" y="2200"/>
                </a:lnTo>
                <a:lnTo>
                  <a:pt x="4344" y="2330"/>
                </a:lnTo>
                <a:lnTo>
                  <a:pt x="4418" y="2480"/>
                </a:lnTo>
                <a:lnTo>
                  <a:pt x="4474" y="2610"/>
                </a:lnTo>
                <a:lnTo>
                  <a:pt x="4512" y="2759"/>
                </a:lnTo>
                <a:lnTo>
                  <a:pt x="4549" y="2908"/>
                </a:lnTo>
                <a:lnTo>
                  <a:pt x="4549" y="3076"/>
                </a:lnTo>
                <a:lnTo>
                  <a:pt x="4549" y="3728"/>
                </a:lnTo>
                <a:lnTo>
                  <a:pt x="4493" y="4381"/>
                </a:lnTo>
                <a:lnTo>
                  <a:pt x="4493" y="4437"/>
                </a:lnTo>
                <a:lnTo>
                  <a:pt x="4493" y="4493"/>
                </a:lnTo>
                <a:lnTo>
                  <a:pt x="4549" y="4586"/>
                </a:lnTo>
                <a:lnTo>
                  <a:pt x="4624" y="4660"/>
                </a:lnTo>
                <a:lnTo>
                  <a:pt x="4679" y="4679"/>
                </a:lnTo>
                <a:lnTo>
                  <a:pt x="4735" y="4698"/>
                </a:lnTo>
                <a:lnTo>
                  <a:pt x="4791" y="4698"/>
                </a:lnTo>
                <a:lnTo>
                  <a:pt x="4866" y="4679"/>
                </a:lnTo>
                <a:lnTo>
                  <a:pt x="4903" y="4660"/>
                </a:lnTo>
                <a:lnTo>
                  <a:pt x="4959" y="4623"/>
                </a:lnTo>
                <a:lnTo>
                  <a:pt x="5015" y="4530"/>
                </a:lnTo>
                <a:lnTo>
                  <a:pt x="5034" y="4455"/>
                </a:lnTo>
                <a:lnTo>
                  <a:pt x="5071" y="4101"/>
                </a:lnTo>
                <a:lnTo>
                  <a:pt x="5090" y="3766"/>
                </a:lnTo>
                <a:lnTo>
                  <a:pt x="5108" y="3412"/>
                </a:lnTo>
                <a:lnTo>
                  <a:pt x="5108" y="3057"/>
                </a:lnTo>
                <a:lnTo>
                  <a:pt x="5090" y="2852"/>
                </a:lnTo>
                <a:lnTo>
                  <a:pt x="5052" y="2647"/>
                </a:lnTo>
                <a:lnTo>
                  <a:pt x="4996" y="2442"/>
                </a:lnTo>
                <a:lnTo>
                  <a:pt x="4922" y="2256"/>
                </a:lnTo>
                <a:lnTo>
                  <a:pt x="4829" y="2069"/>
                </a:lnTo>
                <a:lnTo>
                  <a:pt x="4735" y="1902"/>
                </a:lnTo>
                <a:lnTo>
                  <a:pt x="4605" y="1734"/>
                </a:lnTo>
                <a:lnTo>
                  <a:pt x="4456" y="1585"/>
                </a:lnTo>
                <a:lnTo>
                  <a:pt x="4307" y="1454"/>
                </a:lnTo>
                <a:lnTo>
                  <a:pt x="4139" y="1324"/>
                </a:lnTo>
                <a:lnTo>
                  <a:pt x="3971" y="1212"/>
                </a:lnTo>
                <a:lnTo>
                  <a:pt x="3785" y="1137"/>
                </a:lnTo>
                <a:lnTo>
                  <a:pt x="3580" y="1063"/>
                </a:lnTo>
                <a:lnTo>
                  <a:pt x="3375" y="1007"/>
                </a:lnTo>
                <a:lnTo>
                  <a:pt x="3170" y="970"/>
                </a:lnTo>
                <a:lnTo>
                  <a:pt x="2946" y="951"/>
                </a:lnTo>
                <a:close/>
                <a:moveTo>
                  <a:pt x="2965" y="1902"/>
                </a:moveTo>
                <a:lnTo>
                  <a:pt x="2834" y="1920"/>
                </a:lnTo>
                <a:lnTo>
                  <a:pt x="2704" y="1939"/>
                </a:lnTo>
                <a:lnTo>
                  <a:pt x="2592" y="1958"/>
                </a:lnTo>
                <a:lnTo>
                  <a:pt x="2480" y="1995"/>
                </a:lnTo>
                <a:lnTo>
                  <a:pt x="2368" y="2051"/>
                </a:lnTo>
                <a:lnTo>
                  <a:pt x="2275" y="2107"/>
                </a:lnTo>
                <a:lnTo>
                  <a:pt x="2182" y="2181"/>
                </a:lnTo>
                <a:lnTo>
                  <a:pt x="2089" y="2256"/>
                </a:lnTo>
                <a:lnTo>
                  <a:pt x="1958" y="2424"/>
                </a:lnTo>
                <a:lnTo>
                  <a:pt x="1846" y="2629"/>
                </a:lnTo>
                <a:lnTo>
                  <a:pt x="1809" y="2740"/>
                </a:lnTo>
                <a:lnTo>
                  <a:pt x="1790" y="2852"/>
                </a:lnTo>
                <a:lnTo>
                  <a:pt x="1772" y="2964"/>
                </a:lnTo>
                <a:lnTo>
                  <a:pt x="1772" y="3076"/>
                </a:lnTo>
                <a:lnTo>
                  <a:pt x="1753" y="3486"/>
                </a:lnTo>
                <a:lnTo>
                  <a:pt x="1734" y="3915"/>
                </a:lnTo>
                <a:lnTo>
                  <a:pt x="1678" y="4325"/>
                </a:lnTo>
                <a:lnTo>
                  <a:pt x="1604" y="4735"/>
                </a:lnTo>
                <a:lnTo>
                  <a:pt x="1604" y="4791"/>
                </a:lnTo>
                <a:lnTo>
                  <a:pt x="1604" y="4847"/>
                </a:lnTo>
                <a:lnTo>
                  <a:pt x="1660" y="4940"/>
                </a:lnTo>
                <a:lnTo>
                  <a:pt x="1734" y="5015"/>
                </a:lnTo>
                <a:lnTo>
                  <a:pt x="1772" y="5052"/>
                </a:lnTo>
                <a:lnTo>
                  <a:pt x="1828" y="5052"/>
                </a:lnTo>
                <a:lnTo>
                  <a:pt x="1883" y="5070"/>
                </a:lnTo>
                <a:lnTo>
                  <a:pt x="1939" y="5070"/>
                </a:lnTo>
                <a:lnTo>
                  <a:pt x="2033" y="5015"/>
                </a:lnTo>
                <a:lnTo>
                  <a:pt x="2107" y="4940"/>
                </a:lnTo>
                <a:lnTo>
                  <a:pt x="2144" y="4903"/>
                </a:lnTo>
                <a:lnTo>
                  <a:pt x="2163" y="4847"/>
                </a:lnTo>
                <a:lnTo>
                  <a:pt x="2238" y="4399"/>
                </a:lnTo>
                <a:lnTo>
                  <a:pt x="2294" y="3971"/>
                </a:lnTo>
                <a:lnTo>
                  <a:pt x="2312" y="3523"/>
                </a:lnTo>
                <a:lnTo>
                  <a:pt x="2331" y="3076"/>
                </a:lnTo>
                <a:lnTo>
                  <a:pt x="2331" y="2964"/>
                </a:lnTo>
                <a:lnTo>
                  <a:pt x="2368" y="2852"/>
                </a:lnTo>
                <a:lnTo>
                  <a:pt x="2424" y="2740"/>
                </a:lnTo>
                <a:lnTo>
                  <a:pt x="2480" y="2647"/>
                </a:lnTo>
                <a:lnTo>
                  <a:pt x="2573" y="2573"/>
                </a:lnTo>
                <a:lnTo>
                  <a:pt x="2685" y="2517"/>
                </a:lnTo>
                <a:lnTo>
                  <a:pt x="2815" y="2480"/>
                </a:lnTo>
                <a:lnTo>
                  <a:pt x="2946" y="2461"/>
                </a:lnTo>
                <a:lnTo>
                  <a:pt x="3095" y="2480"/>
                </a:lnTo>
                <a:lnTo>
                  <a:pt x="3207" y="2517"/>
                </a:lnTo>
                <a:lnTo>
                  <a:pt x="3319" y="2573"/>
                </a:lnTo>
                <a:lnTo>
                  <a:pt x="3431" y="2647"/>
                </a:lnTo>
                <a:lnTo>
                  <a:pt x="3505" y="2759"/>
                </a:lnTo>
                <a:lnTo>
                  <a:pt x="3561" y="2852"/>
                </a:lnTo>
                <a:lnTo>
                  <a:pt x="3617" y="2983"/>
                </a:lnTo>
                <a:lnTo>
                  <a:pt x="3617" y="3113"/>
                </a:lnTo>
                <a:lnTo>
                  <a:pt x="3617" y="3523"/>
                </a:lnTo>
                <a:lnTo>
                  <a:pt x="3598" y="3933"/>
                </a:lnTo>
                <a:lnTo>
                  <a:pt x="3561" y="4362"/>
                </a:lnTo>
                <a:lnTo>
                  <a:pt x="3505" y="4772"/>
                </a:lnTo>
                <a:lnTo>
                  <a:pt x="3505" y="4828"/>
                </a:lnTo>
                <a:lnTo>
                  <a:pt x="3505" y="4884"/>
                </a:lnTo>
                <a:lnTo>
                  <a:pt x="3542" y="4977"/>
                </a:lnTo>
                <a:lnTo>
                  <a:pt x="3617" y="5052"/>
                </a:lnTo>
                <a:lnTo>
                  <a:pt x="3673" y="5070"/>
                </a:lnTo>
                <a:lnTo>
                  <a:pt x="3729" y="5089"/>
                </a:lnTo>
                <a:lnTo>
                  <a:pt x="3803" y="5089"/>
                </a:lnTo>
                <a:lnTo>
                  <a:pt x="3878" y="5070"/>
                </a:lnTo>
                <a:lnTo>
                  <a:pt x="3934" y="5052"/>
                </a:lnTo>
                <a:lnTo>
                  <a:pt x="3971" y="5015"/>
                </a:lnTo>
                <a:lnTo>
                  <a:pt x="4027" y="4921"/>
                </a:lnTo>
                <a:lnTo>
                  <a:pt x="4046" y="4865"/>
                </a:lnTo>
                <a:lnTo>
                  <a:pt x="4120" y="4418"/>
                </a:lnTo>
                <a:lnTo>
                  <a:pt x="4158" y="3989"/>
                </a:lnTo>
                <a:lnTo>
                  <a:pt x="4176" y="3542"/>
                </a:lnTo>
                <a:lnTo>
                  <a:pt x="4176" y="3095"/>
                </a:lnTo>
                <a:lnTo>
                  <a:pt x="4176" y="2983"/>
                </a:lnTo>
                <a:lnTo>
                  <a:pt x="4158" y="2852"/>
                </a:lnTo>
                <a:lnTo>
                  <a:pt x="4120" y="2740"/>
                </a:lnTo>
                <a:lnTo>
                  <a:pt x="4083" y="2647"/>
                </a:lnTo>
                <a:lnTo>
                  <a:pt x="3971" y="2442"/>
                </a:lnTo>
                <a:lnTo>
                  <a:pt x="3822" y="2256"/>
                </a:lnTo>
                <a:lnTo>
                  <a:pt x="3636" y="2107"/>
                </a:lnTo>
                <a:lnTo>
                  <a:pt x="3431" y="2014"/>
                </a:lnTo>
                <a:lnTo>
                  <a:pt x="3319" y="1958"/>
                </a:lnTo>
                <a:lnTo>
                  <a:pt x="3207" y="1939"/>
                </a:lnTo>
                <a:lnTo>
                  <a:pt x="3076" y="1920"/>
                </a:lnTo>
                <a:lnTo>
                  <a:pt x="2965" y="1902"/>
                </a:lnTo>
                <a:close/>
                <a:moveTo>
                  <a:pt x="2909" y="2852"/>
                </a:moveTo>
                <a:lnTo>
                  <a:pt x="2871" y="2871"/>
                </a:lnTo>
                <a:lnTo>
                  <a:pt x="2778" y="2927"/>
                </a:lnTo>
                <a:lnTo>
                  <a:pt x="2722" y="3020"/>
                </a:lnTo>
                <a:lnTo>
                  <a:pt x="2704" y="3076"/>
                </a:lnTo>
                <a:lnTo>
                  <a:pt x="2704" y="3132"/>
                </a:lnTo>
                <a:lnTo>
                  <a:pt x="2685" y="3449"/>
                </a:lnTo>
                <a:lnTo>
                  <a:pt x="2685" y="3747"/>
                </a:lnTo>
                <a:lnTo>
                  <a:pt x="2666" y="4064"/>
                </a:lnTo>
                <a:lnTo>
                  <a:pt x="2629" y="4362"/>
                </a:lnTo>
                <a:lnTo>
                  <a:pt x="2573" y="4679"/>
                </a:lnTo>
                <a:lnTo>
                  <a:pt x="2517" y="4977"/>
                </a:lnTo>
                <a:lnTo>
                  <a:pt x="2368" y="5592"/>
                </a:lnTo>
                <a:lnTo>
                  <a:pt x="2368" y="5686"/>
                </a:lnTo>
                <a:lnTo>
                  <a:pt x="2387" y="5741"/>
                </a:lnTo>
                <a:lnTo>
                  <a:pt x="2405" y="5797"/>
                </a:lnTo>
                <a:lnTo>
                  <a:pt x="2443" y="5853"/>
                </a:lnTo>
                <a:lnTo>
                  <a:pt x="2499" y="5909"/>
                </a:lnTo>
                <a:lnTo>
                  <a:pt x="2555" y="5928"/>
                </a:lnTo>
                <a:lnTo>
                  <a:pt x="2648" y="5947"/>
                </a:lnTo>
                <a:lnTo>
                  <a:pt x="2722" y="5928"/>
                </a:lnTo>
                <a:lnTo>
                  <a:pt x="2815" y="5891"/>
                </a:lnTo>
                <a:lnTo>
                  <a:pt x="2871" y="5816"/>
                </a:lnTo>
                <a:lnTo>
                  <a:pt x="2909" y="5741"/>
                </a:lnTo>
                <a:lnTo>
                  <a:pt x="3039" y="5257"/>
                </a:lnTo>
                <a:lnTo>
                  <a:pt x="3095" y="4977"/>
                </a:lnTo>
                <a:lnTo>
                  <a:pt x="3151" y="4660"/>
                </a:lnTo>
                <a:lnTo>
                  <a:pt x="3188" y="4306"/>
                </a:lnTo>
                <a:lnTo>
                  <a:pt x="3226" y="3952"/>
                </a:lnTo>
                <a:lnTo>
                  <a:pt x="3244" y="3542"/>
                </a:lnTo>
                <a:lnTo>
                  <a:pt x="3244" y="3132"/>
                </a:lnTo>
                <a:lnTo>
                  <a:pt x="3244" y="3076"/>
                </a:lnTo>
                <a:lnTo>
                  <a:pt x="3226" y="3020"/>
                </a:lnTo>
                <a:lnTo>
                  <a:pt x="3170" y="2927"/>
                </a:lnTo>
                <a:lnTo>
                  <a:pt x="3076" y="2871"/>
                </a:lnTo>
                <a:lnTo>
                  <a:pt x="3021" y="2852"/>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48"/>
          <p:cNvSpPr/>
          <p:nvPr/>
        </p:nvSpPr>
        <p:spPr>
          <a:xfrm>
            <a:off x="6165801" y="3494483"/>
            <a:ext cx="111538" cy="127571"/>
          </a:xfrm>
          <a:custGeom>
            <a:avLst/>
            <a:gdLst/>
            <a:ahLst/>
            <a:cxnLst/>
            <a:rect l="l" t="t" r="r" b="b"/>
            <a:pathLst>
              <a:path w="5183" h="5928" extrusionOk="0">
                <a:moveTo>
                  <a:pt x="1958" y="1846"/>
                </a:moveTo>
                <a:lnTo>
                  <a:pt x="3095" y="3300"/>
                </a:lnTo>
                <a:lnTo>
                  <a:pt x="3784" y="2535"/>
                </a:lnTo>
                <a:lnTo>
                  <a:pt x="3915" y="2759"/>
                </a:lnTo>
                <a:lnTo>
                  <a:pt x="4008" y="3001"/>
                </a:lnTo>
                <a:lnTo>
                  <a:pt x="4064" y="3244"/>
                </a:lnTo>
                <a:lnTo>
                  <a:pt x="4083" y="3486"/>
                </a:lnTo>
                <a:lnTo>
                  <a:pt x="4045" y="3728"/>
                </a:lnTo>
                <a:lnTo>
                  <a:pt x="3971" y="3971"/>
                </a:lnTo>
                <a:lnTo>
                  <a:pt x="3934" y="4064"/>
                </a:lnTo>
                <a:lnTo>
                  <a:pt x="3859" y="4176"/>
                </a:lnTo>
                <a:lnTo>
                  <a:pt x="3803" y="4288"/>
                </a:lnTo>
                <a:lnTo>
                  <a:pt x="3710" y="4381"/>
                </a:lnTo>
                <a:lnTo>
                  <a:pt x="3617" y="4455"/>
                </a:lnTo>
                <a:lnTo>
                  <a:pt x="3524" y="4549"/>
                </a:lnTo>
                <a:lnTo>
                  <a:pt x="3318" y="4660"/>
                </a:lnTo>
                <a:lnTo>
                  <a:pt x="3113" y="4754"/>
                </a:lnTo>
                <a:lnTo>
                  <a:pt x="2871" y="4809"/>
                </a:lnTo>
                <a:lnTo>
                  <a:pt x="2629" y="4828"/>
                </a:lnTo>
                <a:lnTo>
                  <a:pt x="2480" y="4809"/>
                </a:lnTo>
                <a:lnTo>
                  <a:pt x="2312" y="4791"/>
                </a:lnTo>
                <a:lnTo>
                  <a:pt x="2181" y="4772"/>
                </a:lnTo>
                <a:lnTo>
                  <a:pt x="2032" y="4716"/>
                </a:lnTo>
                <a:lnTo>
                  <a:pt x="1902" y="4660"/>
                </a:lnTo>
                <a:lnTo>
                  <a:pt x="1771" y="4604"/>
                </a:lnTo>
                <a:lnTo>
                  <a:pt x="1660" y="4511"/>
                </a:lnTo>
                <a:lnTo>
                  <a:pt x="1548" y="4437"/>
                </a:lnTo>
                <a:lnTo>
                  <a:pt x="1454" y="4325"/>
                </a:lnTo>
                <a:lnTo>
                  <a:pt x="1361" y="4232"/>
                </a:lnTo>
                <a:lnTo>
                  <a:pt x="1287" y="4101"/>
                </a:lnTo>
                <a:lnTo>
                  <a:pt x="1231" y="3971"/>
                </a:lnTo>
                <a:lnTo>
                  <a:pt x="1175" y="3840"/>
                </a:lnTo>
                <a:lnTo>
                  <a:pt x="1138" y="3691"/>
                </a:lnTo>
                <a:lnTo>
                  <a:pt x="1119" y="3523"/>
                </a:lnTo>
                <a:lnTo>
                  <a:pt x="1100" y="3374"/>
                </a:lnTo>
                <a:lnTo>
                  <a:pt x="1119" y="3206"/>
                </a:lnTo>
                <a:lnTo>
                  <a:pt x="1156" y="3039"/>
                </a:lnTo>
                <a:lnTo>
                  <a:pt x="1231" y="2871"/>
                </a:lnTo>
                <a:lnTo>
                  <a:pt x="1324" y="2703"/>
                </a:lnTo>
                <a:lnTo>
                  <a:pt x="1436" y="2517"/>
                </a:lnTo>
                <a:lnTo>
                  <a:pt x="1585" y="2312"/>
                </a:lnTo>
                <a:lnTo>
                  <a:pt x="1958" y="1846"/>
                </a:lnTo>
                <a:close/>
                <a:moveTo>
                  <a:pt x="1939" y="0"/>
                </a:moveTo>
                <a:lnTo>
                  <a:pt x="1529" y="410"/>
                </a:lnTo>
                <a:lnTo>
                  <a:pt x="1156" y="839"/>
                </a:lnTo>
                <a:lnTo>
                  <a:pt x="821" y="1268"/>
                </a:lnTo>
                <a:lnTo>
                  <a:pt x="541" y="1715"/>
                </a:lnTo>
                <a:lnTo>
                  <a:pt x="317" y="2144"/>
                </a:lnTo>
                <a:lnTo>
                  <a:pt x="224" y="2349"/>
                </a:lnTo>
                <a:lnTo>
                  <a:pt x="131" y="2554"/>
                </a:lnTo>
                <a:lnTo>
                  <a:pt x="75" y="2740"/>
                </a:lnTo>
                <a:lnTo>
                  <a:pt x="38" y="2927"/>
                </a:lnTo>
                <a:lnTo>
                  <a:pt x="1" y="3095"/>
                </a:lnTo>
                <a:lnTo>
                  <a:pt x="1" y="3262"/>
                </a:lnTo>
                <a:lnTo>
                  <a:pt x="1" y="3542"/>
                </a:lnTo>
                <a:lnTo>
                  <a:pt x="38" y="3803"/>
                </a:lnTo>
                <a:lnTo>
                  <a:pt x="112" y="4064"/>
                </a:lnTo>
                <a:lnTo>
                  <a:pt x="206" y="4306"/>
                </a:lnTo>
                <a:lnTo>
                  <a:pt x="299" y="4530"/>
                </a:lnTo>
                <a:lnTo>
                  <a:pt x="429" y="4754"/>
                </a:lnTo>
                <a:lnTo>
                  <a:pt x="578" y="4959"/>
                </a:lnTo>
                <a:lnTo>
                  <a:pt x="746" y="5145"/>
                </a:lnTo>
                <a:lnTo>
                  <a:pt x="933" y="5331"/>
                </a:lnTo>
                <a:lnTo>
                  <a:pt x="1138" y="5481"/>
                </a:lnTo>
                <a:lnTo>
                  <a:pt x="1361" y="5611"/>
                </a:lnTo>
                <a:lnTo>
                  <a:pt x="1585" y="5723"/>
                </a:lnTo>
                <a:lnTo>
                  <a:pt x="1827" y="5816"/>
                </a:lnTo>
                <a:lnTo>
                  <a:pt x="2070" y="5872"/>
                </a:lnTo>
                <a:lnTo>
                  <a:pt x="2331" y="5928"/>
                </a:lnTo>
                <a:lnTo>
                  <a:pt x="2852" y="5928"/>
                </a:lnTo>
                <a:lnTo>
                  <a:pt x="3113" y="5872"/>
                </a:lnTo>
                <a:lnTo>
                  <a:pt x="3374" y="5816"/>
                </a:lnTo>
                <a:lnTo>
                  <a:pt x="3598" y="5723"/>
                </a:lnTo>
                <a:lnTo>
                  <a:pt x="3840" y="5611"/>
                </a:lnTo>
                <a:lnTo>
                  <a:pt x="4045" y="5481"/>
                </a:lnTo>
                <a:lnTo>
                  <a:pt x="4250" y="5331"/>
                </a:lnTo>
                <a:lnTo>
                  <a:pt x="4437" y="5145"/>
                </a:lnTo>
                <a:lnTo>
                  <a:pt x="4605" y="4959"/>
                </a:lnTo>
                <a:lnTo>
                  <a:pt x="4754" y="4754"/>
                </a:lnTo>
                <a:lnTo>
                  <a:pt x="4884" y="4530"/>
                </a:lnTo>
                <a:lnTo>
                  <a:pt x="4996" y="4306"/>
                </a:lnTo>
                <a:lnTo>
                  <a:pt x="5071" y="4064"/>
                </a:lnTo>
                <a:lnTo>
                  <a:pt x="5145" y="3803"/>
                </a:lnTo>
                <a:lnTo>
                  <a:pt x="5182" y="3542"/>
                </a:lnTo>
                <a:lnTo>
                  <a:pt x="5182" y="3262"/>
                </a:lnTo>
                <a:lnTo>
                  <a:pt x="5182" y="3132"/>
                </a:lnTo>
                <a:lnTo>
                  <a:pt x="5164" y="3001"/>
                </a:lnTo>
                <a:lnTo>
                  <a:pt x="5089" y="2685"/>
                </a:lnTo>
                <a:lnTo>
                  <a:pt x="4959" y="2349"/>
                </a:lnTo>
                <a:lnTo>
                  <a:pt x="4791" y="1995"/>
                </a:lnTo>
                <a:lnTo>
                  <a:pt x="4567" y="1622"/>
                </a:lnTo>
                <a:lnTo>
                  <a:pt x="4325" y="1249"/>
                </a:lnTo>
                <a:lnTo>
                  <a:pt x="4045" y="895"/>
                </a:lnTo>
                <a:lnTo>
                  <a:pt x="3896" y="746"/>
                </a:lnTo>
                <a:lnTo>
                  <a:pt x="3747" y="597"/>
                </a:lnTo>
                <a:lnTo>
                  <a:pt x="3412" y="932"/>
                </a:lnTo>
                <a:lnTo>
                  <a:pt x="3095" y="1287"/>
                </a:lnTo>
                <a:lnTo>
                  <a:pt x="2852" y="951"/>
                </a:lnTo>
                <a:lnTo>
                  <a:pt x="2573" y="634"/>
                </a:lnTo>
                <a:lnTo>
                  <a:pt x="2275" y="317"/>
                </a:lnTo>
                <a:lnTo>
                  <a:pt x="193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48"/>
          <p:cNvSpPr/>
          <p:nvPr/>
        </p:nvSpPr>
        <p:spPr>
          <a:xfrm>
            <a:off x="5787959" y="3518348"/>
            <a:ext cx="143624" cy="79839"/>
          </a:xfrm>
          <a:custGeom>
            <a:avLst/>
            <a:gdLst/>
            <a:ahLst/>
            <a:cxnLst/>
            <a:rect l="l" t="t" r="r" b="b"/>
            <a:pathLst>
              <a:path w="6674" h="3710" extrusionOk="0">
                <a:moveTo>
                  <a:pt x="4810" y="1566"/>
                </a:moveTo>
                <a:lnTo>
                  <a:pt x="4866" y="1585"/>
                </a:lnTo>
                <a:lnTo>
                  <a:pt x="4903" y="1603"/>
                </a:lnTo>
                <a:lnTo>
                  <a:pt x="4996" y="1659"/>
                </a:lnTo>
                <a:lnTo>
                  <a:pt x="5052" y="1734"/>
                </a:lnTo>
                <a:lnTo>
                  <a:pt x="5071" y="1790"/>
                </a:lnTo>
                <a:lnTo>
                  <a:pt x="5090" y="1846"/>
                </a:lnTo>
                <a:lnTo>
                  <a:pt x="5071" y="1902"/>
                </a:lnTo>
                <a:lnTo>
                  <a:pt x="5052" y="1958"/>
                </a:lnTo>
                <a:lnTo>
                  <a:pt x="4996" y="2051"/>
                </a:lnTo>
                <a:lnTo>
                  <a:pt x="4903" y="2107"/>
                </a:lnTo>
                <a:lnTo>
                  <a:pt x="4866" y="2125"/>
                </a:lnTo>
                <a:lnTo>
                  <a:pt x="4754" y="2125"/>
                </a:lnTo>
                <a:lnTo>
                  <a:pt x="4698" y="2107"/>
                </a:lnTo>
                <a:lnTo>
                  <a:pt x="4605" y="2051"/>
                </a:lnTo>
                <a:lnTo>
                  <a:pt x="4549" y="1958"/>
                </a:lnTo>
                <a:lnTo>
                  <a:pt x="4530" y="1902"/>
                </a:lnTo>
                <a:lnTo>
                  <a:pt x="4530" y="1846"/>
                </a:lnTo>
                <a:lnTo>
                  <a:pt x="4530" y="1790"/>
                </a:lnTo>
                <a:lnTo>
                  <a:pt x="4549" y="1734"/>
                </a:lnTo>
                <a:lnTo>
                  <a:pt x="4605" y="1659"/>
                </a:lnTo>
                <a:lnTo>
                  <a:pt x="4698" y="1603"/>
                </a:lnTo>
                <a:lnTo>
                  <a:pt x="4754" y="1585"/>
                </a:lnTo>
                <a:lnTo>
                  <a:pt x="4810" y="1566"/>
                </a:lnTo>
                <a:close/>
                <a:moveTo>
                  <a:pt x="3598" y="0"/>
                </a:moveTo>
                <a:lnTo>
                  <a:pt x="3412" y="19"/>
                </a:lnTo>
                <a:lnTo>
                  <a:pt x="3226" y="56"/>
                </a:lnTo>
                <a:lnTo>
                  <a:pt x="3039" y="94"/>
                </a:lnTo>
                <a:lnTo>
                  <a:pt x="2685" y="224"/>
                </a:lnTo>
                <a:lnTo>
                  <a:pt x="2349" y="373"/>
                </a:lnTo>
                <a:lnTo>
                  <a:pt x="2051" y="560"/>
                </a:lnTo>
                <a:lnTo>
                  <a:pt x="1772" y="765"/>
                </a:lnTo>
                <a:lnTo>
                  <a:pt x="1529" y="970"/>
                </a:lnTo>
                <a:lnTo>
                  <a:pt x="1324" y="1175"/>
                </a:lnTo>
                <a:lnTo>
                  <a:pt x="318" y="410"/>
                </a:lnTo>
                <a:lnTo>
                  <a:pt x="262" y="373"/>
                </a:lnTo>
                <a:lnTo>
                  <a:pt x="150" y="373"/>
                </a:lnTo>
                <a:lnTo>
                  <a:pt x="94" y="392"/>
                </a:lnTo>
                <a:lnTo>
                  <a:pt x="38" y="429"/>
                </a:lnTo>
                <a:lnTo>
                  <a:pt x="20" y="466"/>
                </a:lnTo>
                <a:lnTo>
                  <a:pt x="1" y="522"/>
                </a:lnTo>
                <a:lnTo>
                  <a:pt x="1" y="578"/>
                </a:lnTo>
                <a:lnTo>
                  <a:pt x="280" y="1846"/>
                </a:lnTo>
                <a:lnTo>
                  <a:pt x="1" y="3132"/>
                </a:lnTo>
                <a:lnTo>
                  <a:pt x="1" y="3188"/>
                </a:lnTo>
                <a:lnTo>
                  <a:pt x="20" y="3244"/>
                </a:lnTo>
                <a:lnTo>
                  <a:pt x="38" y="3281"/>
                </a:lnTo>
                <a:lnTo>
                  <a:pt x="94" y="3318"/>
                </a:lnTo>
                <a:lnTo>
                  <a:pt x="150" y="3337"/>
                </a:lnTo>
                <a:lnTo>
                  <a:pt x="206" y="3337"/>
                </a:lnTo>
                <a:lnTo>
                  <a:pt x="262" y="3318"/>
                </a:lnTo>
                <a:lnTo>
                  <a:pt x="318" y="3300"/>
                </a:lnTo>
                <a:lnTo>
                  <a:pt x="1324" y="2535"/>
                </a:lnTo>
                <a:lnTo>
                  <a:pt x="1529" y="2740"/>
                </a:lnTo>
                <a:lnTo>
                  <a:pt x="1772" y="2946"/>
                </a:lnTo>
                <a:lnTo>
                  <a:pt x="2051" y="3132"/>
                </a:lnTo>
                <a:lnTo>
                  <a:pt x="2349" y="3318"/>
                </a:lnTo>
                <a:lnTo>
                  <a:pt x="2685" y="3486"/>
                </a:lnTo>
                <a:lnTo>
                  <a:pt x="3039" y="3598"/>
                </a:lnTo>
                <a:lnTo>
                  <a:pt x="3226" y="3654"/>
                </a:lnTo>
                <a:lnTo>
                  <a:pt x="3412" y="3672"/>
                </a:lnTo>
                <a:lnTo>
                  <a:pt x="3598" y="3691"/>
                </a:lnTo>
                <a:lnTo>
                  <a:pt x="3785" y="3710"/>
                </a:lnTo>
                <a:lnTo>
                  <a:pt x="4083" y="3691"/>
                </a:lnTo>
                <a:lnTo>
                  <a:pt x="4363" y="3635"/>
                </a:lnTo>
                <a:lnTo>
                  <a:pt x="4642" y="3561"/>
                </a:lnTo>
                <a:lnTo>
                  <a:pt x="4922" y="3467"/>
                </a:lnTo>
                <a:lnTo>
                  <a:pt x="5164" y="3356"/>
                </a:lnTo>
                <a:lnTo>
                  <a:pt x="5406" y="3225"/>
                </a:lnTo>
                <a:lnTo>
                  <a:pt x="5630" y="3076"/>
                </a:lnTo>
                <a:lnTo>
                  <a:pt x="5835" y="2927"/>
                </a:lnTo>
                <a:lnTo>
                  <a:pt x="6022" y="2759"/>
                </a:lnTo>
                <a:lnTo>
                  <a:pt x="6189" y="2610"/>
                </a:lnTo>
                <a:lnTo>
                  <a:pt x="6320" y="2442"/>
                </a:lnTo>
                <a:lnTo>
                  <a:pt x="6450" y="2293"/>
                </a:lnTo>
                <a:lnTo>
                  <a:pt x="6543" y="2163"/>
                </a:lnTo>
                <a:lnTo>
                  <a:pt x="6618" y="2032"/>
                </a:lnTo>
                <a:lnTo>
                  <a:pt x="6655" y="1939"/>
                </a:lnTo>
                <a:lnTo>
                  <a:pt x="6674" y="1846"/>
                </a:lnTo>
                <a:lnTo>
                  <a:pt x="6655" y="1771"/>
                </a:lnTo>
                <a:lnTo>
                  <a:pt x="6618" y="1659"/>
                </a:lnTo>
                <a:lnTo>
                  <a:pt x="6543" y="1548"/>
                </a:lnTo>
                <a:lnTo>
                  <a:pt x="6450" y="1398"/>
                </a:lnTo>
                <a:lnTo>
                  <a:pt x="6320" y="1249"/>
                </a:lnTo>
                <a:lnTo>
                  <a:pt x="6189" y="1100"/>
                </a:lnTo>
                <a:lnTo>
                  <a:pt x="6022" y="951"/>
                </a:lnTo>
                <a:lnTo>
                  <a:pt x="5835" y="783"/>
                </a:lnTo>
                <a:lnTo>
                  <a:pt x="5630" y="634"/>
                </a:lnTo>
                <a:lnTo>
                  <a:pt x="5406" y="485"/>
                </a:lnTo>
                <a:lnTo>
                  <a:pt x="5164" y="355"/>
                </a:lnTo>
                <a:lnTo>
                  <a:pt x="4922" y="224"/>
                </a:lnTo>
                <a:lnTo>
                  <a:pt x="4642" y="131"/>
                </a:lnTo>
                <a:lnTo>
                  <a:pt x="4363" y="56"/>
                </a:lnTo>
                <a:lnTo>
                  <a:pt x="4083" y="19"/>
                </a:lnTo>
                <a:lnTo>
                  <a:pt x="3785"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48"/>
          <p:cNvSpPr/>
          <p:nvPr/>
        </p:nvSpPr>
        <p:spPr>
          <a:xfrm>
            <a:off x="5473510" y="3494483"/>
            <a:ext cx="125978" cy="127571"/>
          </a:xfrm>
          <a:custGeom>
            <a:avLst/>
            <a:gdLst/>
            <a:ahLst/>
            <a:cxnLst/>
            <a:rect l="l" t="t" r="r" b="b"/>
            <a:pathLst>
              <a:path w="5854" h="5928" extrusionOk="0">
                <a:moveTo>
                  <a:pt x="541" y="0"/>
                </a:moveTo>
                <a:lnTo>
                  <a:pt x="410" y="38"/>
                </a:lnTo>
                <a:lnTo>
                  <a:pt x="298" y="94"/>
                </a:lnTo>
                <a:lnTo>
                  <a:pt x="205" y="168"/>
                </a:lnTo>
                <a:lnTo>
                  <a:pt x="112" y="280"/>
                </a:lnTo>
                <a:lnTo>
                  <a:pt x="56" y="392"/>
                </a:lnTo>
                <a:lnTo>
                  <a:pt x="19" y="504"/>
                </a:lnTo>
                <a:lnTo>
                  <a:pt x="0" y="653"/>
                </a:lnTo>
                <a:lnTo>
                  <a:pt x="19" y="802"/>
                </a:lnTo>
                <a:lnTo>
                  <a:pt x="75" y="951"/>
                </a:lnTo>
                <a:lnTo>
                  <a:pt x="168" y="1082"/>
                </a:lnTo>
                <a:lnTo>
                  <a:pt x="280" y="1175"/>
                </a:lnTo>
                <a:lnTo>
                  <a:pt x="280" y="5648"/>
                </a:lnTo>
                <a:lnTo>
                  <a:pt x="280" y="5704"/>
                </a:lnTo>
                <a:lnTo>
                  <a:pt x="298" y="5760"/>
                </a:lnTo>
                <a:lnTo>
                  <a:pt x="373" y="5853"/>
                </a:lnTo>
                <a:lnTo>
                  <a:pt x="448" y="5909"/>
                </a:lnTo>
                <a:lnTo>
                  <a:pt x="504" y="5928"/>
                </a:lnTo>
                <a:lnTo>
                  <a:pt x="802" y="5928"/>
                </a:lnTo>
                <a:lnTo>
                  <a:pt x="858" y="5909"/>
                </a:lnTo>
                <a:lnTo>
                  <a:pt x="951" y="5853"/>
                </a:lnTo>
                <a:lnTo>
                  <a:pt x="1007" y="5760"/>
                </a:lnTo>
                <a:lnTo>
                  <a:pt x="1025" y="5704"/>
                </a:lnTo>
                <a:lnTo>
                  <a:pt x="1025" y="5648"/>
                </a:lnTo>
                <a:lnTo>
                  <a:pt x="1025" y="4567"/>
                </a:lnTo>
                <a:lnTo>
                  <a:pt x="1286" y="4455"/>
                </a:lnTo>
                <a:lnTo>
                  <a:pt x="1585" y="4381"/>
                </a:lnTo>
                <a:lnTo>
                  <a:pt x="1939" y="4325"/>
                </a:lnTo>
                <a:lnTo>
                  <a:pt x="2349" y="4306"/>
                </a:lnTo>
                <a:lnTo>
                  <a:pt x="2573" y="4325"/>
                </a:lnTo>
                <a:lnTo>
                  <a:pt x="2796" y="4362"/>
                </a:lnTo>
                <a:lnTo>
                  <a:pt x="3020" y="4437"/>
                </a:lnTo>
                <a:lnTo>
                  <a:pt x="3244" y="4511"/>
                </a:lnTo>
                <a:lnTo>
                  <a:pt x="3486" y="4586"/>
                </a:lnTo>
                <a:lnTo>
                  <a:pt x="3728" y="4642"/>
                </a:lnTo>
                <a:lnTo>
                  <a:pt x="3989" y="4698"/>
                </a:lnTo>
                <a:lnTo>
                  <a:pt x="4269" y="4716"/>
                </a:lnTo>
                <a:lnTo>
                  <a:pt x="4474" y="4698"/>
                </a:lnTo>
                <a:lnTo>
                  <a:pt x="4660" y="4679"/>
                </a:lnTo>
                <a:lnTo>
                  <a:pt x="4847" y="4642"/>
                </a:lnTo>
                <a:lnTo>
                  <a:pt x="5033" y="4586"/>
                </a:lnTo>
                <a:lnTo>
                  <a:pt x="5201" y="4511"/>
                </a:lnTo>
                <a:lnTo>
                  <a:pt x="5369" y="4437"/>
                </a:lnTo>
                <a:lnTo>
                  <a:pt x="5685" y="4232"/>
                </a:lnTo>
                <a:lnTo>
                  <a:pt x="5760" y="4176"/>
                </a:lnTo>
                <a:lnTo>
                  <a:pt x="5816" y="4101"/>
                </a:lnTo>
                <a:lnTo>
                  <a:pt x="5835" y="4027"/>
                </a:lnTo>
                <a:lnTo>
                  <a:pt x="5853" y="3933"/>
                </a:lnTo>
                <a:lnTo>
                  <a:pt x="5853" y="1100"/>
                </a:lnTo>
                <a:lnTo>
                  <a:pt x="5835" y="1007"/>
                </a:lnTo>
                <a:lnTo>
                  <a:pt x="5797" y="932"/>
                </a:lnTo>
                <a:lnTo>
                  <a:pt x="5741" y="858"/>
                </a:lnTo>
                <a:lnTo>
                  <a:pt x="5685" y="802"/>
                </a:lnTo>
                <a:lnTo>
                  <a:pt x="5592" y="765"/>
                </a:lnTo>
                <a:lnTo>
                  <a:pt x="5518" y="746"/>
                </a:lnTo>
                <a:lnTo>
                  <a:pt x="5424" y="746"/>
                </a:lnTo>
                <a:lnTo>
                  <a:pt x="5331" y="765"/>
                </a:lnTo>
                <a:lnTo>
                  <a:pt x="5014" y="914"/>
                </a:lnTo>
                <a:lnTo>
                  <a:pt x="4679" y="1026"/>
                </a:lnTo>
                <a:lnTo>
                  <a:pt x="4492" y="1082"/>
                </a:lnTo>
                <a:lnTo>
                  <a:pt x="4325" y="1100"/>
                </a:lnTo>
                <a:lnTo>
                  <a:pt x="4138" y="1137"/>
                </a:lnTo>
                <a:lnTo>
                  <a:pt x="3971" y="1137"/>
                </a:lnTo>
                <a:lnTo>
                  <a:pt x="3747" y="1119"/>
                </a:lnTo>
                <a:lnTo>
                  <a:pt x="3523" y="1082"/>
                </a:lnTo>
                <a:lnTo>
                  <a:pt x="3299" y="1007"/>
                </a:lnTo>
                <a:lnTo>
                  <a:pt x="3076" y="932"/>
                </a:lnTo>
                <a:lnTo>
                  <a:pt x="2833" y="858"/>
                </a:lnTo>
                <a:lnTo>
                  <a:pt x="2591" y="802"/>
                </a:lnTo>
                <a:lnTo>
                  <a:pt x="2330" y="746"/>
                </a:lnTo>
                <a:lnTo>
                  <a:pt x="1846" y="746"/>
                </a:lnTo>
                <a:lnTo>
                  <a:pt x="1641" y="765"/>
                </a:lnTo>
                <a:lnTo>
                  <a:pt x="1454" y="821"/>
                </a:lnTo>
                <a:lnTo>
                  <a:pt x="1268" y="876"/>
                </a:lnTo>
                <a:lnTo>
                  <a:pt x="1268" y="876"/>
                </a:lnTo>
                <a:lnTo>
                  <a:pt x="1305" y="746"/>
                </a:lnTo>
                <a:lnTo>
                  <a:pt x="1305" y="597"/>
                </a:lnTo>
                <a:lnTo>
                  <a:pt x="1286" y="485"/>
                </a:lnTo>
                <a:lnTo>
                  <a:pt x="1249" y="373"/>
                </a:lnTo>
                <a:lnTo>
                  <a:pt x="1193" y="261"/>
                </a:lnTo>
                <a:lnTo>
                  <a:pt x="1100" y="187"/>
                </a:lnTo>
                <a:lnTo>
                  <a:pt x="1025" y="112"/>
                </a:lnTo>
                <a:lnTo>
                  <a:pt x="914" y="56"/>
                </a:lnTo>
                <a:lnTo>
                  <a:pt x="802" y="19"/>
                </a:lnTo>
                <a:lnTo>
                  <a:pt x="69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48"/>
          <p:cNvSpPr/>
          <p:nvPr/>
        </p:nvSpPr>
        <p:spPr>
          <a:xfrm>
            <a:off x="5172682" y="3494483"/>
            <a:ext cx="111926" cy="127571"/>
          </a:xfrm>
          <a:custGeom>
            <a:avLst/>
            <a:gdLst/>
            <a:ahLst/>
            <a:cxnLst/>
            <a:rect l="l" t="t" r="r" b="b"/>
            <a:pathLst>
              <a:path w="5201" h="5928" extrusionOk="0">
                <a:moveTo>
                  <a:pt x="2964" y="746"/>
                </a:moveTo>
                <a:lnTo>
                  <a:pt x="2964" y="2591"/>
                </a:lnTo>
                <a:lnTo>
                  <a:pt x="2983" y="2703"/>
                </a:lnTo>
                <a:lnTo>
                  <a:pt x="3039" y="2815"/>
                </a:lnTo>
                <a:lnTo>
                  <a:pt x="3598" y="3710"/>
                </a:lnTo>
                <a:lnTo>
                  <a:pt x="1603" y="3710"/>
                </a:lnTo>
                <a:lnTo>
                  <a:pt x="2163" y="2815"/>
                </a:lnTo>
                <a:lnTo>
                  <a:pt x="2219" y="2703"/>
                </a:lnTo>
                <a:lnTo>
                  <a:pt x="2237" y="2591"/>
                </a:lnTo>
                <a:lnTo>
                  <a:pt x="2237" y="746"/>
                </a:lnTo>
                <a:close/>
                <a:moveTo>
                  <a:pt x="1342" y="0"/>
                </a:moveTo>
                <a:lnTo>
                  <a:pt x="1287" y="19"/>
                </a:lnTo>
                <a:lnTo>
                  <a:pt x="1193" y="75"/>
                </a:lnTo>
                <a:lnTo>
                  <a:pt x="1137" y="168"/>
                </a:lnTo>
                <a:lnTo>
                  <a:pt x="1119" y="224"/>
                </a:lnTo>
                <a:lnTo>
                  <a:pt x="1119" y="280"/>
                </a:lnTo>
                <a:lnTo>
                  <a:pt x="1119" y="466"/>
                </a:lnTo>
                <a:lnTo>
                  <a:pt x="1119" y="522"/>
                </a:lnTo>
                <a:lnTo>
                  <a:pt x="1137" y="560"/>
                </a:lnTo>
                <a:lnTo>
                  <a:pt x="1193" y="653"/>
                </a:lnTo>
                <a:lnTo>
                  <a:pt x="1287" y="709"/>
                </a:lnTo>
                <a:lnTo>
                  <a:pt x="1342" y="727"/>
                </a:lnTo>
                <a:lnTo>
                  <a:pt x="1398" y="746"/>
                </a:lnTo>
                <a:lnTo>
                  <a:pt x="1492" y="746"/>
                </a:lnTo>
                <a:lnTo>
                  <a:pt x="1492" y="2498"/>
                </a:lnTo>
                <a:lnTo>
                  <a:pt x="131" y="4679"/>
                </a:lnTo>
                <a:lnTo>
                  <a:pt x="75" y="4772"/>
                </a:lnTo>
                <a:lnTo>
                  <a:pt x="38" y="4884"/>
                </a:lnTo>
                <a:lnTo>
                  <a:pt x="19" y="4996"/>
                </a:lnTo>
                <a:lnTo>
                  <a:pt x="0" y="5108"/>
                </a:lnTo>
                <a:lnTo>
                  <a:pt x="0" y="5201"/>
                </a:lnTo>
                <a:lnTo>
                  <a:pt x="38" y="5313"/>
                </a:lnTo>
                <a:lnTo>
                  <a:pt x="56" y="5406"/>
                </a:lnTo>
                <a:lnTo>
                  <a:pt x="112" y="5518"/>
                </a:lnTo>
                <a:lnTo>
                  <a:pt x="168" y="5592"/>
                </a:lnTo>
                <a:lnTo>
                  <a:pt x="224" y="5686"/>
                </a:lnTo>
                <a:lnTo>
                  <a:pt x="317" y="5760"/>
                </a:lnTo>
                <a:lnTo>
                  <a:pt x="392" y="5816"/>
                </a:lnTo>
                <a:lnTo>
                  <a:pt x="485" y="5872"/>
                </a:lnTo>
                <a:lnTo>
                  <a:pt x="597" y="5909"/>
                </a:lnTo>
                <a:lnTo>
                  <a:pt x="709" y="5928"/>
                </a:lnTo>
                <a:lnTo>
                  <a:pt x="4493" y="5928"/>
                </a:lnTo>
                <a:lnTo>
                  <a:pt x="4604" y="5909"/>
                </a:lnTo>
                <a:lnTo>
                  <a:pt x="4716" y="5872"/>
                </a:lnTo>
                <a:lnTo>
                  <a:pt x="4809" y="5816"/>
                </a:lnTo>
                <a:lnTo>
                  <a:pt x="4884" y="5760"/>
                </a:lnTo>
                <a:lnTo>
                  <a:pt x="4977" y="5686"/>
                </a:lnTo>
                <a:lnTo>
                  <a:pt x="5033" y="5592"/>
                </a:lnTo>
                <a:lnTo>
                  <a:pt x="5089" y="5518"/>
                </a:lnTo>
                <a:lnTo>
                  <a:pt x="5145" y="5406"/>
                </a:lnTo>
                <a:lnTo>
                  <a:pt x="5182" y="5313"/>
                </a:lnTo>
                <a:lnTo>
                  <a:pt x="5201" y="5201"/>
                </a:lnTo>
                <a:lnTo>
                  <a:pt x="5201" y="5108"/>
                </a:lnTo>
                <a:lnTo>
                  <a:pt x="5182" y="4996"/>
                </a:lnTo>
                <a:lnTo>
                  <a:pt x="5164" y="4884"/>
                </a:lnTo>
                <a:lnTo>
                  <a:pt x="5126" y="4772"/>
                </a:lnTo>
                <a:lnTo>
                  <a:pt x="5070" y="4679"/>
                </a:lnTo>
                <a:lnTo>
                  <a:pt x="3710" y="2498"/>
                </a:lnTo>
                <a:lnTo>
                  <a:pt x="3710" y="746"/>
                </a:lnTo>
                <a:lnTo>
                  <a:pt x="3803" y="746"/>
                </a:lnTo>
                <a:lnTo>
                  <a:pt x="3859" y="727"/>
                </a:lnTo>
                <a:lnTo>
                  <a:pt x="3915" y="709"/>
                </a:lnTo>
                <a:lnTo>
                  <a:pt x="4008" y="653"/>
                </a:lnTo>
                <a:lnTo>
                  <a:pt x="4064" y="560"/>
                </a:lnTo>
                <a:lnTo>
                  <a:pt x="4082" y="522"/>
                </a:lnTo>
                <a:lnTo>
                  <a:pt x="4082" y="466"/>
                </a:lnTo>
                <a:lnTo>
                  <a:pt x="4082" y="280"/>
                </a:lnTo>
                <a:lnTo>
                  <a:pt x="4082" y="224"/>
                </a:lnTo>
                <a:lnTo>
                  <a:pt x="4064" y="168"/>
                </a:lnTo>
                <a:lnTo>
                  <a:pt x="4008" y="75"/>
                </a:lnTo>
                <a:lnTo>
                  <a:pt x="3915" y="19"/>
                </a:lnTo>
                <a:lnTo>
                  <a:pt x="385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48"/>
          <p:cNvSpPr/>
          <p:nvPr/>
        </p:nvSpPr>
        <p:spPr>
          <a:xfrm>
            <a:off x="4861030" y="3496484"/>
            <a:ext cx="123568" cy="123568"/>
          </a:xfrm>
          <a:custGeom>
            <a:avLst/>
            <a:gdLst/>
            <a:ahLst/>
            <a:cxnLst/>
            <a:rect l="l" t="t" r="r" b="b"/>
            <a:pathLst>
              <a:path w="5742" h="5742" extrusionOk="0">
                <a:moveTo>
                  <a:pt x="1696" y="2219"/>
                </a:moveTo>
                <a:lnTo>
                  <a:pt x="1641" y="2237"/>
                </a:lnTo>
                <a:lnTo>
                  <a:pt x="1566" y="2312"/>
                </a:lnTo>
                <a:lnTo>
                  <a:pt x="1491" y="2386"/>
                </a:lnTo>
                <a:lnTo>
                  <a:pt x="1491" y="2442"/>
                </a:lnTo>
                <a:lnTo>
                  <a:pt x="1473" y="2498"/>
                </a:lnTo>
                <a:lnTo>
                  <a:pt x="1491" y="2554"/>
                </a:lnTo>
                <a:lnTo>
                  <a:pt x="1491" y="2610"/>
                </a:lnTo>
                <a:lnTo>
                  <a:pt x="1566" y="2703"/>
                </a:lnTo>
                <a:lnTo>
                  <a:pt x="1641" y="2759"/>
                </a:lnTo>
                <a:lnTo>
                  <a:pt x="1696" y="2778"/>
                </a:lnTo>
                <a:lnTo>
                  <a:pt x="1808" y="2778"/>
                </a:lnTo>
                <a:lnTo>
                  <a:pt x="1864" y="2759"/>
                </a:lnTo>
                <a:lnTo>
                  <a:pt x="1957" y="2703"/>
                </a:lnTo>
                <a:lnTo>
                  <a:pt x="2013" y="2610"/>
                </a:lnTo>
                <a:lnTo>
                  <a:pt x="2032" y="2554"/>
                </a:lnTo>
                <a:lnTo>
                  <a:pt x="2032" y="2498"/>
                </a:lnTo>
                <a:lnTo>
                  <a:pt x="2032" y="2442"/>
                </a:lnTo>
                <a:lnTo>
                  <a:pt x="2013" y="2386"/>
                </a:lnTo>
                <a:lnTo>
                  <a:pt x="1957" y="2312"/>
                </a:lnTo>
                <a:lnTo>
                  <a:pt x="1864" y="2237"/>
                </a:lnTo>
                <a:lnTo>
                  <a:pt x="1808" y="2219"/>
                </a:lnTo>
                <a:close/>
                <a:moveTo>
                  <a:pt x="3933" y="2219"/>
                </a:moveTo>
                <a:lnTo>
                  <a:pt x="3877" y="2237"/>
                </a:lnTo>
                <a:lnTo>
                  <a:pt x="3784" y="2312"/>
                </a:lnTo>
                <a:lnTo>
                  <a:pt x="3728" y="2386"/>
                </a:lnTo>
                <a:lnTo>
                  <a:pt x="3710" y="2442"/>
                </a:lnTo>
                <a:lnTo>
                  <a:pt x="3710" y="2498"/>
                </a:lnTo>
                <a:lnTo>
                  <a:pt x="3710" y="2554"/>
                </a:lnTo>
                <a:lnTo>
                  <a:pt x="3728" y="2610"/>
                </a:lnTo>
                <a:lnTo>
                  <a:pt x="3784" y="2703"/>
                </a:lnTo>
                <a:lnTo>
                  <a:pt x="3877" y="2759"/>
                </a:lnTo>
                <a:lnTo>
                  <a:pt x="3933" y="2778"/>
                </a:lnTo>
                <a:lnTo>
                  <a:pt x="4045" y="2778"/>
                </a:lnTo>
                <a:lnTo>
                  <a:pt x="4101" y="2759"/>
                </a:lnTo>
                <a:lnTo>
                  <a:pt x="4176" y="2703"/>
                </a:lnTo>
                <a:lnTo>
                  <a:pt x="4250" y="2610"/>
                </a:lnTo>
                <a:lnTo>
                  <a:pt x="4250" y="2554"/>
                </a:lnTo>
                <a:lnTo>
                  <a:pt x="4269" y="2498"/>
                </a:lnTo>
                <a:lnTo>
                  <a:pt x="4250" y="2442"/>
                </a:lnTo>
                <a:lnTo>
                  <a:pt x="4250" y="2386"/>
                </a:lnTo>
                <a:lnTo>
                  <a:pt x="4176" y="2312"/>
                </a:lnTo>
                <a:lnTo>
                  <a:pt x="4101" y="2237"/>
                </a:lnTo>
                <a:lnTo>
                  <a:pt x="4045" y="2219"/>
                </a:lnTo>
                <a:close/>
                <a:moveTo>
                  <a:pt x="1752" y="1659"/>
                </a:moveTo>
                <a:lnTo>
                  <a:pt x="1920" y="1678"/>
                </a:lnTo>
                <a:lnTo>
                  <a:pt x="2088" y="1734"/>
                </a:lnTo>
                <a:lnTo>
                  <a:pt x="2218" y="1808"/>
                </a:lnTo>
                <a:lnTo>
                  <a:pt x="2349" y="1902"/>
                </a:lnTo>
                <a:lnTo>
                  <a:pt x="2442" y="2032"/>
                </a:lnTo>
                <a:lnTo>
                  <a:pt x="2535" y="2181"/>
                </a:lnTo>
                <a:lnTo>
                  <a:pt x="2573" y="2330"/>
                </a:lnTo>
                <a:lnTo>
                  <a:pt x="2591" y="2498"/>
                </a:lnTo>
                <a:lnTo>
                  <a:pt x="2573" y="2666"/>
                </a:lnTo>
                <a:lnTo>
                  <a:pt x="2535" y="2834"/>
                </a:lnTo>
                <a:lnTo>
                  <a:pt x="2442" y="2964"/>
                </a:lnTo>
                <a:lnTo>
                  <a:pt x="2349" y="3095"/>
                </a:lnTo>
                <a:lnTo>
                  <a:pt x="2218" y="3188"/>
                </a:lnTo>
                <a:lnTo>
                  <a:pt x="2088" y="3262"/>
                </a:lnTo>
                <a:lnTo>
                  <a:pt x="1920" y="3318"/>
                </a:lnTo>
                <a:lnTo>
                  <a:pt x="1752" y="3337"/>
                </a:lnTo>
                <a:lnTo>
                  <a:pt x="1585" y="3318"/>
                </a:lnTo>
                <a:lnTo>
                  <a:pt x="1435" y="3262"/>
                </a:lnTo>
                <a:lnTo>
                  <a:pt x="1286" y="3188"/>
                </a:lnTo>
                <a:lnTo>
                  <a:pt x="1175" y="3095"/>
                </a:lnTo>
                <a:lnTo>
                  <a:pt x="1063" y="2964"/>
                </a:lnTo>
                <a:lnTo>
                  <a:pt x="988" y="2834"/>
                </a:lnTo>
                <a:lnTo>
                  <a:pt x="932" y="2666"/>
                </a:lnTo>
                <a:lnTo>
                  <a:pt x="914" y="2498"/>
                </a:lnTo>
                <a:lnTo>
                  <a:pt x="932" y="2330"/>
                </a:lnTo>
                <a:lnTo>
                  <a:pt x="988" y="2181"/>
                </a:lnTo>
                <a:lnTo>
                  <a:pt x="1063" y="2032"/>
                </a:lnTo>
                <a:lnTo>
                  <a:pt x="1175" y="1902"/>
                </a:lnTo>
                <a:lnTo>
                  <a:pt x="1286" y="1808"/>
                </a:lnTo>
                <a:lnTo>
                  <a:pt x="1435" y="1734"/>
                </a:lnTo>
                <a:lnTo>
                  <a:pt x="1585" y="1678"/>
                </a:lnTo>
                <a:lnTo>
                  <a:pt x="1752" y="1659"/>
                </a:lnTo>
                <a:close/>
                <a:moveTo>
                  <a:pt x="3989" y="1659"/>
                </a:moveTo>
                <a:lnTo>
                  <a:pt x="4157" y="1678"/>
                </a:lnTo>
                <a:lnTo>
                  <a:pt x="4306" y="1734"/>
                </a:lnTo>
                <a:lnTo>
                  <a:pt x="4455" y="1808"/>
                </a:lnTo>
                <a:lnTo>
                  <a:pt x="4567" y="1902"/>
                </a:lnTo>
                <a:lnTo>
                  <a:pt x="4679" y="2032"/>
                </a:lnTo>
                <a:lnTo>
                  <a:pt x="4753" y="2181"/>
                </a:lnTo>
                <a:lnTo>
                  <a:pt x="4809" y="2330"/>
                </a:lnTo>
                <a:lnTo>
                  <a:pt x="4828" y="2498"/>
                </a:lnTo>
                <a:lnTo>
                  <a:pt x="4809" y="2666"/>
                </a:lnTo>
                <a:lnTo>
                  <a:pt x="4753" y="2834"/>
                </a:lnTo>
                <a:lnTo>
                  <a:pt x="4679" y="2964"/>
                </a:lnTo>
                <a:lnTo>
                  <a:pt x="4567" y="3095"/>
                </a:lnTo>
                <a:lnTo>
                  <a:pt x="4455" y="3188"/>
                </a:lnTo>
                <a:lnTo>
                  <a:pt x="4306" y="3262"/>
                </a:lnTo>
                <a:lnTo>
                  <a:pt x="4157" y="3318"/>
                </a:lnTo>
                <a:lnTo>
                  <a:pt x="3989" y="3337"/>
                </a:lnTo>
                <a:lnTo>
                  <a:pt x="3821" y="3318"/>
                </a:lnTo>
                <a:lnTo>
                  <a:pt x="3654" y="3262"/>
                </a:lnTo>
                <a:lnTo>
                  <a:pt x="3523" y="3188"/>
                </a:lnTo>
                <a:lnTo>
                  <a:pt x="3393" y="3095"/>
                </a:lnTo>
                <a:lnTo>
                  <a:pt x="3299" y="2964"/>
                </a:lnTo>
                <a:lnTo>
                  <a:pt x="3206" y="2834"/>
                </a:lnTo>
                <a:lnTo>
                  <a:pt x="3169" y="2666"/>
                </a:lnTo>
                <a:lnTo>
                  <a:pt x="3150" y="2498"/>
                </a:lnTo>
                <a:lnTo>
                  <a:pt x="3169" y="2330"/>
                </a:lnTo>
                <a:lnTo>
                  <a:pt x="3206" y="2181"/>
                </a:lnTo>
                <a:lnTo>
                  <a:pt x="3299" y="2032"/>
                </a:lnTo>
                <a:lnTo>
                  <a:pt x="3393" y="1902"/>
                </a:lnTo>
                <a:lnTo>
                  <a:pt x="3523" y="1808"/>
                </a:lnTo>
                <a:lnTo>
                  <a:pt x="3654" y="1734"/>
                </a:lnTo>
                <a:lnTo>
                  <a:pt x="3821" y="1678"/>
                </a:lnTo>
                <a:lnTo>
                  <a:pt x="3989" y="1659"/>
                </a:lnTo>
                <a:close/>
                <a:moveTo>
                  <a:pt x="3616" y="4157"/>
                </a:moveTo>
                <a:lnTo>
                  <a:pt x="3691" y="4176"/>
                </a:lnTo>
                <a:lnTo>
                  <a:pt x="3747" y="4232"/>
                </a:lnTo>
                <a:lnTo>
                  <a:pt x="3784" y="4288"/>
                </a:lnTo>
                <a:lnTo>
                  <a:pt x="3803" y="4343"/>
                </a:lnTo>
                <a:lnTo>
                  <a:pt x="3784" y="4418"/>
                </a:lnTo>
                <a:lnTo>
                  <a:pt x="3747" y="4474"/>
                </a:lnTo>
                <a:lnTo>
                  <a:pt x="3691" y="4530"/>
                </a:lnTo>
                <a:lnTo>
                  <a:pt x="2051" y="4530"/>
                </a:lnTo>
                <a:lnTo>
                  <a:pt x="1995" y="4474"/>
                </a:lnTo>
                <a:lnTo>
                  <a:pt x="1957" y="4418"/>
                </a:lnTo>
                <a:lnTo>
                  <a:pt x="1939" y="4343"/>
                </a:lnTo>
                <a:lnTo>
                  <a:pt x="1957" y="4288"/>
                </a:lnTo>
                <a:lnTo>
                  <a:pt x="1995" y="4232"/>
                </a:lnTo>
                <a:lnTo>
                  <a:pt x="2051" y="4176"/>
                </a:lnTo>
                <a:lnTo>
                  <a:pt x="2125" y="4157"/>
                </a:lnTo>
                <a:close/>
                <a:moveTo>
                  <a:pt x="2573" y="0"/>
                </a:moveTo>
                <a:lnTo>
                  <a:pt x="2293" y="56"/>
                </a:lnTo>
                <a:lnTo>
                  <a:pt x="2013" y="131"/>
                </a:lnTo>
                <a:lnTo>
                  <a:pt x="1752" y="224"/>
                </a:lnTo>
                <a:lnTo>
                  <a:pt x="1491" y="336"/>
                </a:lnTo>
                <a:lnTo>
                  <a:pt x="1268" y="485"/>
                </a:lnTo>
                <a:lnTo>
                  <a:pt x="1044" y="653"/>
                </a:lnTo>
                <a:lnTo>
                  <a:pt x="839" y="839"/>
                </a:lnTo>
                <a:lnTo>
                  <a:pt x="653" y="1044"/>
                </a:lnTo>
                <a:lnTo>
                  <a:pt x="485" y="1268"/>
                </a:lnTo>
                <a:lnTo>
                  <a:pt x="336" y="1492"/>
                </a:lnTo>
                <a:lnTo>
                  <a:pt x="224" y="1753"/>
                </a:lnTo>
                <a:lnTo>
                  <a:pt x="131" y="2014"/>
                </a:lnTo>
                <a:lnTo>
                  <a:pt x="56" y="2293"/>
                </a:lnTo>
                <a:lnTo>
                  <a:pt x="0" y="2573"/>
                </a:lnTo>
                <a:lnTo>
                  <a:pt x="0" y="2871"/>
                </a:lnTo>
                <a:lnTo>
                  <a:pt x="0" y="3169"/>
                </a:lnTo>
                <a:lnTo>
                  <a:pt x="56" y="3449"/>
                </a:lnTo>
                <a:lnTo>
                  <a:pt x="131" y="3728"/>
                </a:lnTo>
                <a:lnTo>
                  <a:pt x="224" y="3989"/>
                </a:lnTo>
                <a:lnTo>
                  <a:pt x="336" y="4250"/>
                </a:lnTo>
                <a:lnTo>
                  <a:pt x="485" y="4474"/>
                </a:lnTo>
                <a:lnTo>
                  <a:pt x="653" y="4698"/>
                </a:lnTo>
                <a:lnTo>
                  <a:pt x="839" y="4903"/>
                </a:lnTo>
                <a:lnTo>
                  <a:pt x="1044" y="5089"/>
                </a:lnTo>
                <a:lnTo>
                  <a:pt x="1268" y="5257"/>
                </a:lnTo>
                <a:lnTo>
                  <a:pt x="1491" y="5406"/>
                </a:lnTo>
                <a:lnTo>
                  <a:pt x="1752" y="5518"/>
                </a:lnTo>
                <a:lnTo>
                  <a:pt x="2013" y="5611"/>
                </a:lnTo>
                <a:lnTo>
                  <a:pt x="2293" y="5686"/>
                </a:lnTo>
                <a:lnTo>
                  <a:pt x="2573" y="5741"/>
                </a:lnTo>
                <a:lnTo>
                  <a:pt x="3169" y="5741"/>
                </a:lnTo>
                <a:lnTo>
                  <a:pt x="3449" y="5686"/>
                </a:lnTo>
                <a:lnTo>
                  <a:pt x="3728" y="5611"/>
                </a:lnTo>
                <a:lnTo>
                  <a:pt x="3989" y="5518"/>
                </a:lnTo>
                <a:lnTo>
                  <a:pt x="4250" y="5406"/>
                </a:lnTo>
                <a:lnTo>
                  <a:pt x="4474" y="5257"/>
                </a:lnTo>
                <a:lnTo>
                  <a:pt x="4697" y="5089"/>
                </a:lnTo>
                <a:lnTo>
                  <a:pt x="4902" y="4903"/>
                </a:lnTo>
                <a:lnTo>
                  <a:pt x="5089" y="4698"/>
                </a:lnTo>
                <a:lnTo>
                  <a:pt x="5257" y="4474"/>
                </a:lnTo>
                <a:lnTo>
                  <a:pt x="5406" y="4250"/>
                </a:lnTo>
                <a:lnTo>
                  <a:pt x="5518" y="3989"/>
                </a:lnTo>
                <a:lnTo>
                  <a:pt x="5611" y="3728"/>
                </a:lnTo>
                <a:lnTo>
                  <a:pt x="5685" y="3449"/>
                </a:lnTo>
                <a:lnTo>
                  <a:pt x="5741" y="3169"/>
                </a:lnTo>
                <a:lnTo>
                  <a:pt x="5741" y="2871"/>
                </a:lnTo>
                <a:lnTo>
                  <a:pt x="5741" y="2573"/>
                </a:lnTo>
                <a:lnTo>
                  <a:pt x="5685" y="2293"/>
                </a:lnTo>
                <a:lnTo>
                  <a:pt x="5611" y="2014"/>
                </a:lnTo>
                <a:lnTo>
                  <a:pt x="5518" y="1753"/>
                </a:lnTo>
                <a:lnTo>
                  <a:pt x="5406" y="1492"/>
                </a:lnTo>
                <a:lnTo>
                  <a:pt x="5257" y="1268"/>
                </a:lnTo>
                <a:lnTo>
                  <a:pt x="5089" y="1044"/>
                </a:lnTo>
                <a:lnTo>
                  <a:pt x="4902" y="839"/>
                </a:lnTo>
                <a:lnTo>
                  <a:pt x="4697" y="653"/>
                </a:lnTo>
                <a:lnTo>
                  <a:pt x="4474" y="485"/>
                </a:lnTo>
                <a:lnTo>
                  <a:pt x="4250" y="336"/>
                </a:lnTo>
                <a:lnTo>
                  <a:pt x="3989" y="224"/>
                </a:lnTo>
                <a:lnTo>
                  <a:pt x="3728" y="131"/>
                </a:lnTo>
                <a:lnTo>
                  <a:pt x="3449" y="56"/>
                </a:lnTo>
                <a:lnTo>
                  <a:pt x="316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48"/>
          <p:cNvSpPr/>
          <p:nvPr/>
        </p:nvSpPr>
        <p:spPr>
          <a:xfrm>
            <a:off x="4535326" y="3496484"/>
            <a:ext cx="123977" cy="123568"/>
          </a:xfrm>
          <a:custGeom>
            <a:avLst/>
            <a:gdLst/>
            <a:ahLst/>
            <a:cxnLst/>
            <a:rect l="l" t="t" r="r" b="b"/>
            <a:pathLst>
              <a:path w="5761" h="5742" extrusionOk="0">
                <a:moveTo>
                  <a:pt x="3934" y="0"/>
                </a:moveTo>
                <a:lnTo>
                  <a:pt x="5760" y="1808"/>
                </a:lnTo>
                <a:lnTo>
                  <a:pt x="5742" y="1454"/>
                </a:lnTo>
                <a:lnTo>
                  <a:pt x="5704" y="1119"/>
                </a:lnTo>
                <a:lnTo>
                  <a:pt x="5649" y="839"/>
                </a:lnTo>
                <a:lnTo>
                  <a:pt x="5593" y="597"/>
                </a:lnTo>
                <a:lnTo>
                  <a:pt x="5537" y="448"/>
                </a:lnTo>
                <a:lnTo>
                  <a:pt x="5425" y="336"/>
                </a:lnTo>
                <a:lnTo>
                  <a:pt x="5313" y="224"/>
                </a:lnTo>
                <a:lnTo>
                  <a:pt x="5164" y="168"/>
                </a:lnTo>
                <a:lnTo>
                  <a:pt x="4922" y="112"/>
                </a:lnTo>
                <a:lnTo>
                  <a:pt x="4642" y="56"/>
                </a:lnTo>
                <a:lnTo>
                  <a:pt x="4306" y="19"/>
                </a:lnTo>
                <a:lnTo>
                  <a:pt x="3934" y="0"/>
                </a:lnTo>
                <a:close/>
                <a:moveTo>
                  <a:pt x="3840" y="1734"/>
                </a:moveTo>
                <a:lnTo>
                  <a:pt x="3859" y="1753"/>
                </a:lnTo>
                <a:lnTo>
                  <a:pt x="3990" y="1883"/>
                </a:lnTo>
                <a:lnTo>
                  <a:pt x="4008" y="1920"/>
                </a:lnTo>
                <a:lnTo>
                  <a:pt x="4027" y="1958"/>
                </a:lnTo>
                <a:lnTo>
                  <a:pt x="4008" y="1995"/>
                </a:lnTo>
                <a:lnTo>
                  <a:pt x="3990" y="2014"/>
                </a:lnTo>
                <a:lnTo>
                  <a:pt x="3673" y="2349"/>
                </a:lnTo>
                <a:lnTo>
                  <a:pt x="3990" y="2666"/>
                </a:lnTo>
                <a:lnTo>
                  <a:pt x="4008" y="2703"/>
                </a:lnTo>
                <a:lnTo>
                  <a:pt x="4027" y="2740"/>
                </a:lnTo>
                <a:lnTo>
                  <a:pt x="4008" y="2778"/>
                </a:lnTo>
                <a:lnTo>
                  <a:pt x="3990" y="2796"/>
                </a:lnTo>
                <a:lnTo>
                  <a:pt x="3859" y="2946"/>
                </a:lnTo>
                <a:lnTo>
                  <a:pt x="3840" y="2964"/>
                </a:lnTo>
                <a:lnTo>
                  <a:pt x="3766" y="2964"/>
                </a:lnTo>
                <a:lnTo>
                  <a:pt x="3729" y="2946"/>
                </a:lnTo>
                <a:lnTo>
                  <a:pt x="3412" y="2610"/>
                </a:lnTo>
                <a:lnTo>
                  <a:pt x="3151" y="2871"/>
                </a:lnTo>
                <a:lnTo>
                  <a:pt x="3468" y="3206"/>
                </a:lnTo>
                <a:lnTo>
                  <a:pt x="3486" y="3225"/>
                </a:lnTo>
                <a:lnTo>
                  <a:pt x="3505" y="3262"/>
                </a:lnTo>
                <a:lnTo>
                  <a:pt x="3486" y="3300"/>
                </a:lnTo>
                <a:lnTo>
                  <a:pt x="3468" y="3337"/>
                </a:lnTo>
                <a:lnTo>
                  <a:pt x="3337" y="3467"/>
                </a:lnTo>
                <a:lnTo>
                  <a:pt x="3319" y="3486"/>
                </a:lnTo>
                <a:lnTo>
                  <a:pt x="3244" y="3486"/>
                </a:lnTo>
                <a:lnTo>
                  <a:pt x="3207" y="3467"/>
                </a:lnTo>
                <a:lnTo>
                  <a:pt x="2890" y="3132"/>
                </a:lnTo>
                <a:lnTo>
                  <a:pt x="2629" y="3393"/>
                </a:lnTo>
                <a:lnTo>
                  <a:pt x="2946" y="3728"/>
                </a:lnTo>
                <a:lnTo>
                  <a:pt x="2964" y="3747"/>
                </a:lnTo>
                <a:lnTo>
                  <a:pt x="2983" y="3784"/>
                </a:lnTo>
                <a:lnTo>
                  <a:pt x="2964" y="3822"/>
                </a:lnTo>
                <a:lnTo>
                  <a:pt x="2946" y="3859"/>
                </a:lnTo>
                <a:lnTo>
                  <a:pt x="2815" y="3989"/>
                </a:lnTo>
                <a:lnTo>
                  <a:pt x="2778" y="4008"/>
                </a:lnTo>
                <a:lnTo>
                  <a:pt x="2722" y="4008"/>
                </a:lnTo>
                <a:lnTo>
                  <a:pt x="2685" y="3989"/>
                </a:lnTo>
                <a:lnTo>
                  <a:pt x="2349" y="3654"/>
                </a:lnTo>
                <a:lnTo>
                  <a:pt x="2032" y="3989"/>
                </a:lnTo>
                <a:lnTo>
                  <a:pt x="1995" y="4008"/>
                </a:lnTo>
                <a:lnTo>
                  <a:pt x="1921" y="4008"/>
                </a:lnTo>
                <a:lnTo>
                  <a:pt x="1902" y="3989"/>
                </a:lnTo>
                <a:lnTo>
                  <a:pt x="1771" y="3859"/>
                </a:lnTo>
                <a:lnTo>
                  <a:pt x="1753" y="3822"/>
                </a:lnTo>
                <a:lnTo>
                  <a:pt x="1734" y="3784"/>
                </a:lnTo>
                <a:lnTo>
                  <a:pt x="1753" y="3747"/>
                </a:lnTo>
                <a:lnTo>
                  <a:pt x="1771" y="3728"/>
                </a:lnTo>
                <a:lnTo>
                  <a:pt x="2088" y="3393"/>
                </a:lnTo>
                <a:lnTo>
                  <a:pt x="1771" y="3076"/>
                </a:lnTo>
                <a:lnTo>
                  <a:pt x="1753" y="3039"/>
                </a:lnTo>
                <a:lnTo>
                  <a:pt x="1734" y="3001"/>
                </a:lnTo>
                <a:lnTo>
                  <a:pt x="1753" y="2964"/>
                </a:lnTo>
                <a:lnTo>
                  <a:pt x="1771" y="2946"/>
                </a:lnTo>
                <a:lnTo>
                  <a:pt x="1902" y="2815"/>
                </a:lnTo>
                <a:lnTo>
                  <a:pt x="1921" y="2778"/>
                </a:lnTo>
                <a:lnTo>
                  <a:pt x="1995" y="2778"/>
                </a:lnTo>
                <a:lnTo>
                  <a:pt x="2032" y="2815"/>
                </a:lnTo>
                <a:lnTo>
                  <a:pt x="2349" y="3132"/>
                </a:lnTo>
                <a:lnTo>
                  <a:pt x="2629" y="2871"/>
                </a:lnTo>
                <a:lnTo>
                  <a:pt x="2293" y="2535"/>
                </a:lnTo>
                <a:lnTo>
                  <a:pt x="2275" y="2517"/>
                </a:lnTo>
                <a:lnTo>
                  <a:pt x="2256" y="2480"/>
                </a:lnTo>
                <a:lnTo>
                  <a:pt x="2275" y="2442"/>
                </a:lnTo>
                <a:lnTo>
                  <a:pt x="2293" y="2405"/>
                </a:lnTo>
                <a:lnTo>
                  <a:pt x="2424" y="2274"/>
                </a:lnTo>
                <a:lnTo>
                  <a:pt x="2461" y="2256"/>
                </a:lnTo>
                <a:lnTo>
                  <a:pt x="2517" y="2256"/>
                </a:lnTo>
                <a:lnTo>
                  <a:pt x="2554" y="2274"/>
                </a:lnTo>
                <a:lnTo>
                  <a:pt x="2890" y="2610"/>
                </a:lnTo>
                <a:lnTo>
                  <a:pt x="3151" y="2349"/>
                </a:lnTo>
                <a:lnTo>
                  <a:pt x="2815" y="2014"/>
                </a:lnTo>
                <a:lnTo>
                  <a:pt x="2797" y="1995"/>
                </a:lnTo>
                <a:lnTo>
                  <a:pt x="2797" y="1958"/>
                </a:lnTo>
                <a:lnTo>
                  <a:pt x="2797" y="1920"/>
                </a:lnTo>
                <a:lnTo>
                  <a:pt x="2815" y="1883"/>
                </a:lnTo>
                <a:lnTo>
                  <a:pt x="2946" y="1753"/>
                </a:lnTo>
                <a:lnTo>
                  <a:pt x="2983" y="1734"/>
                </a:lnTo>
                <a:lnTo>
                  <a:pt x="3039" y="1734"/>
                </a:lnTo>
                <a:lnTo>
                  <a:pt x="3076" y="1753"/>
                </a:lnTo>
                <a:lnTo>
                  <a:pt x="3412" y="2088"/>
                </a:lnTo>
                <a:lnTo>
                  <a:pt x="3729" y="1753"/>
                </a:lnTo>
                <a:lnTo>
                  <a:pt x="3766" y="1734"/>
                </a:lnTo>
                <a:close/>
                <a:moveTo>
                  <a:pt x="3207" y="38"/>
                </a:moveTo>
                <a:lnTo>
                  <a:pt x="2908" y="94"/>
                </a:lnTo>
                <a:lnTo>
                  <a:pt x="2629" y="168"/>
                </a:lnTo>
                <a:lnTo>
                  <a:pt x="2368" y="261"/>
                </a:lnTo>
                <a:lnTo>
                  <a:pt x="2107" y="373"/>
                </a:lnTo>
                <a:lnTo>
                  <a:pt x="1846" y="522"/>
                </a:lnTo>
                <a:lnTo>
                  <a:pt x="1604" y="671"/>
                </a:lnTo>
                <a:lnTo>
                  <a:pt x="1361" y="839"/>
                </a:lnTo>
                <a:lnTo>
                  <a:pt x="1156" y="1044"/>
                </a:lnTo>
                <a:lnTo>
                  <a:pt x="951" y="1249"/>
                </a:lnTo>
                <a:lnTo>
                  <a:pt x="765" y="1473"/>
                </a:lnTo>
                <a:lnTo>
                  <a:pt x="597" y="1715"/>
                </a:lnTo>
                <a:lnTo>
                  <a:pt x="448" y="1976"/>
                </a:lnTo>
                <a:lnTo>
                  <a:pt x="318" y="2256"/>
                </a:lnTo>
                <a:lnTo>
                  <a:pt x="206" y="2554"/>
                </a:lnTo>
                <a:lnTo>
                  <a:pt x="112" y="2871"/>
                </a:lnTo>
                <a:lnTo>
                  <a:pt x="57" y="3188"/>
                </a:lnTo>
                <a:lnTo>
                  <a:pt x="2554" y="5704"/>
                </a:lnTo>
                <a:lnTo>
                  <a:pt x="2853" y="5648"/>
                </a:lnTo>
                <a:lnTo>
                  <a:pt x="3132" y="5574"/>
                </a:lnTo>
                <a:lnTo>
                  <a:pt x="3393" y="5481"/>
                </a:lnTo>
                <a:lnTo>
                  <a:pt x="3673" y="5369"/>
                </a:lnTo>
                <a:lnTo>
                  <a:pt x="3915" y="5238"/>
                </a:lnTo>
                <a:lnTo>
                  <a:pt x="4157" y="5070"/>
                </a:lnTo>
                <a:lnTo>
                  <a:pt x="4400" y="4903"/>
                </a:lnTo>
                <a:lnTo>
                  <a:pt x="4623" y="4716"/>
                </a:lnTo>
                <a:lnTo>
                  <a:pt x="4810" y="4493"/>
                </a:lnTo>
                <a:lnTo>
                  <a:pt x="4996" y="4269"/>
                </a:lnTo>
                <a:lnTo>
                  <a:pt x="5183" y="4027"/>
                </a:lnTo>
                <a:lnTo>
                  <a:pt x="5332" y="3766"/>
                </a:lnTo>
                <a:lnTo>
                  <a:pt x="5462" y="3486"/>
                </a:lnTo>
                <a:lnTo>
                  <a:pt x="5555" y="3188"/>
                </a:lnTo>
                <a:lnTo>
                  <a:pt x="5649" y="2871"/>
                </a:lnTo>
                <a:lnTo>
                  <a:pt x="5704" y="2554"/>
                </a:lnTo>
                <a:lnTo>
                  <a:pt x="3207" y="38"/>
                </a:lnTo>
                <a:close/>
                <a:moveTo>
                  <a:pt x="1" y="3933"/>
                </a:moveTo>
                <a:lnTo>
                  <a:pt x="19" y="4288"/>
                </a:lnTo>
                <a:lnTo>
                  <a:pt x="57" y="4623"/>
                </a:lnTo>
                <a:lnTo>
                  <a:pt x="112" y="4903"/>
                </a:lnTo>
                <a:lnTo>
                  <a:pt x="168" y="5145"/>
                </a:lnTo>
                <a:lnTo>
                  <a:pt x="243" y="5294"/>
                </a:lnTo>
                <a:lnTo>
                  <a:pt x="336" y="5425"/>
                </a:lnTo>
                <a:lnTo>
                  <a:pt x="448" y="5518"/>
                </a:lnTo>
                <a:lnTo>
                  <a:pt x="597" y="5574"/>
                </a:lnTo>
                <a:lnTo>
                  <a:pt x="839" y="5630"/>
                </a:lnTo>
                <a:lnTo>
                  <a:pt x="1119" y="5686"/>
                </a:lnTo>
                <a:lnTo>
                  <a:pt x="1455" y="5723"/>
                </a:lnTo>
                <a:lnTo>
                  <a:pt x="1827" y="5741"/>
                </a:lnTo>
                <a:lnTo>
                  <a:pt x="1" y="3933"/>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48"/>
          <p:cNvSpPr/>
          <p:nvPr/>
        </p:nvSpPr>
        <p:spPr>
          <a:xfrm>
            <a:off x="4207235" y="3494483"/>
            <a:ext cx="118747" cy="127571"/>
          </a:xfrm>
          <a:custGeom>
            <a:avLst/>
            <a:gdLst/>
            <a:ahLst/>
            <a:cxnLst/>
            <a:rect l="l" t="t" r="r" b="b"/>
            <a:pathLst>
              <a:path w="5518" h="5928" extrusionOk="0">
                <a:moveTo>
                  <a:pt x="2069" y="2480"/>
                </a:moveTo>
                <a:lnTo>
                  <a:pt x="2107" y="2498"/>
                </a:lnTo>
                <a:lnTo>
                  <a:pt x="2125" y="2535"/>
                </a:lnTo>
                <a:lnTo>
                  <a:pt x="2125" y="3281"/>
                </a:lnTo>
                <a:lnTo>
                  <a:pt x="2107" y="3318"/>
                </a:lnTo>
                <a:lnTo>
                  <a:pt x="2069" y="3337"/>
                </a:lnTo>
                <a:lnTo>
                  <a:pt x="1752" y="3337"/>
                </a:lnTo>
                <a:lnTo>
                  <a:pt x="1715" y="3318"/>
                </a:lnTo>
                <a:lnTo>
                  <a:pt x="1696" y="3281"/>
                </a:lnTo>
                <a:lnTo>
                  <a:pt x="1696" y="2535"/>
                </a:lnTo>
                <a:lnTo>
                  <a:pt x="1715" y="2498"/>
                </a:lnTo>
                <a:lnTo>
                  <a:pt x="1752" y="2480"/>
                </a:lnTo>
                <a:close/>
                <a:moveTo>
                  <a:pt x="3766" y="2480"/>
                </a:moveTo>
                <a:lnTo>
                  <a:pt x="3803" y="2498"/>
                </a:lnTo>
                <a:lnTo>
                  <a:pt x="3821" y="2535"/>
                </a:lnTo>
                <a:lnTo>
                  <a:pt x="3821" y="3281"/>
                </a:lnTo>
                <a:lnTo>
                  <a:pt x="3803" y="3318"/>
                </a:lnTo>
                <a:lnTo>
                  <a:pt x="3766" y="3337"/>
                </a:lnTo>
                <a:lnTo>
                  <a:pt x="3449" y="3337"/>
                </a:lnTo>
                <a:lnTo>
                  <a:pt x="3411" y="3318"/>
                </a:lnTo>
                <a:lnTo>
                  <a:pt x="3393" y="3281"/>
                </a:lnTo>
                <a:lnTo>
                  <a:pt x="3393" y="2535"/>
                </a:lnTo>
                <a:lnTo>
                  <a:pt x="3411" y="2498"/>
                </a:lnTo>
                <a:lnTo>
                  <a:pt x="3449" y="2480"/>
                </a:lnTo>
                <a:close/>
                <a:moveTo>
                  <a:pt x="2684" y="0"/>
                </a:moveTo>
                <a:lnTo>
                  <a:pt x="2628" y="38"/>
                </a:lnTo>
                <a:lnTo>
                  <a:pt x="2591" y="94"/>
                </a:lnTo>
                <a:lnTo>
                  <a:pt x="2573" y="168"/>
                </a:lnTo>
                <a:lnTo>
                  <a:pt x="2573" y="224"/>
                </a:lnTo>
                <a:lnTo>
                  <a:pt x="2610" y="261"/>
                </a:lnTo>
                <a:lnTo>
                  <a:pt x="2628" y="299"/>
                </a:lnTo>
                <a:lnTo>
                  <a:pt x="2684" y="336"/>
                </a:lnTo>
                <a:lnTo>
                  <a:pt x="2684" y="1641"/>
                </a:lnTo>
                <a:lnTo>
                  <a:pt x="2591" y="1641"/>
                </a:lnTo>
                <a:lnTo>
                  <a:pt x="2573" y="1659"/>
                </a:lnTo>
                <a:lnTo>
                  <a:pt x="2554" y="1678"/>
                </a:lnTo>
                <a:lnTo>
                  <a:pt x="2554" y="2069"/>
                </a:lnTo>
                <a:lnTo>
                  <a:pt x="2125" y="2069"/>
                </a:lnTo>
                <a:lnTo>
                  <a:pt x="2125" y="1697"/>
                </a:lnTo>
                <a:lnTo>
                  <a:pt x="2107" y="1659"/>
                </a:lnTo>
                <a:lnTo>
                  <a:pt x="2069" y="1641"/>
                </a:lnTo>
                <a:lnTo>
                  <a:pt x="1752" y="1641"/>
                </a:lnTo>
                <a:lnTo>
                  <a:pt x="1715" y="1659"/>
                </a:lnTo>
                <a:lnTo>
                  <a:pt x="1696" y="1697"/>
                </a:lnTo>
                <a:lnTo>
                  <a:pt x="1696" y="2069"/>
                </a:lnTo>
                <a:lnTo>
                  <a:pt x="1268" y="2069"/>
                </a:lnTo>
                <a:lnTo>
                  <a:pt x="1268" y="1697"/>
                </a:lnTo>
                <a:lnTo>
                  <a:pt x="1249" y="1659"/>
                </a:lnTo>
                <a:lnTo>
                  <a:pt x="1212" y="1641"/>
                </a:lnTo>
                <a:lnTo>
                  <a:pt x="895" y="1641"/>
                </a:lnTo>
                <a:lnTo>
                  <a:pt x="858" y="1659"/>
                </a:lnTo>
                <a:lnTo>
                  <a:pt x="839" y="1697"/>
                </a:lnTo>
                <a:lnTo>
                  <a:pt x="839" y="3766"/>
                </a:lnTo>
                <a:lnTo>
                  <a:pt x="410" y="3766"/>
                </a:lnTo>
                <a:lnTo>
                  <a:pt x="410" y="3374"/>
                </a:lnTo>
                <a:lnTo>
                  <a:pt x="392" y="3337"/>
                </a:lnTo>
                <a:lnTo>
                  <a:pt x="19" y="3337"/>
                </a:lnTo>
                <a:lnTo>
                  <a:pt x="0" y="3374"/>
                </a:lnTo>
                <a:lnTo>
                  <a:pt x="0" y="5928"/>
                </a:lnTo>
                <a:lnTo>
                  <a:pt x="2125" y="5928"/>
                </a:lnTo>
                <a:lnTo>
                  <a:pt x="2125" y="4809"/>
                </a:lnTo>
                <a:lnTo>
                  <a:pt x="2144" y="4660"/>
                </a:lnTo>
                <a:lnTo>
                  <a:pt x="2181" y="4530"/>
                </a:lnTo>
                <a:lnTo>
                  <a:pt x="2237" y="4437"/>
                </a:lnTo>
                <a:lnTo>
                  <a:pt x="2312" y="4343"/>
                </a:lnTo>
                <a:lnTo>
                  <a:pt x="2423" y="4269"/>
                </a:lnTo>
                <a:lnTo>
                  <a:pt x="2517" y="4213"/>
                </a:lnTo>
                <a:lnTo>
                  <a:pt x="2647" y="4194"/>
                </a:lnTo>
                <a:lnTo>
                  <a:pt x="2759" y="4176"/>
                </a:lnTo>
                <a:lnTo>
                  <a:pt x="2871" y="4194"/>
                </a:lnTo>
                <a:lnTo>
                  <a:pt x="3001" y="4213"/>
                </a:lnTo>
                <a:lnTo>
                  <a:pt x="3094" y="4269"/>
                </a:lnTo>
                <a:lnTo>
                  <a:pt x="3206" y="4343"/>
                </a:lnTo>
                <a:lnTo>
                  <a:pt x="3281" y="4437"/>
                </a:lnTo>
                <a:lnTo>
                  <a:pt x="3337" y="4530"/>
                </a:lnTo>
                <a:lnTo>
                  <a:pt x="3374" y="4660"/>
                </a:lnTo>
                <a:lnTo>
                  <a:pt x="3393" y="4809"/>
                </a:lnTo>
                <a:lnTo>
                  <a:pt x="3393" y="5928"/>
                </a:lnTo>
                <a:lnTo>
                  <a:pt x="5518" y="5928"/>
                </a:lnTo>
                <a:lnTo>
                  <a:pt x="5518" y="3374"/>
                </a:lnTo>
                <a:lnTo>
                  <a:pt x="5499" y="3337"/>
                </a:lnTo>
                <a:lnTo>
                  <a:pt x="5108" y="3337"/>
                </a:lnTo>
                <a:lnTo>
                  <a:pt x="5089" y="3374"/>
                </a:lnTo>
                <a:lnTo>
                  <a:pt x="5089" y="3766"/>
                </a:lnTo>
                <a:lnTo>
                  <a:pt x="4679" y="3766"/>
                </a:lnTo>
                <a:lnTo>
                  <a:pt x="4679" y="1697"/>
                </a:lnTo>
                <a:lnTo>
                  <a:pt x="4660" y="1659"/>
                </a:lnTo>
                <a:lnTo>
                  <a:pt x="4623" y="1641"/>
                </a:lnTo>
                <a:lnTo>
                  <a:pt x="4287" y="1641"/>
                </a:lnTo>
                <a:lnTo>
                  <a:pt x="4250" y="1659"/>
                </a:lnTo>
                <a:lnTo>
                  <a:pt x="4250" y="1697"/>
                </a:lnTo>
                <a:lnTo>
                  <a:pt x="4250" y="2069"/>
                </a:lnTo>
                <a:lnTo>
                  <a:pt x="3821" y="2069"/>
                </a:lnTo>
                <a:lnTo>
                  <a:pt x="3821" y="1697"/>
                </a:lnTo>
                <a:lnTo>
                  <a:pt x="3803" y="1659"/>
                </a:lnTo>
                <a:lnTo>
                  <a:pt x="3766" y="1641"/>
                </a:lnTo>
                <a:lnTo>
                  <a:pt x="3430" y="1641"/>
                </a:lnTo>
                <a:lnTo>
                  <a:pt x="3393" y="1659"/>
                </a:lnTo>
                <a:lnTo>
                  <a:pt x="3393" y="1697"/>
                </a:lnTo>
                <a:lnTo>
                  <a:pt x="3393" y="2069"/>
                </a:lnTo>
                <a:lnTo>
                  <a:pt x="2964" y="2069"/>
                </a:lnTo>
                <a:lnTo>
                  <a:pt x="2964" y="1697"/>
                </a:lnTo>
                <a:lnTo>
                  <a:pt x="2945" y="1659"/>
                </a:lnTo>
                <a:lnTo>
                  <a:pt x="2908" y="1641"/>
                </a:lnTo>
                <a:lnTo>
                  <a:pt x="2834" y="1641"/>
                </a:lnTo>
                <a:lnTo>
                  <a:pt x="2834" y="1193"/>
                </a:lnTo>
                <a:lnTo>
                  <a:pt x="2983" y="1175"/>
                </a:lnTo>
                <a:lnTo>
                  <a:pt x="3132" y="1156"/>
                </a:lnTo>
                <a:lnTo>
                  <a:pt x="3225" y="1156"/>
                </a:lnTo>
                <a:lnTo>
                  <a:pt x="3318" y="1175"/>
                </a:lnTo>
                <a:lnTo>
                  <a:pt x="3393" y="1193"/>
                </a:lnTo>
                <a:lnTo>
                  <a:pt x="3486" y="1212"/>
                </a:lnTo>
                <a:lnTo>
                  <a:pt x="3672" y="1193"/>
                </a:lnTo>
                <a:lnTo>
                  <a:pt x="3766" y="1156"/>
                </a:lnTo>
                <a:lnTo>
                  <a:pt x="3803" y="1137"/>
                </a:lnTo>
                <a:lnTo>
                  <a:pt x="3821" y="1119"/>
                </a:lnTo>
                <a:lnTo>
                  <a:pt x="3821" y="410"/>
                </a:lnTo>
                <a:lnTo>
                  <a:pt x="3803" y="373"/>
                </a:lnTo>
                <a:lnTo>
                  <a:pt x="3766" y="355"/>
                </a:lnTo>
                <a:lnTo>
                  <a:pt x="3635" y="392"/>
                </a:lnTo>
                <a:lnTo>
                  <a:pt x="3560" y="410"/>
                </a:lnTo>
                <a:lnTo>
                  <a:pt x="3393" y="410"/>
                </a:lnTo>
                <a:lnTo>
                  <a:pt x="3300" y="392"/>
                </a:lnTo>
                <a:lnTo>
                  <a:pt x="3206" y="373"/>
                </a:lnTo>
                <a:lnTo>
                  <a:pt x="3094" y="355"/>
                </a:lnTo>
                <a:lnTo>
                  <a:pt x="2964" y="373"/>
                </a:lnTo>
                <a:lnTo>
                  <a:pt x="2834" y="392"/>
                </a:lnTo>
                <a:lnTo>
                  <a:pt x="2834" y="336"/>
                </a:lnTo>
                <a:lnTo>
                  <a:pt x="2871" y="299"/>
                </a:lnTo>
                <a:lnTo>
                  <a:pt x="2908" y="261"/>
                </a:lnTo>
                <a:lnTo>
                  <a:pt x="2927" y="224"/>
                </a:lnTo>
                <a:lnTo>
                  <a:pt x="2927" y="168"/>
                </a:lnTo>
                <a:lnTo>
                  <a:pt x="2908" y="94"/>
                </a:lnTo>
                <a:lnTo>
                  <a:pt x="2871" y="38"/>
                </a:lnTo>
                <a:lnTo>
                  <a:pt x="2815"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48"/>
          <p:cNvSpPr/>
          <p:nvPr/>
        </p:nvSpPr>
        <p:spPr>
          <a:xfrm>
            <a:off x="3868706" y="3502305"/>
            <a:ext cx="143624" cy="111926"/>
          </a:xfrm>
          <a:custGeom>
            <a:avLst/>
            <a:gdLst/>
            <a:ahLst/>
            <a:cxnLst/>
            <a:rect l="l" t="t" r="r" b="b"/>
            <a:pathLst>
              <a:path w="6674" h="5201" extrusionOk="0">
                <a:moveTo>
                  <a:pt x="4325" y="653"/>
                </a:moveTo>
                <a:lnTo>
                  <a:pt x="4381" y="671"/>
                </a:lnTo>
                <a:lnTo>
                  <a:pt x="4455" y="727"/>
                </a:lnTo>
                <a:lnTo>
                  <a:pt x="4530" y="821"/>
                </a:lnTo>
                <a:lnTo>
                  <a:pt x="4548" y="876"/>
                </a:lnTo>
                <a:lnTo>
                  <a:pt x="4548" y="932"/>
                </a:lnTo>
                <a:lnTo>
                  <a:pt x="4548" y="988"/>
                </a:lnTo>
                <a:lnTo>
                  <a:pt x="4530" y="1044"/>
                </a:lnTo>
                <a:lnTo>
                  <a:pt x="4455" y="1119"/>
                </a:lnTo>
                <a:lnTo>
                  <a:pt x="4381" y="1193"/>
                </a:lnTo>
                <a:lnTo>
                  <a:pt x="4325" y="1193"/>
                </a:lnTo>
                <a:lnTo>
                  <a:pt x="4269" y="1212"/>
                </a:lnTo>
                <a:lnTo>
                  <a:pt x="4213" y="1193"/>
                </a:lnTo>
                <a:lnTo>
                  <a:pt x="4157" y="1193"/>
                </a:lnTo>
                <a:lnTo>
                  <a:pt x="4064" y="1119"/>
                </a:lnTo>
                <a:lnTo>
                  <a:pt x="4008" y="1044"/>
                </a:lnTo>
                <a:lnTo>
                  <a:pt x="3989" y="988"/>
                </a:lnTo>
                <a:lnTo>
                  <a:pt x="3989" y="932"/>
                </a:lnTo>
                <a:lnTo>
                  <a:pt x="3989" y="876"/>
                </a:lnTo>
                <a:lnTo>
                  <a:pt x="4008" y="821"/>
                </a:lnTo>
                <a:lnTo>
                  <a:pt x="4064" y="727"/>
                </a:lnTo>
                <a:lnTo>
                  <a:pt x="4157" y="671"/>
                </a:lnTo>
                <a:lnTo>
                  <a:pt x="4213" y="653"/>
                </a:lnTo>
                <a:close/>
                <a:moveTo>
                  <a:pt x="4101" y="0"/>
                </a:moveTo>
                <a:lnTo>
                  <a:pt x="3952" y="56"/>
                </a:lnTo>
                <a:lnTo>
                  <a:pt x="3803" y="112"/>
                </a:lnTo>
                <a:lnTo>
                  <a:pt x="3672" y="205"/>
                </a:lnTo>
                <a:lnTo>
                  <a:pt x="3560" y="317"/>
                </a:lnTo>
                <a:lnTo>
                  <a:pt x="3467" y="448"/>
                </a:lnTo>
                <a:lnTo>
                  <a:pt x="3393" y="597"/>
                </a:lnTo>
                <a:lnTo>
                  <a:pt x="3355" y="746"/>
                </a:lnTo>
                <a:lnTo>
                  <a:pt x="3001" y="802"/>
                </a:lnTo>
                <a:lnTo>
                  <a:pt x="2666" y="895"/>
                </a:lnTo>
                <a:lnTo>
                  <a:pt x="2349" y="988"/>
                </a:lnTo>
                <a:lnTo>
                  <a:pt x="2032" y="1137"/>
                </a:lnTo>
                <a:lnTo>
                  <a:pt x="1734" y="1305"/>
                </a:lnTo>
                <a:lnTo>
                  <a:pt x="1454" y="1492"/>
                </a:lnTo>
                <a:lnTo>
                  <a:pt x="1212" y="1715"/>
                </a:lnTo>
                <a:lnTo>
                  <a:pt x="970" y="1958"/>
                </a:lnTo>
                <a:lnTo>
                  <a:pt x="746" y="2200"/>
                </a:lnTo>
                <a:lnTo>
                  <a:pt x="559" y="2480"/>
                </a:lnTo>
                <a:lnTo>
                  <a:pt x="392" y="2778"/>
                </a:lnTo>
                <a:lnTo>
                  <a:pt x="261" y="3095"/>
                </a:lnTo>
                <a:lnTo>
                  <a:pt x="149" y="3412"/>
                </a:lnTo>
                <a:lnTo>
                  <a:pt x="56" y="3747"/>
                </a:lnTo>
                <a:lnTo>
                  <a:pt x="19" y="4101"/>
                </a:lnTo>
                <a:lnTo>
                  <a:pt x="0" y="4455"/>
                </a:lnTo>
                <a:lnTo>
                  <a:pt x="19" y="4604"/>
                </a:lnTo>
                <a:lnTo>
                  <a:pt x="56" y="4754"/>
                </a:lnTo>
                <a:lnTo>
                  <a:pt x="131" y="4865"/>
                </a:lnTo>
                <a:lnTo>
                  <a:pt x="224" y="4977"/>
                </a:lnTo>
                <a:lnTo>
                  <a:pt x="336" y="5070"/>
                </a:lnTo>
                <a:lnTo>
                  <a:pt x="448" y="5126"/>
                </a:lnTo>
                <a:lnTo>
                  <a:pt x="597" y="5182"/>
                </a:lnTo>
                <a:lnTo>
                  <a:pt x="746" y="5201"/>
                </a:lnTo>
                <a:lnTo>
                  <a:pt x="4269" y="5201"/>
                </a:lnTo>
                <a:lnTo>
                  <a:pt x="4343" y="5182"/>
                </a:lnTo>
                <a:lnTo>
                  <a:pt x="4399" y="5145"/>
                </a:lnTo>
                <a:lnTo>
                  <a:pt x="4437" y="5089"/>
                </a:lnTo>
                <a:lnTo>
                  <a:pt x="4455" y="5015"/>
                </a:lnTo>
                <a:lnTo>
                  <a:pt x="4437" y="4940"/>
                </a:lnTo>
                <a:lnTo>
                  <a:pt x="4418" y="4865"/>
                </a:lnTo>
                <a:lnTo>
                  <a:pt x="4381" y="4791"/>
                </a:lnTo>
                <a:lnTo>
                  <a:pt x="4343" y="4754"/>
                </a:lnTo>
                <a:lnTo>
                  <a:pt x="4287" y="4698"/>
                </a:lnTo>
                <a:lnTo>
                  <a:pt x="4231" y="4660"/>
                </a:lnTo>
                <a:lnTo>
                  <a:pt x="4157" y="4642"/>
                </a:lnTo>
                <a:lnTo>
                  <a:pt x="3150" y="4642"/>
                </a:lnTo>
                <a:lnTo>
                  <a:pt x="3579" y="4083"/>
                </a:lnTo>
                <a:lnTo>
                  <a:pt x="3654" y="3915"/>
                </a:lnTo>
                <a:lnTo>
                  <a:pt x="3710" y="3728"/>
                </a:lnTo>
                <a:lnTo>
                  <a:pt x="3710" y="3561"/>
                </a:lnTo>
                <a:lnTo>
                  <a:pt x="3672" y="3374"/>
                </a:lnTo>
                <a:lnTo>
                  <a:pt x="3598" y="3206"/>
                </a:lnTo>
                <a:lnTo>
                  <a:pt x="3505" y="3057"/>
                </a:lnTo>
                <a:lnTo>
                  <a:pt x="3355" y="2927"/>
                </a:lnTo>
                <a:lnTo>
                  <a:pt x="3281" y="2890"/>
                </a:lnTo>
                <a:lnTo>
                  <a:pt x="3188" y="2834"/>
                </a:lnTo>
                <a:lnTo>
                  <a:pt x="3076" y="2796"/>
                </a:lnTo>
                <a:lnTo>
                  <a:pt x="2964" y="2778"/>
                </a:lnTo>
                <a:lnTo>
                  <a:pt x="2852" y="2778"/>
                </a:lnTo>
                <a:lnTo>
                  <a:pt x="2759" y="2796"/>
                </a:lnTo>
                <a:lnTo>
                  <a:pt x="2647" y="2815"/>
                </a:lnTo>
                <a:lnTo>
                  <a:pt x="2535" y="2852"/>
                </a:lnTo>
                <a:lnTo>
                  <a:pt x="2442" y="2908"/>
                </a:lnTo>
                <a:lnTo>
                  <a:pt x="2349" y="2964"/>
                </a:lnTo>
                <a:lnTo>
                  <a:pt x="1957" y="3244"/>
                </a:lnTo>
                <a:lnTo>
                  <a:pt x="1902" y="3281"/>
                </a:lnTo>
                <a:lnTo>
                  <a:pt x="1827" y="3281"/>
                </a:lnTo>
                <a:lnTo>
                  <a:pt x="1752" y="3262"/>
                </a:lnTo>
                <a:lnTo>
                  <a:pt x="1696" y="3206"/>
                </a:lnTo>
                <a:lnTo>
                  <a:pt x="1678" y="3151"/>
                </a:lnTo>
                <a:lnTo>
                  <a:pt x="1678" y="3076"/>
                </a:lnTo>
                <a:lnTo>
                  <a:pt x="1696" y="3001"/>
                </a:lnTo>
                <a:lnTo>
                  <a:pt x="1734" y="2946"/>
                </a:lnTo>
                <a:lnTo>
                  <a:pt x="2144" y="2647"/>
                </a:lnTo>
                <a:lnTo>
                  <a:pt x="2312" y="2535"/>
                </a:lnTo>
                <a:lnTo>
                  <a:pt x="2498" y="2461"/>
                </a:lnTo>
                <a:lnTo>
                  <a:pt x="2684" y="2424"/>
                </a:lnTo>
                <a:lnTo>
                  <a:pt x="2871" y="2405"/>
                </a:lnTo>
                <a:lnTo>
                  <a:pt x="3057" y="2424"/>
                </a:lnTo>
                <a:lnTo>
                  <a:pt x="3244" y="2461"/>
                </a:lnTo>
                <a:lnTo>
                  <a:pt x="3430" y="2535"/>
                </a:lnTo>
                <a:lnTo>
                  <a:pt x="3598" y="2647"/>
                </a:lnTo>
                <a:lnTo>
                  <a:pt x="3728" y="2778"/>
                </a:lnTo>
                <a:lnTo>
                  <a:pt x="3821" y="2871"/>
                </a:lnTo>
                <a:lnTo>
                  <a:pt x="3896" y="2983"/>
                </a:lnTo>
                <a:lnTo>
                  <a:pt x="3971" y="3132"/>
                </a:lnTo>
                <a:lnTo>
                  <a:pt x="4045" y="3318"/>
                </a:lnTo>
                <a:lnTo>
                  <a:pt x="4064" y="3505"/>
                </a:lnTo>
                <a:lnTo>
                  <a:pt x="4064" y="3728"/>
                </a:lnTo>
                <a:lnTo>
                  <a:pt x="5443" y="5201"/>
                </a:lnTo>
                <a:lnTo>
                  <a:pt x="6487" y="5201"/>
                </a:lnTo>
                <a:lnTo>
                  <a:pt x="6561" y="5182"/>
                </a:lnTo>
                <a:lnTo>
                  <a:pt x="6617" y="5145"/>
                </a:lnTo>
                <a:lnTo>
                  <a:pt x="6673" y="5089"/>
                </a:lnTo>
                <a:lnTo>
                  <a:pt x="6673" y="5015"/>
                </a:lnTo>
                <a:lnTo>
                  <a:pt x="6673" y="4940"/>
                </a:lnTo>
                <a:lnTo>
                  <a:pt x="6655" y="4865"/>
                </a:lnTo>
                <a:lnTo>
                  <a:pt x="6617" y="4791"/>
                </a:lnTo>
                <a:lnTo>
                  <a:pt x="6580" y="4754"/>
                </a:lnTo>
                <a:lnTo>
                  <a:pt x="6524" y="4698"/>
                </a:lnTo>
                <a:lnTo>
                  <a:pt x="6450" y="4660"/>
                </a:lnTo>
                <a:lnTo>
                  <a:pt x="6375" y="4642"/>
                </a:lnTo>
                <a:lnTo>
                  <a:pt x="5685" y="4642"/>
                </a:lnTo>
                <a:lnTo>
                  <a:pt x="4548" y="3412"/>
                </a:lnTo>
                <a:lnTo>
                  <a:pt x="6338" y="2424"/>
                </a:lnTo>
                <a:lnTo>
                  <a:pt x="6412" y="2368"/>
                </a:lnTo>
                <a:lnTo>
                  <a:pt x="6487" y="2312"/>
                </a:lnTo>
                <a:lnTo>
                  <a:pt x="6543" y="2237"/>
                </a:lnTo>
                <a:lnTo>
                  <a:pt x="6580" y="2163"/>
                </a:lnTo>
                <a:lnTo>
                  <a:pt x="6617" y="2088"/>
                </a:lnTo>
                <a:lnTo>
                  <a:pt x="6655" y="2014"/>
                </a:lnTo>
                <a:lnTo>
                  <a:pt x="6673" y="1920"/>
                </a:lnTo>
                <a:lnTo>
                  <a:pt x="6673" y="1827"/>
                </a:lnTo>
                <a:lnTo>
                  <a:pt x="6673" y="1734"/>
                </a:lnTo>
                <a:lnTo>
                  <a:pt x="6655" y="1641"/>
                </a:lnTo>
                <a:lnTo>
                  <a:pt x="6617" y="1566"/>
                </a:lnTo>
                <a:lnTo>
                  <a:pt x="6580" y="1473"/>
                </a:lnTo>
                <a:lnTo>
                  <a:pt x="6524" y="1398"/>
                </a:lnTo>
                <a:lnTo>
                  <a:pt x="6468" y="1342"/>
                </a:lnTo>
                <a:lnTo>
                  <a:pt x="6412" y="1287"/>
                </a:lnTo>
                <a:lnTo>
                  <a:pt x="6319" y="1231"/>
                </a:lnTo>
                <a:lnTo>
                  <a:pt x="5946" y="1044"/>
                </a:lnTo>
                <a:lnTo>
                  <a:pt x="5574" y="895"/>
                </a:lnTo>
                <a:lnTo>
                  <a:pt x="5182" y="746"/>
                </a:lnTo>
                <a:lnTo>
                  <a:pt x="5126" y="597"/>
                </a:lnTo>
                <a:lnTo>
                  <a:pt x="5070" y="448"/>
                </a:lnTo>
                <a:lnTo>
                  <a:pt x="4977" y="317"/>
                </a:lnTo>
                <a:lnTo>
                  <a:pt x="4865" y="205"/>
                </a:lnTo>
                <a:lnTo>
                  <a:pt x="4735" y="112"/>
                </a:lnTo>
                <a:lnTo>
                  <a:pt x="4586" y="56"/>
                </a:lnTo>
                <a:lnTo>
                  <a:pt x="4437"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48"/>
          <p:cNvSpPr/>
          <p:nvPr/>
        </p:nvSpPr>
        <p:spPr>
          <a:xfrm>
            <a:off x="3561853" y="3496484"/>
            <a:ext cx="123977" cy="123568"/>
          </a:xfrm>
          <a:custGeom>
            <a:avLst/>
            <a:gdLst/>
            <a:ahLst/>
            <a:cxnLst/>
            <a:rect l="l" t="t" r="r" b="b"/>
            <a:pathLst>
              <a:path w="5761" h="5742" extrusionOk="0">
                <a:moveTo>
                  <a:pt x="1958" y="1939"/>
                </a:moveTo>
                <a:lnTo>
                  <a:pt x="2033" y="1958"/>
                </a:lnTo>
                <a:lnTo>
                  <a:pt x="2107" y="1976"/>
                </a:lnTo>
                <a:lnTo>
                  <a:pt x="2163" y="2014"/>
                </a:lnTo>
                <a:lnTo>
                  <a:pt x="2219" y="2051"/>
                </a:lnTo>
                <a:lnTo>
                  <a:pt x="2256" y="2107"/>
                </a:lnTo>
                <a:lnTo>
                  <a:pt x="2293" y="2163"/>
                </a:lnTo>
                <a:lnTo>
                  <a:pt x="2312" y="2237"/>
                </a:lnTo>
                <a:lnTo>
                  <a:pt x="2331" y="2312"/>
                </a:lnTo>
                <a:lnTo>
                  <a:pt x="2312" y="2386"/>
                </a:lnTo>
                <a:lnTo>
                  <a:pt x="2293" y="2461"/>
                </a:lnTo>
                <a:lnTo>
                  <a:pt x="2256" y="2517"/>
                </a:lnTo>
                <a:lnTo>
                  <a:pt x="2219" y="2573"/>
                </a:lnTo>
                <a:lnTo>
                  <a:pt x="2163" y="2629"/>
                </a:lnTo>
                <a:lnTo>
                  <a:pt x="2107" y="2666"/>
                </a:lnTo>
                <a:lnTo>
                  <a:pt x="2033" y="2685"/>
                </a:lnTo>
                <a:lnTo>
                  <a:pt x="1883" y="2685"/>
                </a:lnTo>
                <a:lnTo>
                  <a:pt x="1809" y="2666"/>
                </a:lnTo>
                <a:lnTo>
                  <a:pt x="1753" y="2629"/>
                </a:lnTo>
                <a:lnTo>
                  <a:pt x="1697" y="2573"/>
                </a:lnTo>
                <a:lnTo>
                  <a:pt x="1641" y="2517"/>
                </a:lnTo>
                <a:lnTo>
                  <a:pt x="1604" y="2461"/>
                </a:lnTo>
                <a:lnTo>
                  <a:pt x="1585" y="2386"/>
                </a:lnTo>
                <a:lnTo>
                  <a:pt x="1585" y="2312"/>
                </a:lnTo>
                <a:lnTo>
                  <a:pt x="1585" y="2237"/>
                </a:lnTo>
                <a:lnTo>
                  <a:pt x="1604" y="2163"/>
                </a:lnTo>
                <a:lnTo>
                  <a:pt x="1641" y="2107"/>
                </a:lnTo>
                <a:lnTo>
                  <a:pt x="1697" y="2051"/>
                </a:lnTo>
                <a:lnTo>
                  <a:pt x="1753" y="2014"/>
                </a:lnTo>
                <a:lnTo>
                  <a:pt x="1809" y="1976"/>
                </a:lnTo>
                <a:lnTo>
                  <a:pt x="1883" y="1958"/>
                </a:lnTo>
                <a:lnTo>
                  <a:pt x="1958" y="1939"/>
                </a:lnTo>
                <a:close/>
                <a:moveTo>
                  <a:pt x="3803" y="1939"/>
                </a:moveTo>
                <a:lnTo>
                  <a:pt x="3878" y="1958"/>
                </a:lnTo>
                <a:lnTo>
                  <a:pt x="3952" y="1976"/>
                </a:lnTo>
                <a:lnTo>
                  <a:pt x="4008" y="2014"/>
                </a:lnTo>
                <a:lnTo>
                  <a:pt x="4064" y="2051"/>
                </a:lnTo>
                <a:lnTo>
                  <a:pt x="4120" y="2107"/>
                </a:lnTo>
                <a:lnTo>
                  <a:pt x="4157" y="2163"/>
                </a:lnTo>
                <a:lnTo>
                  <a:pt x="4176" y="2237"/>
                </a:lnTo>
                <a:lnTo>
                  <a:pt x="4176" y="2312"/>
                </a:lnTo>
                <a:lnTo>
                  <a:pt x="4176" y="2386"/>
                </a:lnTo>
                <a:lnTo>
                  <a:pt x="4157" y="2461"/>
                </a:lnTo>
                <a:lnTo>
                  <a:pt x="4120" y="2517"/>
                </a:lnTo>
                <a:lnTo>
                  <a:pt x="4064" y="2573"/>
                </a:lnTo>
                <a:lnTo>
                  <a:pt x="4008" y="2629"/>
                </a:lnTo>
                <a:lnTo>
                  <a:pt x="3952" y="2666"/>
                </a:lnTo>
                <a:lnTo>
                  <a:pt x="3878" y="2685"/>
                </a:lnTo>
                <a:lnTo>
                  <a:pt x="3729" y="2685"/>
                </a:lnTo>
                <a:lnTo>
                  <a:pt x="3673" y="2666"/>
                </a:lnTo>
                <a:lnTo>
                  <a:pt x="3598" y="2629"/>
                </a:lnTo>
                <a:lnTo>
                  <a:pt x="3542" y="2573"/>
                </a:lnTo>
                <a:lnTo>
                  <a:pt x="3505" y="2517"/>
                </a:lnTo>
                <a:lnTo>
                  <a:pt x="3468" y="2461"/>
                </a:lnTo>
                <a:lnTo>
                  <a:pt x="3449" y="2386"/>
                </a:lnTo>
                <a:lnTo>
                  <a:pt x="3431" y="2312"/>
                </a:lnTo>
                <a:lnTo>
                  <a:pt x="3449" y="2237"/>
                </a:lnTo>
                <a:lnTo>
                  <a:pt x="3468" y="2163"/>
                </a:lnTo>
                <a:lnTo>
                  <a:pt x="3505" y="2107"/>
                </a:lnTo>
                <a:lnTo>
                  <a:pt x="3542" y="2051"/>
                </a:lnTo>
                <a:lnTo>
                  <a:pt x="3598" y="2014"/>
                </a:lnTo>
                <a:lnTo>
                  <a:pt x="3673" y="1976"/>
                </a:lnTo>
                <a:lnTo>
                  <a:pt x="3729" y="1958"/>
                </a:lnTo>
                <a:lnTo>
                  <a:pt x="3803" y="1939"/>
                </a:lnTo>
                <a:close/>
                <a:moveTo>
                  <a:pt x="2890" y="3523"/>
                </a:moveTo>
                <a:lnTo>
                  <a:pt x="3039" y="3542"/>
                </a:lnTo>
                <a:lnTo>
                  <a:pt x="3225" y="3561"/>
                </a:lnTo>
                <a:lnTo>
                  <a:pt x="3393" y="3617"/>
                </a:lnTo>
                <a:lnTo>
                  <a:pt x="3561" y="3710"/>
                </a:lnTo>
                <a:lnTo>
                  <a:pt x="3710" y="3803"/>
                </a:lnTo>
                <a:lnTo>
                  <a:pt x="3841" y="3933"/>
                </a:lnTo>
                <a:lnTo>
                  <a:pt x="3934" y="4064"/>
                </a:lnTo>
                <a:lnTo>
                  <a:pt x="3971" y="4138"/>
                </a:lnTo>
                <a:lnTo>
                  <a:pt x="3990" y="4232"/>
                </a:lnTo>
                <a:lnTo>
                  <a:pt x="3990" y="4288"/>
                </a:lnTo>
                <a:lnTo>
                  <a:pt x="3990" y="4325"/>
                </a:lnTo>
                <a:lnTo>
                  <a:pt x="3971" y="4362"/>
                </a:lnTo>
                <a:lnTo>
                  <a:pt x="3934" y="4399"/>
                </a:lnTo>
                <a:lnTo>
                  <a:pt x="3897" y="4437"/>
                </a:lnTo>
                <a:lnTo>
                  <a:pt x="3859" y="4437"/>
                </a:lnTo>
                <a:lnTo>
                  <a:pt x="3803" y="4455"/>
                </a:lnTo>
                <a:lnTo>
                  <a:pt x="3747" y="4437"/>
                </a:lnTo>
                <a:lnTo>
                  <a:pt x="3486" y="4362"/>
                </a:lnTo>
                <a:lnTo>
                  <a:pt x="3244" y="4306"/>
                </a:lnTo>
                <a:lnTo>
                  <a:pt x="3039" y="4269"/>
                </a:lnTo>
                <a:lnTo>
                  <a:pt x="2722" y="4269"/>
                </a:lnTo>
                <a:lnTo>
                  <a:pt x="2517" y="4306"/>
                </a:lnTo>
                <a:lnTo>
                  <a:pt x="2275" y="4362"/>
                </a:lnTo>
                <a:lnTo>
                  <a:pt x="2014" y="4437"/>
                </a:lnTo>
                <a:lnTo>
                  <a:pt x="1958" y="4455"/>
                </a:lnTo>
                <a:lnTo>
                  <a:pt x="1921" y="4437"/>
                </a:lnTo>
                <a:lnTo>
                  <a:pt x="1865" y="4437"/>
                </a:lnTo>
                <a:lnTo>
                  <a:pt x="1827" y="4399"/>
                </a:lnTo>
                <a:lnTo>
                  <a:pt x="1809" y="4362"/>
                </a:lnTo>
                <a:lnTo>
                  <a:pt x="1772" y="4325"/>
                </a:lnTo>
                <a:lnTo>
                  <a:pt x="1772" y="4288"/>
                </a:lnTo>
                <a:lnTo>
                  <a:pt x="1772" y="4232"/>
                </a:lnTo>
                <a:lnTo>
                  <a:pt x="1790" y="4138"/>
                </a:lnTo>
                <a:lnTo>
                  <a:pt x="1827" y="4064"/>
                </a:lnTo>
                <a:lnTo>
                  <a:pt x="1921" y="3933"/>
                </a:lnTo>
                <a:lnTo>
                  <a:pt x="2051" y="3803"/>
                </a:lnTo>
                <a:lnTo>
                  <a:pt x="2200" y="3710"/>
                </a:lnTo>
                <a:lnTo>
                  <a:pt x="2368" y="3617"/>
                </a:lnTo>
                <a:lnTo>
                  <a:pt x="2536" y="3561"/>
                </a:lnTo>
                <a:lnTo>
                  <a:pt x="2722" y="3542"/>
                </a:lnTo>
                <a:lnTo>
                  <a:pt x="2890" y="3523"/>
                </a:lnTo>
                <a:close/>
                <a:moveTo>
                  <a:pt x="2592" y="0"/>
                </a:moveTo>
                <a:lnTo>
                  <a:pt x="2293" y="56"/>
                </a:lnTo>
                <a:lnTo>
                  <a:pt x="2033" y="131"/>
                </a:lnTo>
                <a:lnTo>
                  <a:pt x="1753" y="224"/>
                </a:lnTo>
                <a:lnTo>
                  <a:pt x="1511" y="336"/>
                </a:lnTo>
                <a:lnTo>
                  <a:pt x="1268" y="485"/>
                </a:lnTo>
                <a:lnTo>
                  <a:pt x="1045" y="653"/>
                </a:lnTo>
                <a:lnTo>
                  <a:pt x="840" y="839"/>
                </a:lnTo>
                <a:lnTo>
                  <a:pt x="653" y="1044"/>
                </a:lnTo>
                <a:lnTo>
                  <a:pt x="504" y="1268"/>
                </a:lnTo>
                <a:lnTo>
                  <a:pt x="355" y="1492"/>
                </a:lnTo>
                <a:lnTo>
                  <a:pt x="224" y="1753"/>
                </a:lnTo>
                <a:lnTo>
                  <a:pt x="131" y="2014"/>
                </a:lnTo>
                <a:lnTo>
                  <a:pt x="57" y="2293"/>
                </a:lnTo>
                <a:lnTo>
                  <a:pt x="19" y="2573"/>
                </a:lnTo>
                <a:lnTo>
                  <a:pt x="1" y="2871"/>
                </a:lnTo>
                <a:lnTo>
                  <a:pt x="19" y="3169"/>
                </a:lnTo>
                <a:lnTo>
                  <a:pt x="57" y="3449"/>
                </a:lnTo>
                <a:lnTo>
                  <a:pt x="131" y="3728"/>
                </a:lnTo>
                <a:lnTo>
                  <a:pt x="224" y="3989"/>
                </a:lnTo>
                <a:lnTo>
                  <a:pt x="355" y="4250"/>
                </a:lnTo>
                <a:lnTo>
                  <a:pt x="504" y="4474"/>
                </a:lnTo>
                <a:lnTo>
                  <a:pt x="653" y="4698"/>
                </a:lnTo>
                <a:lnTo>
                  <a:pt x="840" y="4903"/>
                </a:lnTo>
                <a:lnTo>
                  <a:pt x="1045" y="5089"/>
                </a:lnTo>
                <a:lnTo>
                  <a:pt x="1268" y="5257"/>
                </a:lnTo>
                <a:lnTo>
                  <a:pt x="1511" y="5406"/>
                </a:lnTo>
                <a:lnTo>
                  <a:pt x="1753" y="5518"/>
                </a:lnTo>
                <a:lnTo>
                  <a:pt x="2033" y="5611"/>
                </a:lnTo>
                <a:lnTo>
                  <a:pt x="2293" y="5686"/>
                </a:lnTo>
                <a:lnTo>
                  <a:pt x="2592" y="5741"/>
                </a:lnTo>
                <a:lnTo>
                  <a:pt x="3170" y="5741"/>
                </a:lnTo>
                <a:lnTo>
                  <a:pt x="3468" y="5686"/>
                </a:lnTo>
                <a:lnTo>
                  <a:pt x="3729" y="5611"/>
                </a:lnTo>
                <a:lnTo>
                  <a:pt x="4008" y="5518"/>
                </a:lnTo>
                <a:lnTo>
                  <a:pt x="4251" y="5406"/>
                </a:lnTo>
                <a:lnTo>
                  <a:pt x="4493" y="5257"/>
                </a:lnTo>
                <a:lnTo>
                  <a:pt x="4717" y="5089"/>
                </a:lnTo>
                <a:lnTo>
                  <a:pt x="4922" y="4903"/>
                </a:lnTo>
                <a:lnTo>
                  <a:pt x="5108" y="4698"/>
                </a:lnTo>
                <a:lnTo>
                  <a:pt x="5276" y="4474"/>
                </a:lnTo>
                <a:lnTo>
                  <a:pt x="5406" y="4250"/>
                </a:lnTo>
                <a:lnTo>
                  <a:pt x="5537" y="3989"/>
                </a:lnTo>
                <a:lnTo>
                  <a:pt x="5630" y="3728"/>
                </a:lnTo>
                <a:lnTo>
                  <a:pt x="5705" y="3449"/>
                </a:lnTo>
                <a:lnTo>
                  <a:pt x="5742" y="3169"/>
                </a:lnTo>
                <a:lnTo>
                  <a:pt x="5760" y="2871"/>
                </a:lnTo>
                <a:lnTo>
                  <a:pt x="5742" y="2573"/>
                </a:lnTo>
                <a:lnTo>
                  <a:pt x="5705" y="2293"/>
                </a:lnTo>
                <a:lnTo>
                  <a:pt x="5630" y="2014"/>
                </a:lnTo>
                <a:lnTo>
                  <a:pt x="5537" y="1753"/>
                </a:lnTo>
                <a:lnTo>
                  <a:pt x="5406" y="1492"/>
                </a:lnTo>
                <a:lnTo>
                  <a:pt x="5276" y="1268"/>
                </a:lnTo>
                <a:lnTo>
                  <a:pt x="5108" y="1044"/>
                </a:lnTo>
                <a:lnTo>
                  <a:pt x="4922" y="839"/>
                </a:lnTo>
                <a:lnTo>
                  <a:pt x="4717" y="653"/>
                </a:lnTo>
                <a:lnTo>
                  <a:pt x="4493" y="485"/>
                </a:lnTo>
                <a:lnTo>
                  <a:pt x="4251" y="336"/>
                </a:lnTo>
                <a:lnTo>
                  <a:pt x="4008" y="224"/>
                </a:lnTo>
                <a:lnTo>
                  <a:pt x="3729" y="131"/>
                </a:lnTo>
                <a:lnTo>
                  <a:pt x="3468" y="56"/>
                </a:lnTo>
                <a:lnTo>
                  <a:pt x="317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48"/>
          <p:cNvSpPr/>
          <p:nvPr/>
        </p:nvSpPr>
        <p:spPr>
          <a:xfrm>
            <a:off x="3247791" y="3496484"/>
            <a:ext cx="123977" cy="123568"/>
          </a:xfrm>
          <a:custGeom>
            <a:avLst/>
            <a:gdLst/>
            <a:ahLst/>
            <a:cxnLst/>
            <a:rect l="l" t="t" r="r" b="b"/>
            <a:pathLst>
              <a:path w="5761" h="5742" extrusionOk="0">
                <a:moveTo>
                  <a:pt x="2871" y="1958"/>
                </a:moveTo>
                <a:lnTo>
                  <a:pt x="1977" y="2629"/>
                </a:lnTo>
                <a:lnTo>
                  <a:pt x="2312" y="3672"/>
                </a:lnTo>
                <a:lnTo>
                  <a:pt x="3431" y="3672"/>
                </a:lnTo>
                <a:lnTo>
                  <a:pt x="3785" y="2629"/>
                </a:lnTo>
                <a:lnTo>
                  <a:pt x="2871" y="1958"/>
                </a:lnTo>
                <a:close/>
                <a:moveTo>
                  <a:pt x="3580" y="671"/>
                </a:moveTo>
                <a:lnTo>
                  <a:pt x="3766" y="727"/>
                </a:lnTo>
                <a:lnTo>
                  <a:pt x="3934" y="802"/>
                </a:lnTo>
                <a:lnTo>
                  <a:pt x="4083" y="895"/>
                </a:lnTo>
                <a:lnTo>
                  <a:pt x="4232" y="988"/>
                </a:lnTo>
                <a:lnTo>
                  <a:pt x="4381" y="1100"/>
                </a:lnTo>
                <a:lnTo>
                  <a:pt x="4512" y="1231"/>
                </a:lnTo>
                <a:lnTo>
                  <a:pt x="4642" y="1361"/>
                </a:lnTo>
                <a:lnTo>
                  <a:pt x="4754" y="1510"/>
                </a:lnTo>
                <a:lnTo>
                  <a:pt x="4363" y="1473"/>
                </a:lnTo>
                <a:lnTo>
                  <a:pt x="4157" y="2461"/>
                </a:lnTo>
                <a:lnTo>
                  <a:pt x="4884" y="3132"/>
                </a:lnTo>
                <a:lnTo>
                  <a:pt x="5201" y="2871"/>
                </a:lnTo>
                <a:lnTo>
                  <a:pt x="5183" y="3057"/>
                </a:lnTo>
                <a:lnTo>
                  <a:pt x="5164" y="3244"/>
                </a:lnTo>
                <a:lnTo>
                  <a:pt x="5127" y="3412"/>
                </a:lnTo>
                <a:lnTo>
                  <a:pt x="5089" y="3598"/>
                </a:lnTo>
                <a:lnTo>
                  <a:pt x="5015" y="3766"/>
                </a:lnTo>
                <a:lnTo>
                  <a:pt x="4940" y="3933"/>
                </a:lnTo>
                <a:lnTo>
                  <a:pt x="4847" y="4083"/>
                </a:lnTo>
                <a:lnTo>
                  <a:pt x="4754" y="4232"/>
                </a:lnTo>
                <a:lnTo>
                  <a:pt x="4661" y="3840"/>
                </a:lnTo>
                <a:lnTo>
                  <a:pt x="3673" y="3971"/>
                </a:lnTo>
                <a:lnTo>
                  <a:pt x="3244" y="4865"/>
                </a:lnTo>
                <a:lnTo>
                  <a:pt x="3598" y="5070"/>
                </a:lnTo>
                <a:lnTo>
                  <a:pt x="3412" y="5126"/>
                </a:lnTo>
                <a:lnTo>
                  <a:pt x="3244" y="5164"/>
                </a:lnTo>
                <a:lnTo>
                  <a:pt x="3058" y="5182"/>
                </a:lnTo>
                <a:lnTo>
                  <a:pt x="2871" y="5201"/>
                </a:lnTo>
                <a:lnTo>
                  <a:pt x="2685" y="5182"/>
                </a:lnTo>
                <a:lnTo>
                  <a:pt x="2517" y="5164"/>
                </a:lnTo>
                <a:lnTo>
                  <a:pt x="2331" y="5126"/>
                </a:lnTo>
                <a:lnTo>
                  <a:pt x="2144" y="5070"/>
                </a:lnTo>
                <a:lnTo>
                  <a:pt x="2499" y="4865"/>
                </a:lnTo>
                <a:lnTo>
                  <a:pt x="2070" y="3971"/>
                </a:lnTo>
                <a:lnTo>
                  <a:pt x="1082" y="3840"/>
                </a:lnTo>
                <a:lnTo>
                  <a:pt x="1007" y="4232"/>
                </a:lnTo>
                <a:lnTo>
                  <a:pt x="895" y="4083"/>
                </a:lnTo>
                <a:lnTo>
                  <a:pt x="802" y="3933"/>
                </a:lnTo>
                <a:lnTo>
                  <a:pt x="728" y="3766"/>
                </a:lnTo>
                <a:lnTo>
                  <a:pt x="672" y="3598"/>
                </a:lnTo>
                <a:lnTo>
                  <a:pt x="616" y="3412"/>
                </a:lnTo>
                <a:lnTo>
                  <a:pt x="579" y="3244"/>
                </a:lnTo>
                <a:lnTo>
                  <a:pt x="560" y="3057"/>
                </a:lnTo>
                <a:lnTo>
                  <a:pt x="560" y="2871"/>
                </a:lnTo>
                <a:lnTo>
                  <a:pt x="858" y="3132"/>
                </a:lnTo>
                <a:lnTo>
                  <a:pt x="1585" y="2461"/>
                </a:lnTo>
                <a:lnTo>
                  <a:pt x="1399" y="1473"/>
                </a:lnTo>
                <a:lnTo>
                  <a:pt x="989" y="1510"/>
                </a:lnTo>
                <a:lnTo>
                  <a:pt x="989" y="1510"/>
                </a:lnTo>
                <a:lnTo>
                  <a:pt x="1101" y="1361"/>
                </a:lnTo>
                <a:lnTo>
                  <a:pt x="1231" y="1231"/>
                </a:lnTo>
                <a:lnTo>
                  <a:pt x="1361" y="1100"/>
                </a:lnTo>
                <a:lnTo>
                  <a:pt x="1511" y="988"/>
                </a:lnTo>
                <a:lnTo>
                  <a:pt x="1660" y="895"/>
                </a:lnTo>
                <a:lnTo>
                  <a:pt x="1827" y="802"/>
                </a:lnTo>
                <a:lnTo>
                  <a:pt x="1995" y="727"/>
                </a:lnTo>
                <a:lnTo>
                  <a:pt x="2163" y="671"/>
                </a:lnTo>
                <a:lnTo>
                  <a:pt x="2163" y="671"/>
                </a:lnTo>
                <a:lnTo>
                  <a:pt x="2014" y="1026"/>
                </a:lnTo>
                <a:lnTo>
                  <a:pt x="2871" y="1510"/>
                </a:lnTo>
                <a:lnTo>
                  <a:pt x="3747" y="1026"/>
                </a:lnTo>
                <a:lnTo>
                  <a:pt x="3580" y="671"/>
                </a:lnTo>
                <a:close/>
                <a:moveTo>
                  <a:pt x="2573" y="0"/>
                </a:moveTo>
                <a:lnTo>
                  <a:pt x="2293" y="56"/>
                </a:lnTo>
                <a:lnTo>
                  <a:pt x="2014" y="131"/>
                </a:lnTo>
                <a:lnTo>
                  <a:pt x="1753" y="224"/>
                </a:lnTo>
                <a:lnTo>
                  <a:pt x="1511" y="336"/>
                </a:lnTo>
                <a:lnTo>
                  <a:pt x="1268" y="485"/>
                </a:lnTo>
                <a:lnTo>
                  <a:pt x="1045" y="653"/>
                </a:lnTo>
                <a:lnTo>
                  <a:pt x="840" y="839"/>
                </a:lnTo>
                <a:lnTo>
                  <a:pt x="653" y="1044"/>
                </a:lnTo>
                <a:lnTo>
                  <a:pt x="485" y="1268"/>
                </a:lnTo>
                <a:lnTo>
                  <a:pt x="336" y="1492"/>
                </a:lnTo>
                <a:lnTo>
                  <a:pt x="224" y="1753"/>
                </a:lnTo>
                <a:lnTo>
                  <a:pt x="131" y="2014"/>
                </a:lnTo>
                <a:lnTo>
                  <a:pt x="57" y="2293"/>
                </a:lnTo>
                <a:lnTo>
                  <a:pt x="19" y="2573"/>
                </a:lnTo>
                <a:lnTo>
                  <a:pt x="1" y="2871"/>
                </a:lnTo>
                <a:lnTo>
                  <a:pt x="19" y="3169"/>
                </a:lnTo>
                <a:lnTo>
                  <a:pt x="57" y="3449"/>
                </a:lnTo>
                <a:lnTo>
                  <a:pt x="131" y="3728"/>
                </a:lnTo>
                <a:lnTo>
                  <a:pt x="224" y="3989"/>
                </a:lnTo>
                <a:lnTo>
                  <a:pt x="336" y="4250"/>
                </a:lnTo>
                <a:lnTo>
                  <a:pt x="485" y="4474"/>
                </a:lnTo>
                <a:lnTo>
                  <a:pt x="653" y="4698"/>
                </a:lnTo>
                <a:lnTo>
                  <a:pt x="840" y="4903"/>
                </a:lnTo>
                <a:lnTo>
                  <a:pt x="1045" y="5089"/>
                </a:lnTo>
                <a:lnTo>
                  <a:pt x="1268" y="5257"/>
                </a:lnTo>
                <a:lnTo>
                  <a:pt x="1511" y="5406"/>
                </a:lnTo>
                <a:lnTo>
                  <a:pt x="1753" y="5518"/>
                </a:lnTo>
                <a:lnTo>
                  <a:pt x="2014" y="5611"/>
                </a:lnTo>
                <a:lnTo>
                  <a:pt x="2293" y="5686"/>
                </a:lnTo>
                <a:lnTo>
                  <a:pt x="2573" y="5741"/>
                </a:lnTo>
                <a:lnTo>
                  <a:pt x="3170" y="5741"/>
                </a:lnTo>
                <a:lnTo>
                  <a:pt x="3449" y="5686"/>
                </a:lnTo>
                <a:lnTo>
                  <a:pt x="3729" y="5611"/>
                </a:lnTo>
                <a:lnTo>
                  <a:pt x="3990" y="5518"/>
                </a:lnTo>
                <a:lnTo>
                  <a:pt x="4251" y="5406"/>
                </a:lnTo>
                <a:lnTo>
                  <a:pt x="4474" y="5257"/>
                </a:lnTo>
                <a:lnTo>
                  <a:pt x="4698" y="5089"/>
                </a:lnTo>
                <a:lnTo>
                  <a:pt x="4903" y="4903"/>
                </a:lnTo>
                <a:lnTo>
                  <a:pt x="5089" y="4698"/>
                </a:lnTo>
                <a:lnTo>
                  <a:pt x="5257" y="4474"/>
                </a:lnTo>
                <a:lnTo>
                  <a:pt x="5406" y="4250"/>
                </a:lnTo>
                <a:lnTo>
                  <a:pt x="5518" y="3989"/>
                </a:lnTo>
                <a:lnTo>
                  <a:pt x="5630" y="3728"/>
                </a:lnTo>
                <a:lnTo>
                  <a:pt x="5686" y="3449"/>
                </a:lnTo>
                <a:lnTo>
                  <a:pt x="5742" y="3169"/>
                </a:lnTo>
                <a:lnTo>
                  <a:pt x="5760" y="2871"/>
                </a:lnTo>
                <a:lnTo>
                  <a:pt x="5742" y="2573"/>
                </a:lnTo>
                <a:lnTo>
                  <a:pt x="5686" y="2293"/>
                </a:lnTo>
                <a:lnTo>
                  <a:pt x="5630" y="2014"/>
                </a:lnTo>
                <a:lnTo>
                  <a:pt x="5518" y="1753"/>
                </a:lnTo>
                <a:lnTo>
                  <a:pt x="5406" y="1492"/>
                </a:lnTo>
                <a:lnTo>
                  <a:pt x="5257" y="1268"/>
                </a:lnTo>
                <a:lnTo>
                  <a:pt x="5089" y="1044"/>
                </a:lnTo>
                <a:lnTo>
                  <a:pt x="4903" y="839"/>
                </a:lnTo>
                <a:lnTo>
                  <a:pt x="4698" y="653"/>
                </a:lnTo>
                <a:lnTo>
                  <a:pt x="4474" y="485"/>
                </a:lnTo>
                <a:lnTo>
                  <a:pt x="4251" y="336"/>
                </a:lnTo>
                <a:lnTo>
                  <a:pt x="3990" y="224"/>
                </a:lnTo>
                <a:lnTo>
                  <a:pt x="3729" y="131"/>
                </a:lnTo>
                <a:lnTo>
                  <a:pt x="3449" y="56"/>
                </a:lnTo>
                <a:lnTo>
                  <a:pt x="317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48"/>
          <p:cNvSpPr/>
          <p:nvPr/>
        </p:nvSpPr>
        <p:spPr>
          <a:xfrm>
            <a:off x="2915697" y="3518348"/>
            <a:ext cx="159657" cy="79839"/>
          </a:xfrm>
          <a:custGeom>
            <a:avLst/>
            <a:gdLst/>
            <a:ahLst/>
            <a:cxnLst/>
            <a:rect l="l" t="t" r="r" b="b"/>
            <a:pathLst>
              <a:path w="7419" h="3710" extrusionOk="0">
                <a:moveTo>
                  <a:pt x="6151" y="839"/>
                </a:moveTo>
                <a:lnTo>
                  <a:pt x="6244" y="876"/>
                </a:lnTo>
                <a:lnTo>
                  <a:pt x="6338" y="932"/>
                </a:lnTo>
                <a:lnTo>
                  <a:pt x="6431" y="1007"/>
                </a:lnTo>
                <a:lnTo>
                  <a:pt x="6487" y="1082"/>
                </a:lnTo>
                <a:lnTo>
                  <a:pt x="6543" y="1175"/>
                </a:lnTo>
                <a:lnTo>
                  <a:pt x="6580" y="1287"/>
                </a:lnTo>
                <a:lnTo>
                  <a:pt x="6599" y="1398"/>
                </a:lnTo>
                <a:lnTo>
                  <a:pt x="6580" y="1510"/>
                </a:lnTo>
                <a:lnTo>
                  <a:pt x="6543" y="1603"/>
                </a:lnTo>
                <a:lnTo>
                  <a:pt x="6487" y="1697"/>
                </a:lnTo>
                <a:lnTo>
                  <a:pt x="6431" y="1790"/>
                </a:lnTo>
                <a:lnTo>
                  <a:pt x="6338" y="1846"/>
                </a:lnTo>
                <a:lnTo>
                  <a:pt x="6244" y="1902"/>
                </a:lnTo>
                <a:lnTo>
                  <a:pt x="6151" y="1939"/>
                </a:lnTo>
                <a:lnTo>
                  <a:pt x="6039" y="1958"/>
                </a:lnTo>
                <a:lnTo>
                  <a:pt x="5927" y="1939"/>
                </a:lnTo>
                <a:lnTo>
                  <a:pt x="5816" y="1902"/>
                </a:lnTo>
                <a:lnTo>
                  <a:pt x="5722" y="1846"/>
                </a:lnTo>
                <a:lnTo>
                  <a:pt x="5648" y="1790"/>
                </a:lnTo>
                <a:lnTo>
                  <a:pt x="5573" y="1697"/>
                </a:lnTo>
                <a:lnTo>
                  <a:pt x="5517" y="1603"/>
                </a:lnTo>
                <a:lnTo>
                  <a:pt x="5480" y="1510"/>
                </a:lnTo>
                <a:lnTo>
                  <a:pt x="5480" y="1398"/>
                </a:lnTo>
                <a:lnTo>
                  <a:pt x="5480" y="1287"/>
                </a:lnTo>
                <a:lnTo>
                  <a:pt x="5517" y="1175"/>
                </a:lnTo>
                <a:lnTo>
                  <a:pt x="5573" y="1082"/>
                </a:lnTo>
                <a:lnTo>
                  <a:pt x="5648" y="1007"/>
                </a:lnTo>
                <a:lnTo>
                  <a:pt x="5722" y="932"/>
                </a:lnTo>
                <a:lnTo>
                  <a:pt x="5816" y="876"/>
                </a:lnTo>
                <a:lnTo>
                  <a:pt x="5927" y="839"/>
                </a:lnTo>
                <a:close/>
                <a:moveTo>
                  <a:pt x="5219" y="1771"/>
                </a:moveTo>
                <a:lnTo>
                  <a:pt x="5312" y="1808"/>
                </a:lnTo>
                <a:lnTo>
                  <a:pt x="5424" y="1864"/>
                </a:lnTo>
                <a:lnTo>
                  <a:pt x="5499" y="1920"/>
                </a:lnTo>
                <a:lnTo>
                  <a:pt x="5573" y="2014"/>
                </a:lnTo>
                <a:lnTo>
                  <a:pt x="5611" y="2107"/>
                </a:lnTo>
                <a:lnTo>
                  <a:pt x="5648" y="2200"/>
                </a:lnTo>
                <a:lnTo>
                  <a:pt x="5667" y="2312"/>
                </a:lnTo>
                <a:lnTo>
                  <a:pt x="5648" y="2424"/>
                </a:lnTo>
                <a:lnTo>
                  <a:pt x="5611" y="2535"/>
                </a:lnTo>
                <a:lnTo>
                  <a:pt x="5573" y="2629"/>
                </a:lnTo>
                <a:lnTo>
                  <a:pt x="5499" y="2722"/>
                </a:lnTo>
                <a:lnTo>
                  <a:pt x="5424" y="2778"/>
                </a:lnTo>
                <a:lnTo>
                  <a:pt x="5312" y="2834"/>
                </a:lnTo>
                <a:lnTo>
                  <a:pt x="5219" y="2871"/>
                </a:lnTo>
                <a:lnTo>
                  <a:pt x="4995" y="2871"/>
                </a:lnTo>
                <a:lnTo>
                  <a:pt x="4884" y="2834"/>
                </a:lnTo>
                <a:lnTo>
                  <a:pt x="4790" y="2778"/>
                </a:lnTo>
                <a:lnTo>
                  <a:pt x="4716" y="2722"/>
                </a:lnTo>
                <a:lnTo>
                  <a:pt x="4641" y="2629"/>
                </a:lnTo>
                <a:lnTo>
                  <a:pt x="4585" y="2535"/>
                </a:lnTo>
                <a:lnTo>
                  <a:pt x="4567" y="2424"/>
                </a:lnTo>
                <a:lnTo>
                  <a:pt x="4548" y="2312"/>
                </a:lnTo>
                <a:lnTo>
                  <a:pt x="4567" y="2200"/>
                </a:lnTo>
                <a:lnTo>
                  <a:pt x="4585" y="2107"/>
                </a:lnTo>
                <a:lnTo>
                  <a:pt x="4641" y="2014"/>
                </a:lnTo>
                <a:lnTo>
                  <a:pt x="4716" y="1920"/>
                </a:lnTo>
                <a:lnTo>
                  <a:pt x="4790" y="1864"/>
                </a:lnTo>
                <a:lnTo>
                  <a:pt x="4884" y="1808"/>
                </a:lnTo>
                <a:lnTo>
                  <a:pt x="4995" y="1771"/>
                </a:lnTo>
                <a:close/>
                <a:moveTo>
                  <a:pt x="2144" y="746"/>
                </a:moveTo>
                <a:lnTo>
                  <a:pt x="2181" y="783"/>
                </a:lnTo>
                <a:lnTo>
                  <a:pt x="2218" y="821"/>
                </a:lnTo>
                <a:lnTo>
                  <a:pt x="2237" y="876"/>
                </a:lnTo>
                <a:lnTo>
                  <a:pt x="2237" y="1473"/>
                </a:lnTo>
                <a:lnTo>
                  <a:pt x="2833" y="1473"/>
                </a:lnTo>
                <a:lnTo>
                  <a:pt x="2889" y="1492"/>
                </a:lnTo>
                <a:lnTo>
                  <a:pt x="2926" y="1529"/>
                </a:lnTo>
                <a:lnTo>
                  <a:pt x="2964" y="1566"/>
                </a:lnTo>
                <a:lnTo>
                  <a:pt x="2964" y="1622"/>
                </a:lnTo>
                <a:lnTo>
                  <a:pt x="2964" y="2088"/>
                </a:lnTo>
                <a:lnTo>
                  <a:pt x="2964" y="2144"/>
                </a:lnTo>
                <a:lnTo>
                  <a:pt x="2926" y="2181"/>
                </a:lnTo>
                <a:lnTo>
                  <a:pt x="2889" y="2219"/>
                </a:lnTo>
                <a:lnTo>
                  <a:pt x="2237" y="2219"/>
                </a:lnTo>
                <a:lnTo>
                  <a:pt x="2237" y="2834"/>
                </a:lnTo>
                <a:lnTo>
                  <a:pt x="2218" y="2871"/>
                </a:lnTo>
                <a:lnTo>
                  <a:pt x="2181" y="2927"/>
                </a:lnTo>
                <a:lnTo>
                  <a:pt x="2144" y="2946"/>
                </a:lnTo>
                <a:lnTo>
                  <a:pt x="2088" y="2964"/>
                </a:lnTo>
                <a:lnTo>
                  <a:pt x="1622" y="2964"/>
                </a:lnTo>
                <a:lnTo>
                  <a:pt x="1566" y="2946"/>
                </a:lnTo>
                <a:lnTo>
                  <a:pt x="1528" y="2927"/>
                </a:lnTo>
                <a:lnTo>
                  <a:pt x="1491" y="2871"/>
                </a:lnTo>
                <a:lnTo>
                  <a:pt x="1491" y="2834"/>
                </a:lnTo>
                <a:lnTo>
                  <a:pt x="1491" y="2219"/>
                </a:lnTo>
                <a:lnTo>
                  <a:pt x="820" y="2219"/>
                </a:lnTo>
                <a:lnTo>
                  <a:pt x="783" y="2181"/>
                </a:lnTo>
                <a:lnTo>
                  <a:pt x="746" y="2144"/>
                </a:lnTo>
                <a:lnTo>
                  <a:pt x="746" y="2088"/>
                </a:lnTo>
                <a:lnTo>
                  <a:pt x="746" y="1622"/>
                </a:lnTo>
                <a:lnTo>
                  <a:pt x="746" y="1566"/>
                </a:lnTo>
                <a:lnTo>
                  <a:pt x="783" y="1529"/>
                </a:lnTo>
                <a:lnTo>
                  <a:pt x="820" y="1492"/>
                </a:lnTo>
                <a:lnTo>
                  <a:pt x="876" y="1473"/>
                </a:lnTo>
                <a:lnTo>
                  <a:pt x="1491" y="1473"/>
                </a:lnTo>
                <a:lnTo>
                  <a:pt x="1491" y="876"/>
                </a:lnTo>
                <a:lnTo>
                  <a:pt x="1491" y="821"/>
                </a:lnTo>
                <a:lnTo>
                  <a:pt x="1528" y="783"/>
                </a:lnTo>
                <a:lnTo>
                  <a:pt x="1566" y="746"/>
                </a:lnTo>
                <a:close/>
                <a:moveTo>
                  <a:pt x="1678" y="0"/>
                </a:moveTo>
                <a:lnTo>
                  <a:pt x="1510" y="38"/>
                </a:lnTo>
                <a:lnTo>
                  <a:pt x="1323" y="75"/>
                </a:lnTo>
                <a:lnTo>
                  <a:pt x="1156" y="131"/>
                </a:lnTo>
                <a:lnTo>
                  <a:pt x="988" y="205"/>
                </a:lnTo>
                <a:lnTo>
                  <a:pt x="839" y="299"/>
                </a:lnTo>
                <a:lnTo>
                  <a:pt x="690" y="410"/>
                </a:lnTo>
                <a:lnTo>
                  <a:pt x="559" y="522"/>
                </a:lnTo>
                <a:lnTo>
                  <a:pt x="447" y="653"/>
                </a:lnTo>
                <a:lnTo>
                  <a:pt x="336" y="802"/>
                </a:lnTo>
                <a:lnTo>
                  <a:pt x="242" y="951"/>
                </a:lnTo>
                <a:lnTo>
                  <a:pt x="168" y="1100"/>
                </a:lnTo>
                <a:lnTo>
                  <a:pt x="93" y="1268"/>
                </a:lnTo>
                <a:lnTo>
                  <a:pt x="37" y="1436"/>
                </a:lnTo>
                <a:lnTo>
                  <a:pt x="19" y="1622"/>
                </a:lnTo>
                <a:lnTo>
                  <a:pt x="0" y="1808"/>
                </a:lnTo>
                <a:lnTo>
                  <a:pt x="0" y="2014"/>
                </a:lnTo>
                <a:lnTo>
                  <a:pt x="37" y="2200"/>
                </a:lnTo>
                <a:lnTo>
                  <a:pt x="75" y="2368"/>
                </a:lnTo>
                <a:lnTo>
                  <a:pt x="130" y="2554"/>
                </a:lnTo>
                <a:lnTo>
                  <a:pt x="205" y="2722"/>
                </a:lnTo>
                <a:lnTo>
                  <a:pt x="298" y="2871"/>
                </a:lnTo>
                <a:lnTo>
                  <a:pt x="410" y="3020"/>
                </a:lnTo>
                <a:lnTo>
                  <a:pt x="541" y="3151"/>
                </a:lnTo>
                <a:lnTo>
                  <a:pt x="671" y="3281"/>
                </a:lnTo>
                <a:lnTo>
                  <a:pt x="802" y="3374"/>
                </a:lnTo>
                <a:lnTo>
                  <a:pt x="969" y="3486"/>
                </a:lnTo>
                <a:lnTo>
                  <a:pt x="1118" y="3561"/>
                </a:lnTo>
                <a:lnTo>
                  <a:pt x="1305" y="3617"/>
                </a:lnTo>
                <a:lnTo>
                  <a:pt x="1473" y="3672"/>
                </a:lnTo>
                <a:lnTo>
                  <a:pt x="1659" y="3691"/>
                </a:lnTo>
                <a:lnTo>
                  <a:pt x="1864" y="3710"/>
                </a:lnTo>
                <a:lnTo>
                  <a:pt x="2050" y="3691"/>
                </a:lnTo>
                <a:lnTo>
                  <a:pt x="2237" y="3672"/>
                </a:lnTo>
                <a:lnTo>
                  <a:pt x="2423" y="3617"/>
                </a:lnTo>
                <a:lnTo>
                  <a:pt x="2591" y="3561"/>
                </a:lnTo>
                <a:lnTo>
                  <a:pt x="2759" y="3486"/>
                </a:lnTo>
                <a:lnTo>
                  <a:pt x="2908" y="3374"/>
                </a:lnTo>
                <a:lnTo>
                  <a:pt x="3057" y="3281"/>
                </a:lnTo>
                <a:lnTo>
                  <a:pt x="3187" y="3151"/>
                </a:lnTo>
                <a:lnTo>
                  <a:pt x="4250" y="3151"/>
                </a:lnTo>
                <a:lnTo>
                  <a:pt x="4418" y="3300"/>
                </a:lnTo>
                <a:lnTo>
                  <a:pt x="4604" y="3430"/>
                </a:lnTo>
                <a:lnTo>
                  <a:pt x="4809" y="3542"/>
                </a:lnTo>
                <a:lnTo>
                  <a:pt x="5033" y="3635"/>
                </a:lnTo>
                <a:lnTo>
                  <a:pt x="5256" y="3672"/>
                </a:lnTo>
                <a:lnTo>
                  <a:pt x="5499" y="3710"/>
                </a:lnTo>
                <a:lnTo>
                  <a:pt x="5760" y="3691"/>
                </a:lnTo>
                <a:lnTo>
                  <a:pt x="6002" y="3654"/>
                </a:lnTo>
                <a:lnTo>
                  <a:pt x="6244" y="3579"/>
                </a:lnTo>
                <a:lnTo>
                  <a:pt x="6487" y="3467"/>
                </a:lnTo>
                <a:lnTo>
                  <a:pt x="6692" y="3337"/>
                </a:lnTo>
                <a:lnTo>
                  <a:pt x="6878" y="3169"/>
                </a:lnTo>
                <a:lnTo>
                  <a:pt x="7046" y="2983"/>
                </a:lnTo>
                <a:lnTo>
                  <a:pt x="7195" y="2778"/>
                </a:lnTo>
                <a:lnTo>
                  <a:pt x="7288" y="2535"/>
                </a:lnTo>
                <a:lnTo>
                  <a:pt x="7381" y="2293"/>
                </a:lnTo>
                <a:lnTo>
                  <a:pt x="7419" y="2069"/>
                </a:lnTo>
                <a:lnTo>
                  <a:pt x="7419" y="1846"/>
                </a:lnTo>
                <a:lnTo>
                  <a:pt x="7419" y="1622"/>
                </a:lnTo>
                <a:lnTo>
                  <a:pt x="7381" y="1417"/>
                </a:lnTo>
                <a:lnTo>
                  <a:pt x="7307" y="1231"/>
                </a:lnTo>
                <a:lnTo>
                  <a:pt x="7232" y="1026"/>
                </a:lnTo>
                <a:lnTo>
                  <a:pt x="7139" y="858"/>
                </a:lnTo>
                <a:lnTo>
                  <a:pt x="7009" y="690"/>
                </a:lnTo>
                <a:lnTo>
                  <a:pt x="6878" y="541"/>
                </a:lnTo>
                <a:lnTo>
                  <a:pt x="6729" y="410"/>
                </a:lnTo>
                <a:lnTo>
                  <a:pt x="6561" y="280"/>
                </a:lnTo>
                <a:lnTo>
                  <a:pt x="6375" y="187"/>
                </a:lnTo>
                <a:lnTo>
                  <a:pt x="6188" y="94"/>
                </a:lnTo>
                <a:lnTo>
                  <a:pt x="6002" y="38"/>
                </a:lnTo>
                <a:lnTo>
                  <a:pt x="5778"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48"/>
          <p:cNvSpPr/>
          <p:nvPr/>
        </p:nvSpPr>
        <p:spPr>
          <a:xfrm>
            <a:off x="6820393" y="3181421"/>
            <a:ext cx="143624" cy="127571"/>
          </a:xfrm>
          <a:custGeom>
            <a:avLst/>
            <a:gdLst/>
            <a:ahLst/>
            <a:cxnLst/>
            <a:rect l="l" t="t" r="r" b="b"/>
            <a:pathLst>
              <a:path w="6674" h="5928" extrusionOk="0">
                <a:moveTo>
                  <a:pt x="2182" y="541"/>
                </a:moveTo>
                <a:lnTo>
                  <a:pt x="1585" y="1659"/>
                </a:lnTo>
                <a:lnTo>
                  <a:pt x="784" y="1659"/>
                </a:lnTo>
                <a:lnTo>
                  <a:pt x="1511" y="541"/>
                </a:lnTo>
                <a:close/>
                <a:moveTo>
                  <a:pt x="3859" y="541"/>
                </a:moveTo>
                <a:lnTo>
                  <a:pt x="4456" y="1659"/>
                </a:lnTo>
                <a:lnTo>
                  <a:pt x="2219" y="1659"/>
                </a:lnTo>
                <a:lnTo>
                  <a:pt x="2815" y="541"/>
                </a:lnTo>
                <a:close/>
                <a:moveTo>
                  <a:pt x="5164" y="541"/>
                </a:moveTo>
                <a:lnTo>
                  <a:pt x="5891" y="1659"/>
                </a:lnTo>
                <a:lnTo>
                  <a:pt x="5089" y="1659"/>
                </a:lnTo>
                <a:lnTo>
                  <a:pt x="4493" y="541"/>
                </a:lnTo>
                <a:close/>
                <a:moveTo>
                  <a:pt x="1622" y="2218"/>
                </a:moveTo>
                <a:lnTo>
                  <a:pt x="2405" y="4082"/>
                </a:lnTo>
                <a:lnTo>
                  <a:pt x="1026" y="2218"/>
                </a:lnTo>
                <a:close/>
                <a:moveTo>
                  <a:pt x="5649" y="2218"/>
                </a:moveTo>
                <a:lnTo>
                  <a:pt x="4269" y="4082"/>
                </a:lnTo>
                <a:lnTo>
                  <a:pt x="5052" y="2218"/>
                </a:lnTo>
                <a:close/>
                <a:moveTo>
                  <a:pt x="4456" y="2218"/>
                </a:moveTo>
                <a:lnTo>
                  <a:pt x="3337" y="5052"/>
                </a:lnTo>
                <a:lnTo>
                  <a:pt x="2219" y="2218"/>
                </a:lnTo>
                <a:close/>
                <a:moveTo>
                  <a:pt x="1287" y="0"/>
                </a:moveTo>
                <a:lnTo>
                  <a:pt x="1231" y="19"/>
                </a:lnTo>
                <a:lnTo>
                  <a:pt x="1175" y="56"/>
                </a:lnTo>
                <a:lnTo>
                  <a:pt x="19" y="1771"/>
                </a:lnTo>
                <a:lnTo>
                  <a:pt x="1" y="1808"/>
                </a:lnTo>
                <a:lnTo>
                  <a:pt x="1" y="1846"/>
                </a:lnTo>
                <a:lnTo>
                  <a:pt x="1" y="1883"/>
                </a:lnTo>
                <a:lnTo>
                  <a:pt x="19" y="1920"/>
                </a:lnTo>
                <a:lnTo>
                  <a:pt x="3225" y="5890"/>
                </a:lnTo>
                <a:lnTo>
                  <a:pt x="3281" y="5928"/>
                </a:lnTo>
                <a:lnTo>
                  <a:pt x="3393" y="5928"/>
                </a:lnTo>
                <a:lnTo>
                  <a:pt x="3449" y="5890"/>
                </a:lnTo>
                <a:lnTo>
                  <a:pt x="6655" y="1920"/>
                </a:lnTo>
                <a:lnTo>
                  <a:pt x="6674" y="1883"/>
                </a:lnTo>
                <a:lnTo>
                  <a:pt x="6674" y="1846"/>
                </a:lnTo>
                <a:lnTo>
                  <a:pt x="6674" y="1808"/>
                </a:lnTo>
                <a:lnTo>
                  <a:pt x="6655" y="1771"/>
                </a:lnTo>
                <a:lnTo>
                  <a:pt x="5500" y="56"/>
                </a:lnTo>
                <a:lnTo>
                  <a:pt x="5444" y="19"/>
                </a:lnTo>
                <a:lnTo>
                  <a:pt x="5388"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48"/>
          <p:cNvSpPr/>
          <p:nvPr/>
        </p:nvSpPr>
        <p:spPr>
          <a:xfrm>
            <a:off x="6516767" y="3181421"/>
            <a:ext cx="95893" cy="127571"/>
          </a:xfrm>
          <a:custGeom>
            <a:avLst/>
            <a:gdLst/>
            <a:ahLst/>
            <a:cxnLst/>
            <a:rect l="l" t="t" r="r" b="b"/>
            <a:pathLst>
              <a:path w="4456" h="5928" extrusionOk="0">
                <a:moveTo>
                  <a:pt x="1492" y="1846"/>
                </a:moveTo>
                <a:lnTo>
                  <a:pt x="1566" y="1864"/>
                </a:lnTo>
                <a:lnTo>
                  <a:pt x="1622" y="1883"/>
                </a:lnTo>
                <a:lnTo>
                  <a:pt x="1697" y="1920"/>
                </a:lnTo>
                <a:lnTo>
                  <a:pt x="1753" y="1957"/>
                </a:lnTo>
                <a:lnTo>
                  <a:pt x="1790" y="2013"/>
                </a:lnTo>
                <a:lnTo>
                  <a:pt x="1827" y="2069"/>
                </a:lnTo>
                <a:lnTo>
                  <a:pt x="1846" y="2144"/>
                </a:lnTo>
                <a:lnTo>
                  <a:pt x="1846" y="2218"/>
                </a:lnTo>
                <a:lnTo>
                  <a:pt x="1846" y="2293"/>
                </a:lnTo>
                <a:lnTo>
                  <a:pt x="1827" y="2368"/>
                </a:lnTo>
                <a:lnTo>
                  <a:pt x="1790" y="2423"/>
                </a:lnTo>
                <a:lnTo>
                  <a:pt x="1753" y="2479"/>
                </a:lnTo>
                <a:lnTo>
                  <a:pt x="1697" y="2535"/>
                </a:lnTo>
                <a:lnTo>
                  <a:pt x="1622" y="2554"/>
                </a:lnTo>
                <a:lnTo>
                  <a:pt x="1566" y="2591"/>
                </a:lnTo>
                <a:lnTo>
                  <a:pt x="1417" y="2591"/>
                </a:lnTo>
                <a:lnTo>
                  <a:pt x="1343" y="2554"/>
                </a:lnTo>
                <a:lnTo>
                  <a:pt x="1268" y="2535"/>
                </a:lnTo>
                <a:lnTo>
                  <a:pt x="1212" y="2479"/>
                </a:lnTo>
                <a:lnTo>
                  <a:pt x="1175" y="2423"/>
                </a:lnTo>
                <a:lnTo>
                  <a:pt x="1137" y="2368"/>
                </a:lnTo>
                <a:lnTo>
                  <a:pt x="1119" y="2293"/>
                </a:lnTo>
                <a:lnTo>
                  <a:pt x="1119" y="2218"/>
                </a:lnTo>
                <a:lnTo>
                  <a:pt x="1119" y="2144"/>
                </a:lnTo>
                <a:lnTo>
                  <a:pt x="1137" y="2069"/>
                </a:lnTo>
                <a:lnTo>
                  <a:pt x="1175" y="2013"/>
                </a:lnTo>
                <a:lnTo>
                  <a:pt x="1212" y="1957"/>
                </a:lnTo>
                <a:lnTo>
                  <a:pt x="1268" y="1920"/>
                </a:lnTo>
                <a:lnTo>
                  <a:pt x="1343" y="1883"/>
                </a:lnTo>
                <a:lnTo>
                  <a:pt x="1417" y="1864"/>
                </a:lnTo>
                <a:lnTo>
                  <a:pt x="1492" y="1846"/>
                </a:lnTo>
                <a:close/>
                <a:moveTo>
                  <a:pt x="2964" y="1846"/>
                </a:moveTo>
                <a:lnTo>
                  <a:pt x="3039" y="1864"/>
                </a:lnTo>
                <a:lnTo>
                  <a:pt x="3113" y="1883"/>
                </a:lnTo>
                <a:lnTo>
                  <a:pt x="3169" y="1920"/>
                </a:lnTo>
                <a:lnTo>
                  <a:pt x="3225" y="1957"/>
                </a:lnTo>
                <a:lnTo>
                  <a:pt x="3281" y="2013"/>
                </a:lnTo>
                <a:lnTo>
                  <a:pt x="3318" y="2069"/>
                </a:lnTo>
                <a:lnTo>
                  <a:pt x="3337" y="2144"/>
                </a:lnTo>
                <a:lnTo>
                  <a:pt x="3337" y="2218"/>
                </a:lnTo>
                <a:lnTo>
                  <a:pt x="3337" y="2293"/>
                </a:lnTo>
                <a:lnTo>
                  <a:pt x="3318" y="2368"/>
                </a:lnTo>
                <a:lnTo>
                  <a:pt x="3281" y="2423"/>
                </a:lnTo>
                <a:lnTo>
                  <a:pt x="3225" y="2479"/>
                </a:lnTo>
                <a:lnTo>
                  <a:pt x="3169" y="2535"/>
                </a:lnTo>
                <a:lnTo>
                  <a:pt x="3113" y="2554"/>
                </a:lnTo>
                <a:lnTo>
                  <a:pt x="3039" y="2591"/>
                </a:lnTo>
                <a:lnTo>
                  <a:pt x="2890" y="2591"/>
                </a:lnTo>
                <a:lnTo>
                  <a:pt x="2815" y="2554"/>
                </a:lnTo>
                <a:lnTo>
                  <a:pt x="2759" y="2535"/>
                </a:lnTo>
                <a:lnTo>
                  <a:pt x="2703" y="2479"/>
                </a:lnTo>
                <a:lnTo>
                  <a:pt x="2666" y="2423"/>
                </a:lnTo>
                <a:lnTo>
                  <a:pt x="2629" y="2368"/>
                </a:lnTo>
                <a:lnTo>
                  <a:pt x="2610" y="2293"/>
                </a:lnTo>
                <a:lnTo>
                  <a:pt x="2591" y="2218"/>
                </a:lnTo>
                <a:lnTo>
                  <a:pt x="2610" y="2144"/>
                </a:lnTo>
                <a:lnTo>
                  <a:pt x="2629" y="2069"/>
                </a:lnTo>
                <a:lnTo>
                  <a:pt x="2666" y="2013"/>
                </a:lnTo>
                <a:lnTo>
                  <a:pt x="2703" y="1957"/>
                </a:lnTo>
                <a:lnTo>
                  <a:pt x="2759" y="1920"/>
                </a:lnTo>
                <a:lnTo>
                  <a:pt x="2815" y="1883"/>
                </a:lnTo>
                <a:lnTo>
                  <a:pt x="2890" y="1864"/>
                </a:lnTo>
                <a:lnTo>
                  <a:pt x="2964" y="1846"/>
                </a:lnTo>
                <a:close/>
                <a:moveTo>
                  <a:pt x="2163" y="0"/>
                </a:moveTo>
                <a:lnTo>
                  <a:pt x="1939" y="19"/>
                </a:lnTo>
                <a:lnTo>
                  <a:pt x="1715" y="56"/>
                </a:lnTo>
                <a:lnTo>
                  <a:pt x="1510" y="112"/>
                </a:lnTo>
                <a:lnTo>
                  <a:pt x="1305" y="205"/>
                </a:lnTo>
                <a:lnTo>
                  <a:pt x="1119" y="298"/>
                </a:lnTo>
                <a:lnTo>
                  <a:pt x="932" y="429"/>
                </a:lnTo>
                <a:lnTo>
                  <a:pt x="765" y="559"/>
                </a:lnTo>
                <a:lnTo>
                  <a:pt x="616" y="709"/>
                </a:lnTo>
                <a:lnTo>
                  <a:pt x="485" y="876"/>
                </a:lnTo>
                <a:lnTo>
                  <a:pt x="355" y="1063"/>
                </a:lnTo>
                <a:lnTo>
                  <a:pt x="261" y="1249"/>
                </a:lnTo>
                <a:lnTo>
                  <a:pt x="168" y="1436"/>
                </a:lnTo>
                <a:lnTo>
                  <a:pt x="94" y="1659"/>
                </a:lnTo>
                <a:lnTo>
                  <a:pt x="38" y="1864"/>
                </a:lnTo>
                <a:lnTo>
                  <a:pt x="0" y="2088"/>
                </a:lnTo>
                <a:lnTo>
                  <a:pt x="0" y="2312"/>
                </a:lnTo>
                <a:lnTo>
                  <a:pt x="0" y="5369"/>
                </a:lnTo>
                <a:lnTo>
                  <a:pt x="0" y="5424"/>
                </a:lnTo>
                <a:lnTo>
                  <a:pt x="38" y="5480"/>
                </a:lnTo>
                <a:lnTo>
                  <a:pt x="75" y="5518"/>
                </a:lnTo>
                <a:lnTo>
                  <a:pt x="112" y="5555"/>
                </a:lnTo>
                <a:lnTo>
                  <a:pt x="224" y="5555"/>
                </a:lnTo>
                <a:lnTo>
                  <a:pt x="261" y="5536"/>
                </a:lnTo>
                <a:lnTo>
                  <a:pt x="317" y="5499"/>
                </a:lnTo>
                <a:lnTo>
                  <a:pt x="597" y="5294"/>
                </a:lnTo>
                <a:lnTo>
                  <a:pt x="671" y="5257"/>
                </a:lnTo>
                <a:lnTo>
                  <a:pt x="727" y="5257"/>
                </a:lnTo>
                <a:lnTo>
                  <a:pt x="802" y="5275"/>
                </a:lnTo>
                <a:lnTo>
                  <a:pt x="858" y="5313"/>
                </a:lnTo>
                <a:lnTo>
                  <a:pt x="1343" y="5872"/>
                </a:lnTo>
                <a:lnTo>
                  <a:pt x="1417" y="5928"/>
                </a:lnTo>
                <a:lnTo>
                  <a:pt x="1548" y="5928"/>
                </a:lnTo>
                <a:lnTo>
                  <a:pt x="1622" y="5872"/>
                </a:lnTo>
                <a:lnTo>
                  <a:pt x="2088" y="5350"/>
                </a:lnTo>
                <a:lnTo>
                  <a:pt x="2144" y="5294"/>
                </a:lnTo>
                <a:lnTo>
                  <a:pt x="2219" y="5275"/>
                </a:lnTo>
                <a:lnTo>
                  <a:pt x="2293" y="5294"/>
                </a:lnTo>
                <a:lnTo>
                  <a:pt x="2368" y="5350"/>
                </a:lnTo>
                <a:lnTo>
                  <a:pt x="2834" y="5872"/>
                </a:lnTo>
                <a:lnTo>
                  <a:pt x="2890" y="5928"/>
                </a:lnTo>
                <a:lnTo>
                  <a:pt x="3039" y="5928"/>
                </a:lnTo>
                <a:lnTo>
                  <a:pt x="3095" y="5872"/>
                </a:lnTo>
                <a:lnTo>
                  <a:pt x="3598" y="5313"/>
                </a:lnTo>
                <a:lnTo>
                  <a:pt x="3654" y="5275"/>
                </a:lnTo>
                <a:lnTo>
                  <a:pt x="3710" y="5257"/>
                </a:lnTo>
                <a:lnTo>
                  <a:pt x="3784" y="5257"/>
                </a:lnTo>
                <a:lnTo>
                  <a:pt x="3840" y="5294"/>
                </a:lnTo>
                <a:lnTo>
                  <a:pt x="4138" y="5499"/>
                </a:lnTo>
                <a:lnTo>
                  <a:pt x="4176" y="5536"/>
                </a:lnTo>
                <a:lnTo>
                  <a:pt x="4232" y="5555"/>
                </a:lnTo>
                <a:lnTo>
                  <a:pt x="4344" y="5555"/>
                </a:lnTo>
                <a:lnTo>
                  <a:pt x="4381" y="5518"/>
                </a:lnTo>
                <a:lnTo>
                  <a:pt x="4418" y="5480"/>
                </a:lnTo>
                <a:lnTo>
                  <a:pt x="4437" y="5424"/>
                </a:lnTo>
                <a:lnTo>
                  <a:pt x="4455" y="5369"/>
                </a:lnTo>
                <a:lnTo>
                  <a:pt x="4455" y="2218"/>
                </a:lnTo>
                <a:lnTo>
                  <a:pt x="4437" y="1995"/>
                </a:lnTo>
                <a:lnTo>
                  <a:pt x="4399" y="1771"/>
                </a:lnTo>
                <a:lnTo>
                  <a:pt x="4344" y="1547"/>
                </a:lnTo>
                <a:lnTo>
                  <a:pt x="4269" y="1342"/>
                </a:lnTo>
                <a:lnTo>
                  <a:pt x="4176" y="1137"/>
                </a:lnTo>
                <a:lnTo>
                  <a:pt x="4064" y="951"/>
                </a:lnTo>
                <a:lnTo>
                  <a:pt x="3933" y="783"/>
                </a:lnTo>
                <a:lnTo>
                  <a:pt x="3784" y="615"/>
                </a:lnTo>
                <a:lnTo>
                  <a:pt x="3617" y="485"/>
                </a:lnTo>
                <a:lnTo>
                  <a:pt x="3430" y="354"/>
                </a:lnTo>
                <a:lnTo>
                  <a:pt x="3244" y="243"/>
                </a:lnTo>
                <a:lnTo>
                  <a:pt x="3039" y="149"/>
                </a:lnTo>
                <a:lnTo>
                  <a:pt x="2834" y="75"/>
                </a:lnTo>
                <a:lnTo>
                  <a:pt x="2610" y="19"/>
                </a:lnTo>
                <a:lnTo>
                  <a:pt x="2386"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48"/>
          <p:cNvSpPr/>
          <p:nvPr/>
        </p:nvSpPr>
        <p:spPr>
          <a:xfrm>
            <a:off x="6141744" y="3181421"/>
            <a:ext cx="159657" cy="127571"/>
          </a:xfrm>
          <a:custGeom>
            <a:avLst/>
            <a:gdLst/>
            <a:ahLst/>
            <a:cxnLst/>
            <a:rect l="l" t="t" r="r" b="b"/>
            <a:pathLst>
              <a:path w="7419" h="5928" extrusionOk="0">
                <a:moveTo>
                  <a:pt x="3989" y="2032"/>
                </a:moveTo>
                <a:lnTo>
                  <a:pt x="4064" y="2051"/>
                </a:lnTo>
                <a:lnTo>
                  <a:pt x="4157" y="2088"/>
                </a:lnTo>
                <a:lnTo>
                  <a:pt x="4213" y="2144"/>
                </a:lnTo>
                <a:lnTo>
                  <a:pt x="4287" y="2218"/>
                </a:lnTo>
                <a:lnTo>
                  <a:pt x="4418" y="2405"/>
                </a:lnTo>
                <a:lnTo>
                  <a:pt x="4511" y="2591"/>
                </a:lnTo>
                <a:lnTo>
                  <a:pt x="3896" y="2591"/>
                </a:lnTo>
                <a:lnTo>
                  <a:pt x="3821" y="2535"/>
                </a:lnTo>
                <a:lnTo>
                  <a:pt x="3765" y="2479"/>
                </a:lnTo>
                <a:lnTo>
                  <a:pt x="3728" y="2423"/>
                </a:lnTo>
                <a:lnTo>
                  <a:pt x="3710" y="2368"/>
                </a:lnTo>
                <a:lnTo>
                  <a:pt x="3710" y="2312"/>
                </a:lnTo>
                <a:lnTo>
                  <a:pt x="3728" y="2218"/>
                </a:lnTo>
                <a:lnTo>
                  <a:pt x="3765" y="2125"/>
                </a:lnTo>
                <a:lnTo>
                  <a:pt x="3803" y="2088"/>
                </a:lnTo>
                <a:lnTo>
                  <a:pt x="3859" y="2069"/>
                </a:lnTo>
                <a:lnTo>
                  <a:pt x="3915" y="2051"/>
                </a:lnTo>
                <a:lnTo>
                  <a:pt x="3989" y="2032"/>
                </a:lnTo>
                <a:close/>
                <a:moveTo>
                  <a:pt x="6021" y="2032"/>
                </a:moveTo>
                <a:lnTo>
                  <a:pt x="6095" y="2051"/>
                </a:lnTo>
                <a:lnTo>
                  <a:pt x="6151" y="2069"/>
                </a:lnTo>
                <a:lnTo>
                  <a:pt x="6207" y="2088"/>
                </a:lnTo>
                <a:lnTo>
                  <a:pt x="6245" y="2125"/>
                </a:lnTo>
                <a:lnTo>
                  <a:pt x="6300" y="2218"/>
                </a:lnTo>
                <a:lnTo>
                  <a:pt x="6300" y="2312"/>
                </a:lnTo>
                <a:lnTo>
                  <a:pt x="6300" y="2368"/>
                </a:lnTo>
                <a:lnTo>
                  <a:pt x="6282" y="2423"/>
                </a:lnTo>
                <a:lnTo>
                  <a:pt x="6263" y="2479"/>
                </a:lnTo>
                <a:lnTo>
                  <a:pt x="6207" y="2535"/>
                </a:lnTo>
                <a:lnTo>
                  <a:pt x="6133" y="2591"/>
                </a:lnTo>
                <a:lnTo>
                  <a:pt x="5518" y="2591"/>
                </a:lnTo>
                <a:lnTo>
                  <a:pt x="5611" y="2405"/>
                </a:lnTo>
                <a:lnTo>
                  <a:pt x="5723" y="2218"/>
                </a:lnTo>
                <a:lnTo>
                  <a:pt x="5797" y="2144"/>
                </a:lnTo>
                <a:lnTo>
                  <a:pt x="5872" y="2088"/>
                </a:lnTo>
                <a:lnTo>
                  <a:pt x="5946" y="2051"/>
                </a:lnTo>
                <a:lnTo>
                  <a:pt x="6021" y="2032"/>
                </a:lnTo>
                <a:close/>
                <a:moveTo>
                  <a:pt x="3989" y="1473"/>
                </a:moveTo>
                <a:lnTo>
                  <a:pt x="3803" y="1491"/>
                </a:lnTo>
                <a:lnTo>
                  <a:pt x="3635" y="1547"/>
                </a:lnTo>
                <a:lnTo>
                  <a:pt x="3504" y="1641"/>
                </a:lnTo>
                <a:lnTo>
                  <a:pt x="3374" y="1734"/>
                </a:lnTo>
                <a:lnTo>
                  <a:pt x="3281" y="1864"/>
                </a:lnTo>
                <a:lnTo>
                  <a:pt x="3206" y="2013"/>
                </a:lnTo>
                <a:lnTo>
                  <a:pt x="3169" y="2162"/>
                </a:lnTo>
                <a:lnTo>
                  <a:pt x="3150" y="2312"/>
                </a:lnTo>
                <a:lnTo>
                  <a:pt x="3169" y="2461"/>
                </a:lnTo>
                <a:lnTo>
                  <a:pt x="3206" y="2591"/>
                </a:lnTo>
                <a:lnTo>
                  <a:pt x="2889" y="2591"/>
                </a:lnTo>
                <a:lnTo>
                  <a:pt x="2815" y="2628"/>
                </a:lnTo>
                <a:lnTo>
                  <a:pt x="2759" y="2647"/>
                </a:lnTo>
                <a:lnTo>
                  <a:pt x="2703" y="2703"/>
                </a:lnTo>
                <a:lnTo>
                  <a:pt x="2666" y="2759"/>
                </a:lnTo>
                <a:lnTo>
                  <a:pt x="2628" y="2815"/>
                </a:lnTo>
                <a:lnTo>
                  <a:pt x="2610" y="2889"/>
                </a:lnTo>
                <a:lnTo>
                  <a:pt x="2591" y="2964"/>
                </a:lnTo>
                <a:lnTo>
                  <a:pt x="2591" y="4082"/>
                </a:lnTo>
                <a:lnTo>
                  <a:pt x="4828" y="4082"/>
                </a:lnTo>
                <a:lnTo>
                  <a:pt x="4828" y="2591"/>
                </a:lnTo>
                <a:lnTo>
                  <a:pt x="5201" y="2591"/>
                </a:lnTo>
                <a:lnTo>
                  <a:pt x="5201" y="4082"/>
                </a:lnTo>
                <a:lnTo>
                  <a:pt x="7419" y="4082"/>
                </a:lnTo>
                <a:lnTo>
                  <a:pt x="7419" y="2964"/>
                </a:lnTo>
                <a:lnTo>
                  <a:pt x="7419" y="2889"/>
                </a:lnTo>
                <a:lnTo>
                  <a:pt x="7400" y="2815"/>
                </a:lnTo>
                <a:lnTo>
                  <a:pt x="7363" y="2759"/>
                </a:lnTo>
                <a:lnTo>
                  <a:pt x="7307" y="2703"/>
                </a:lnTo>
                <a:lnTo>
                  <a:pt x="7251" y="2647"/>
                </a:lnTo>
                <a:lnTo>
                  <a:pt x="7195" y="2628"/>
                </a:lnTo>
                <a:lnTo>
                  <a:pt x="7121" y="2591"/>
                </a:lnTo>
                <a:lnTo>
                  <a:pt x="6822" y="2591"/>
                </a:lnTo>
                <a:lnTo>
                  <a:pt x="6860" y="2461"/>
                </a:lnTo>
                <a:lnTo>
                  <a:pt x="6860" y="2312"/>
                </a:lnTo>
                <a:lnTo>
                  <a:pt x="6860" y="2162"/>
                </a:lnTo>
                <a:lnTo>
                  <a:pt x="6804" y="2013"/>
                </a:lnTo>
                <a:lnTo>
                  <a:pt x="6748" y="1864"/>
                </a:lnTo>
                <a:lnTo>
                  <a:pt x="6636" y="1734"/>
                </a:lnTo>
                <a:lnTo>
                  <a:pt x="6524" y="1641"/>
                </a:lnTo>
                <a:lnTo>
                  <a:pt x="6375" y="1547"/>
                </a:lnTo>
                <a:lnTo>
                  <a:pt x="6207" y="1491"/>
                </a:lnTo>
                <a:lnTo>
                  <a:pt x="6021" y="1473"/>
                </a:lnTo>
                <a:lnTo>
                  <a:pt x="5928" y="1491"/>
                </a:lnTo>
                <a:lnTo>
                  <a:pt x="5834" y="1510"/>
                </a:lnTo>
                <a:lnTo>
                  <a:pt x="5648" y="1566"/>
                </a:lnTo>
                <a:lnTo>
                  <a:pt x="5499" y="1678"/>
                </a:lnTo>
                <a:lnTo>
                  <a:pt x="5368" y="1790"/>
                </a:lnTo>
                <a:lnTo>
                  <a:pt x="5238" y="1939"/>
                </a:lnTo>
                <a:lnTo>
                  <a:pt x="5145" y="2088"/>
                </a:lnTo>
                <a:lnTo>
                  <a:pt x="5070" y="2218"/>
                </a:lnTo>
                <a:lnTo>
                  <a:pt x="5014" y="2349"/>
                </a:lnTo>
                <a:lnTo>
                  <a:pt x="4940" y="2218"/>
                </a:lnTo>
                <a:lnTo>
                  <a:pt x="4865" y="2088"/>
                </a:lnTo>
                <a:lnTo>
                  <a:pt x="4772" y="1939"/>
                </a:lnTo>
                <a:lnTo>
                  <a:pt x="4660" y="1790"/>
                </a:lnTo>
                <a:lnTo>
                  <a:pt x="4530" y="1678"/>
                </a:lnTo>
                <a:lnTo>
                  <a:pt x="4362" y="1566"/>
                </a:lnTo>
                <a:lnTo>
                  <a:pt x="4194" y="1510"/>
                </a:lnTo>
                <a:lnTo>
                  <a:pt x="4101" y="1491"/>
                </a:lnTo>
                <a:lnTo>
                  <a:pt x="3989" y="1473"/>
                </a:lnTo>
                <a:close/>
                <a:moveTo>
                  <a:pt x="1193" y="0"/>
                </a:moveTo>
                <a:lnTo>
                  <a:pt x="1025" y="75"/>
                </a:lnTo>
                <a:lnTo>
                  <a:pt x="969" y="112"/>
                </a:lnTo>
                <a:lnTo>
                  <a:pt x="914" y="168"/>
                </a:lnTo>
                <a:lnTo>
                  <a:pt x="914" y="243"/>
                </a:lnTo>
                <a:lnTo>
                  <a:pt x="914" y="317"/>
                </a:lnTo>
                <a:lnTo>
                  <a:pt x="1044" y="671"/>
                </a:lnTo>
                <a:lnTo>
                  <a:pt x="671" y="392"/>
                </a:lnTo>
                <a:lnTo>
                  <a:pt x="615" y="373"/>
                </a:lnTo>
                <a:lnTo>
                  <a:pt x="541" y="373"/>
                </a:lnTo>
                <a:lnTo>
                  <a:pt x="466" y="392"/>
                </a:lnTo>
                <a:lnTo>
                  <a:pt x="410" y="448"/>
                </a:lnTo>
                <a:lnTo>
                  <a:pt x="317" y="597"/>
                </a:lnTo>
                <a:lnTo>
                  <a:pt x="280" y="653"/>
                </a:lnTo>
                <a:lnTo>
                  <a:pt x="280" y="727"/>
                </a:lnTo>
                <a:lnTo>
                  <a:pt x="298" y="802"/>
                </a:lnTo>
                <a:lnTo>
                  <a:pt x="354" y="858"/>
                </a:lnTo>
                <a:lnTo>
                  <a:pt x="709" y="1100"/>
                </a:lnTo>
                <a:lnTo>
                  <a:pt x="373" y="1100"/>
                </a:lnTo>
                <a:lnTo>
                  <a:pt x="298" y="1119"/>
                </a:lnTo>
                <a:lnTo>
                  <a:pt x="224" y="1137"/>
                </a:lnTo>
                <a:lnTo>
                  <a:pt x="168" y="1175"/>
                </a:lnTo>
                <a:lnTo>
                  <a:pt x="112" y="1212"/>
                </a:lnTo>
                <a:lnTo>
                  <a:pt x="56" y="1268"/>
                </a:lnTo>
                <a:lnTo>
                  <a:pt x="19" y="1342"/>
                </a:lnTo>
                <a:lnTo>
                  <a:pt x="0" y="1398"/>
                </a:lnTo>
                <a:lnTo>
                  <a:pt x="0" y="1473"/>
                </a:lnTo>
                <a:lnTo>
                  <a:pt x="0" y="5555"/>
                </a:lnTo>
                <a:lnTo>
                  <a:pt x="0" y="5630"/>
                </a:lnTo>
                <a:lnTo>
                  <a:pt x="19" y="5704"/>
                </a:lnTo>
                <a:lnTo>
                  <a:pt x="56" y="5779"/>
                </a:lnTo>
                <a:lnTo>
                  <a:pt x="112" y="5816"/>
                </a:lnTo>
                <a:lnTo>
                  <a:pt x="168" y="5872"/>
                </a:lnTo>
                <a:lnTo>
                  <a:pt x="224" y="5909"/>
                </a:lnTo>
                <a:lnTo>
                  <a:pt x="298" y="5928"/>
                </a:lnTo>
                <a:lnTo>
                  <a:pt x="2330" y="5928"/>
                </a:lnTo>
                <a:lnTo>
                  <a:pt x="2293" y="5853"/>
                </a:lnTo>
                <a:lnTo>
                  <a:pt x="2256" y="5760"/>
                </a:lnTo>
                <a:lnTo>
                  <a:pt x="2237" y="5667"/>
                </a:lnTo>
                <a:lnTo>
                  <a:pt x="2218" y="5555"/>
                </a:lnTo>
                <a:lnTo>
                  <a:pt x="2218" y="2964"/>
                </a:lnTo>
                <a:lnTo>
                  <a:pt x="2237" y="2834"/>
                </a:lnTo>
                <a:lnTo>
                  <a:pt x="2274" y="2722"/>
                </a:lnTo>
                <a:lnTo>
                  <a:pt x="2312" y="2610"/>
                </a:lnTo>
                <a:lnTo>
                  <a:pt x="2386" y="2498"/>
                </a:lnTo>
                <a:lnTo>
                  <a:pt x="2461" y="2423"/>
                </a:lnTo>
                <a:lnTo>
                  <a:pt x="2572" y="2349"/>
                </a:lnTo>
                <a:lnTo>
                  <a:pt x="2666" y="2293"/>
                </a:lnTo>
                <a:lnTo>
                  <a:pt x="2796" y="2237"/>
                </a:lnTo>
                <a:lnTo>
                  <a:pt x="2796" y="2107"/>
                </a:lnTo>
                <a:lnTo>
                  <a:pt x="2833" y="1976"/>
                </a:lnTo>
                <a:lnTo>
                  <a:pt x="2871" y="1846"/>
                </a:lnTo>
                <a:lnTo>
                  <a:pt x="2945" y="1734"/>
                </a:lnTo>
                <a:lnTo>
                  <a:pt x="3001" y="1622"/>
                </a:lnTo>
                <a:lnTo>
                  <a:pt x="3094" y="1510"/>
                </a:lnTo>
                <a:lnTo>
                  <a:pt x="3188" y="1398"/>
                </a:lnTo>
                <a:lnTo>
                  <a:pt x="3299" y="1324"/>
                </a:lnTo>
                <a:lnTo>
                  <a:pt x="3244" y="1230"/>
                </a:lnTo>
                <a:lnTo>
                  <a:pt x="3169" y="1175"/>
                </a:lnTo>
                <a:lnTo>
                  <a:pt x="3076" y="1119"/>
                </a:lnTo>
                <a:lnTo>
                  <a:pt x="2964" y="1100"/>
                </a:lnTo>
                <a:lnTo>
                  <a:pt x="2628" y="1100"/>
                </a:lnTo>
                <a:lnTo>
                  <a:pt x="2983" y="858"/>
                </a:lnTo>
                <a:lnTo>
                  <a:pt x="3038" y="802"/>
                </a:lnTo>
                <a:lnTo>
                  <a:pt x="3057" y="727"/>
                </a:lnTo>
                <a:lnTo>
                  <a:pt x="3057" y="653"/>
                </a:lnTo>
                <a:lnTo>
                  <a:pt x="3020" y="597"/>
                </a:lnTo>
                <a:lnTo>
                  <a:pt x="2927" y="448"/>
                </a:lnTo>
                <a:lnTo>
                  <a:pt x="2871" y="392"/>
                </a:lnTo>
                <a:lnTo>
                  <a:pt x="2796" y="373"/>
                </a:lnTo>
                <a:lnTo>
                  <a:pt x="2722" y="373"/>
                </a:lnTo>
                <a:lnTo>
                  <a:pt x="2666" y="392"/>
                </a:lnTo>
                <a:lnTo>
                  <a:pt x="2293" y="671"/>
                </a:lnTo>
                <a:lnTo>
                  <a:pt x="2423" y="317"/>
                </a:lnTo>
                <a:lnTo>
                  <a:pt x="2442" y="243"/>
                </a:lnTo>
                <a:lnTo>
                  <a:pt x="2423" y="168"/>
                </a:lnTo>
                <a:lnTo>
                  <a:pt x="2367" y="112"/>
                </a:lnTo>
                <a:lnTo>
                  <a:pt x="2312" y="75"/>
                </a:lnTo>
                <a:lnTo>
                  <a:pt x="2144" y="0"/>
                </a:lnTo>
                <a:lnTo>
                  <a:pt x="2069" y="0"/>
                </a:lnTo>
                <a:lnTo>
                  <a:pt x="1995" y="19"/>
                </a:lnTo>
                <a:lnTo>
                  <a:pt x="1939" y="56"/>
                </a:lnTo>
                <a:lnTo>
                  <a:pt x="1901" y="112"/>
                </a:lnTo>
                <a:lnTo>
                  <a:pt x="1678" y="727"/>
                </a:lnTo>
                <a:lnTo>
                  <a:pt x="1435" y="112"/>
                </a:lnTo>
                <a:lnTo>
                  <a:pt x="1398" y="56"/>
                </a:lnTo>
                <a:lnTo>
                  <a:pt x="1342" y="19"/>
                </a:lnTo>
                <a:lnTo>
                  <a:pt x="1268" y="0"/>
                </a:lnTo>
                <a:close/>
                <a:moveTo>
                  <a:pt x="2591" y="4455"/>
                </a:moveTo>
                <a:lnTo>
                  <a:pt x="2591" y="5555"/>
                </a:lnTo>
                <a:lnTo>
                  <a:pt x="2610" y="5630"/>
                </a:lnTo>
                <a:lnTo>
                  <a:pt x="2628" y="5704"/>
                </a:lnTo>
                <a:lnTo>
                  <a:pt x="2666" y="5779"/>
                </a:lnTo>
                <a:lnTo>
                  <a:pt x="2703" y="5816"/>
                </a:lnTo>
                <a:lnTo>
                  <a:pt x="2759" y="5872"/>
                </a:lnTo>
                <a:lnTo>
                  <a:pt x="2815" y="5909"/>
                </a:lnTo>
                <a:lnTo>
                  <a:pt x="2889" y="5928"/>
                </a:lnTo>
                <a:lnTo>
                  <a:pt x="4828" y="5928"/>
                </a:lnTo>
                <a:lnTo>
                  <a:pt x="4828" y="4455"/>
                </a:lnTo>
                <a:close/>
                <a:moveTo>
                  <a:pt x="5201" y="4455"/>
                </a:moveTo>
                <a:lnTo>
                  <a:pt x="5201" y="5928"/>
                </a:lnTo>
                <a:lnTo>
                  <a:pt x="7121" y="5928"/>
                </a:lnTo>
                <a:lnTo>
                  <a:pt x="7195" y="5909"/>
                </a:lnTo>
                <a:lnTo>
                  <a:pt x="7251" y="5872"/>
                </a:lnTo>
                <a:lnTo>
                  <a:pt x="7307" y="5816"/>
                </a:lnTo>
                <a:lnTo>
                  <a:pt x="7363" y="5779"/>
                </a:lnTo>
                <a:lnTo>
                  <a:pt x="7400" y="5704"/>
                </a:lnTo>
                <a:lnTo>
                  <a:pt x="7419" y="5630"/>
                </a:lnTo>
                <a:lnTo>
                  <a:pt x="7419" y="5555"/>
                </a:lnTo>
                <a:lnTo>
                  <a:pt x="7419" y="4455"/>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48"/>
          <p:cNvSpPr/>
          <p:nvPr/>
        </p:nvSpPr>
        <p:spPr>
          <a:xfrm>
            <a:off x="5795985" y="3181421"/>
            <a:ext cx="127592" cy="127571"/>
          </a:xfrm>
          <a:custGeom>
            <a:avLst/>
            <a:gdLst/>
            <a:ahLst/>
            <a:cxnLst/>
            <a:rect l="l" t="t" r="r" b="b"/>
            <a:pathLst>
              <a:path w="5929" h="5928" extrusionOk="0">
                <a:moveTo>
                  <a:pt x="5145" y="541"/>
                </a:moveTo>
                <a:lnTo>
                  <a:pt x="4586" y="1100"/>
                </a:lnTo>
                <a:lnTo>
                  <a:pt x="1343" y="1100"/>
                </a:lnTo>
                <a:lnTo>
                  <a:pt x="784" y="541"/>
                </a:lnTo>
                <a:close/>
                <a:moveTo>
                  <a:pt x="392" y="0"/>
                </a:moveTo>
                <a:lnTo>
                  <a:pt x="262" y="19"/>
                </a:lnTo>
                <a:lnTo>
                  <a:pt x="168" y="56"/>
                </a:lnTo>
                <a:lnTo>
                  <a:pt x="75" y="131"/>
                </a:lnTo>
                <a:lnTo>
                  <a:pt x="19" y="243"/>
                </a:lnTo>
                <a:lnTo>
                  <a:pt x="1" y="336"/>
                </a:lnTo>
                <a:lnTo>
                  <a:pt x="1" y="448"/>
                </a:lnTo>
                <a:lnTo>
                  <a:pt x="38" y="559"/>
                </a:lnTo>
                <a:lnTo>
                  <a:pt x="113" y="653"/>
                </a:lnTo>
                <a:lnTo>
                  <a:pt x="2592" y="3150"/>
                </a:lnTo>
                <a:lnTo>
                  <a:pt x="2592" y="5369"/>
                </a:lnTo>
                <a:lnTo>
                  <a:pt x="1939" y="5369"/>
                </a:lnTo>
                <a:lnTo>
                  <a:pt x="1846" y="5387"/>
                </a:lnTo>
                <a:lnTo>
                  <a:pt x="1753" y="5406"/>
                </a:lnTo>
                <a:lnTo>
                  <a:pt x="1678" y="5462"/>
                </a:lnTo>
                <a:lnTo>
                  <a:pt x="1604" y="5518"/>
                </a:lnTo>
                <a:lnTo>
                  <a:pt x="1548" y="5574"/>
                </a:lnTo>
                <a:lnTo>
                  <a:pt x="1510" y="5667"/>
                </a:lnTo>
                <a:lnTo>
                  <a:pt x="1492" y="5741"/>
                </a:lnTo>
                <a:lnTo>
                  <a:pt x="1473" y="5835"/>
                </a:lnTo>
                <a:lnTo>
                  <a:pt x="1492" y="5872"/>
                </a:lnTo>
                <a:lnTo>
                  <a:pt x="1510" y="5909"/>
                </a:lnTo>
                <a:lnTo>
                  <a:pt x="1529" y="5928"/>
                </a:lnTo>
                <a:lnTo>
                  <a:pt x="4381" y="5928"/>
                </a:lnTo>
                <a:lnTo>
                  <a:pt x="4418" y="5909"/>
                </a:lnTo>
                <a:lnTo>
                  <a:pt x="4437" y="5872"/>
                </a:lnTo>
                <a:lnTo>
                  <a:pt x="4456" y="5835"/>
                </a:lnTo>
                <a:lnTo>
                  <a:pt x="4437" y="5741"/>
                </a:lnTo>
                <a:lnTo>
                  <a:pt x="4418" y="5667"/>
                </a:lnTo>
                <a:lnTo>
                  <a:pt x="4362" y="5574"/>
                </a:lnTo>
                <a:lnTo>
                  <a:pt x="4306" y="5518"/>
                </a:lnTo>
                <a:lnTo>
                  <a:pt x="4251" y="5462"/>
                </a:lnTo>
                <a:lnTo>
                  <a:pt x="4157" y="5406"/>
                </a:lnTo>
                <a:lnTo>
                  <a:pt x="4083" y="5387"/>
                </a:lnTo>
                <a:lnTo>
                  <a:pt x="3990" y="5369"/>
                </a:lnTo>
                <a:lnTo>
                  <a:pt x="3337" y="5369"/>
                </a:lnTo>
                <a:lnTo>
                  <a:pt x="3337" y="3150"/>
                </a:lnTo>
                <a:lnTo>
                  <a:pt x="5816" y="653"/>
                </a:lnTo>
                <a:lnTo>
                  <a:pt x="5891" y="559"/>
                </a:lnTo>
                <a:lnTo>
                  <a:pt x="5928" y="448"/>
                </a:lnTo>
                <a:lnTo>
                  <a:pt x="5928" y="336"/>
                </a:lnTo>
                <a:lnTo>
                  <a:pt x="5909" y="243"/>
                </a:lnTo>
                <a:lnTo>
                  <a:pt x="5854" y="131"/>
                </a:lnTo>
                <a:lnTo>
                  <a:pt x="5760" y="56"/>
                </a:lnTo>
                <a:lnTo>
                  <a:pt x="5667" y="19"/>
                </a:lnTo>
                <a:lnTo>
                  <a:pt x="5537"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48"/>
          <p:cNvSpPr/>
          <p:nvPr/>
        </p:nvSpPr>
        <p:spPr>
          <a:xfrm>
            <a:off x="5464687" y="3181421"/>
            <a:ext cx="143624" cy="111926"/>
          </a:xfrm>
          <a:custGeom>
            <a:avLst/>
            <a:gdLst/>
            <a:ahLst/>
            <a:cxnLst/>
            <a:rect l="l" t="t" r="r" b="b"/>
            <a:pathLst>
              <a:path w="6674" h="5201" extrusionOk="0">
                <a:moveTo>
                  <a:pt x="1585" y="3281"/>
                </a:moveTo>
                <a:lnTo>
                  <a:pt x="1790" y="3300"/>
                </a:lnTo>
                <a:lnTo>
                  <a:pt x="1995" y="3318"/>
                </a:lnTo>
                <a:lnTo>
                  <a:pt x="2200" y="3374"/>
                </a:lnTo>
                <a:lnTo>
                  <a:pt x="2386" y="3430"/>
                </a:lnTo>
                <a:lnTo>
                  <a:pt x="2349" y="3915"/>
                </a:lnTo>
                <a:lnTo>
                  <a:pt x="2330" y="4026"/>
                </a:lnTo>
                <a:lnTo>
                  <a:pt x="2293" y="4120"/>
                </a:lnTo>
                <a:lnTo>
                  <a:pt x="2237" y="4213"/>
                </a:lnTo>
                <a:lnTo>
                  <a:pt x="2162" y="4287"/>
                </a:lnTo>
                <a:lnTo>
                  <a:pt x="2088" y="4362"/>
                </a:lnTo>
                <a:lnTo>
                  <a:pt x="1976" y="4399"/>
                </a:lnTo>
                <a:lnTo>
                  <a:pt x="1883" y="4437"/>
                </a:lnTo>
                <a:lnTo>
                  <a:pt x="1771" y="4455"/>
                </a:lnTo>
                <a:lnTo>
                  <a:pt x="1342" y="4455"/>
                </a:lnTo>
                <a:lnTo>
                  <a:pt x="1212" y="4437"/>
                </a:lnTo>
                <a:lnTo>
                  <a:pt x="1100" y="4399"/>
                </a:lnTo>
                <a:lnTo>
                  <a:pt x="1007" y="4343"/>
                </a:lnTo>
                <a:lnTo>
                  <a:pt x="914" y="4269"/>
                </a:lnTo>
                <a:lnTo>
                  <a:pt x="839" y="4194"/>
                </a:lnTo>
                <a:lnTo>
                  <a:pt x="783" y="4101"/>
                </a:lnTo>
                <a:lnTo>
                  <a:pt x="746" y="3989"/>
                </a:lnTo>
                <a:lnTo>
                  <a:pt x="746" y="3877"/>
                </a:lnTo>
                <a:lnTo>
                  <a:pt x="746" y="3430"/>
                </a:lnTo>
                <a:lnTo>
                  <a:pt x="914" y="3374"/>
                </a:lnTo>
                <a:lnTo>
                  <a:pt x="1119" y="3337"/>
                </a:lnTo>
                <a:lnTo>
                  <a:pt x="1342" y="3300"/>
                </a:lnTo>
                <a:lnTo>
                  <a:pt x="1585" y="3281"/>
                </a:lnTo>
                <a:close/>
                <a:moveTo>
                  <a:pt x="5089" y="3281"/>
                </a:moveTo>
                <a:lnTo>
                  <a:pt x="5331" y="3300"/>
                </a:lnTo>
                <a:lnTo>
                  <a:pt x="5555" y="3318"/>
                </a:lnTo>
                <a:lnTo>
                  <a:pt x="5760" y="3374"/>
                </a:lnTo>
                <a:lnTo>
                  <a:pt x="5928" y="3430"/>
                </a:lnTo>
                <a:lnTo>
                  <a:pt x="5928" y="3859"/>
                </a:lnTo>
                <a:lnTo>
                  <a:pt x="5928" y="3989"/>
                </a:lnTo>
                <a:lnTo>
                  <a:pt x="5890" y="4101"/>
                </a:lnTo>
                <a:lnTo>
                  <a:pt x="5834" y="4194"/>
                </a:lnTo>
                <a:lnTo>
                  <a:pt x="5760" y="4269"/>
                </a:lnTo>
                <a:lnTo>
                  <a:pt x="5667" y="4343"/>
                </a:lnTo>
                <a:lnTo>
                  <a:pt x="5573" y="4399"/>
                </a:lnTo>
                <a:lnTo>
                  <a:pt x="5462" y="4437"/>
                </a:lnTo>
                <a:lnTo>
                  <a:pt x="5350" y="4455"/>
                </a:lnTo>
                <a:lnTo>
                  <a:pt x="4902" y="4455"/>
                </a:lnTo>
                <a:lnTo>
                  <a:pt x="4791" y="4437"/>
                </a:lnTo>
                <a:lnTo>
                  <a:pt x="4697" y="4399"/>
                </a:lnTo>
                <a:lnTo>
                  <a:pt x="4586" y="4362"/>
                </a:lnTo>
                <a:lnTo>
                  <a:pt x="4511" y="4287"/>
                </a:lnTo>
                <a:lnTo>
                  <a:pt x="4436" y="4213"/>
                </a:lnTo>
                <a:lnTo>
                  <a:pt x="4381" y="4120"/>
                </a:lnTo>
                <a:lnTo>
                  <a:pt x="4343" y="4026"/>
                </a:lnTo>
                <a:lnTo>
                  <a:pt x="4325" y="3915"/>
                </a:lnTo>
                <a:lnTo>
                  <a:pt x="4287" y="3430"/>
                </a:lnTo>
                <a:lnTo>
                  <a:pt x="4474" y="3355"/>
                </a:lnTo>
                <a:lnTo>
                  <a:pt x="4679" y="3318"/>
                </a:lnTo>
                <a:lnTo>
                  <a:pt x="4884" y="3281"/>
                </a:lnTo>
                <a:close/>
                <a:moveTo>
                  <a:pt x="1435" y="0"/>
                </a:moveTo>
                <a:lnTo>
                  <a:pt x="1230" y="38"/>
                </a:lnTo>
                <a:lnTo>
                  <a:pt x="1044" y="112"/>
                </a:lnTo>
                <a:lnTo>
                  <a:pt x="876" y="243"/>
                </a:lnTo>
                <a:lnTo>
                  <a:pt x="727" y="392"/>
                </a:lnTo>
                <a:lnTo>
                  <a:pt x="615" y="578"/>
                </a:lnTo>
                <a:lnTo>
                  <a:pt x="541" y="764"/>
                </a:lnTo>
                <a:lnTo>
                  <a:pt x="19" y="2889"/>
                </a:lnTo>
                <a:lnTo>
                  <a:pt x="0" y="3057"/>
                </a:lnTo>
                <a:lnTo>
                  <a:pt x="0" y="3877"/>
                </a:lnTo>
                <a:lnTo>
                  <a:pt x="0" y="4008"/>
                </a:lnTo>
                <a:lnTo>
                  <a:pt x="19" y="4138"/>
                </a:lnTo>
                <a:lnTo>
                  <a:pt x="56" y="4269"/>
                </a:lnTo>
                <a:lnTo>
                  <a:pt x="93" y="4381"/>
                </a:lnTo>
                <a:lnTo>
                  <a:pt x="168" y="4511"/>
                </a:lnTo>
                <a:lnTo>
                  <a:pt x="224" y="4623"/>
                </a:lnTo>
                <a:lnTo>
                  <a:pt x="298" y="4716"/>
                </a:lnTo>
                <a:lnTo>
                  <a:pt x="392" y="4809"/>
                </a:lnTo>
                <a:lnTo>
                  <a:pt x="485" y="4903"/>
                </a:lnTo>
                <a:lnTo>
                  <a:pt x="597" y="4977"/>
                </a:lnTo>
                <a:lnTo>
                  <a:pt x="708" y="5033"/>
                </a:lnTo>
                <a:lnTo>
                  <a:pt x="820" y="5089"/>
                </a:lnTo>
                <a:lnTo>
                  <a:pt x="951" y="5145"/>
                </a:lnTo>
                <a:lnTo>
                  <a:pt x="1063" y="5182"/>
                </a:lnTo>
                <a:lnTo>
                  <a:pt x="1212" y="5201"/>
                </a:lnTo>
                <a:lnTo>
                  <a:pt x="1901" y="5201"/>
                </a:lnTo>
                <a:lnTo>
                  <a:pt x="2032" y="5182"/>
                </a:lnTo>
                <a:lnTo>
                  <a:pt x="2162" y="5145"/>
                </a:lnTo>
                <a:lnTo>
                  <a:pt x="2274" y="5108"/>
                </a:lnTo>
                <a:lnTo>
                  <a:pt x="2386" y="5052"/>
                </a:lnTo>
                <a:lnTo>
                  <a:pt x="2498" y="4996"/>
                </a:lnTo>
                <a:lnTo>
                  <a:pt x="2591" y="4921"/>
                </a:lnTo>
                <a:lnTo>
                  <a:pt x="2684" y="4847"/>
                </a:lnTo>
                <a:lnTo>
                  <a:pt x="2777" y="4753"/>
                </a:lnTo>
                <a:lnTo>
                  <a:pt x="2852" y="4660"/>
                </a:lnTo>
                <a:lnTo>
                  <a:pt x="2927" y="4567"/>
                </a:lnTo>
                <a:lnTo>
                  <a:pt x="2983" y="4455"/>
                </a:lnTo>
                <a:lnTo>
                  <a:pt x="3038" y="4343"/>
                </a:lnTo>
                <a:lnTo>
                  <a:pt x="3076" y="4232"/>
                </a:lnTo>
                <a:lnTo>
                  <a:pt x="3094" y="4101"/>
                </a:lnTo>
                <a:lnTo>
                  <a:pt x="3113" y="3971"/>
                </a:lnTo>
                <a:lnTo>
                  <a:pt x="3150" y="3523"/>
                </a:lnTo>
                <a:lnTo>
                  <a:pt x="3579" y="3523"/>
                </a:lnTo>
                <a:lnTo>
                  <a:pt x="3598" y="3971"/>
                </a:lnTo>
                <a:lnTo>
                  <a:pt x="3616" y="4101"/>
                </a:lnTo>
                <a:lnTo>
                  <a:pt x="3654" y="4232"/>
                </a:lnTo>
                <a:lnTo>
                  <a:pt x="3691" y="4343"/>
                </a:lnTo>
                <a:lnTo>
                  <a:pt x="3728" y="4455"/>
                </a:lnTo>
                <a:lnTo>
                  <a:pt x="3803" y="4567"/>
                </a:lnTo>
                <a:lnTo>
                  <a:pt x="3859" y="4660"/>
                </a:lnTo>
                <a:lnTo>
                  <a:pt x="3952" y="4753"/>
                </a:lnTo>
                <a:lnTo>
                  <a:pt x="4026" y="4847"/>
                </a:lnTo>
                <a:lnTo>
                  <a:pt x="4120" y="4921"/>
                </a:lnTo>
                <a:lnTo>
                  <a:pt x="4231" y="4996"/>
                </a:lnTo>
                <a:lnTo>
                  <a:pt x="4325" y="5052"/>
                </a:lnTo>
                <a:lnTo>
                  <a:pt x="4455" y="5108"/>
                </a:lnTo>
                <a:lnTo>
                  <a:pt x="4567" y="5145"/>
                </a:lnTo>
                <a:lnTo>
                  <a:pt x="4697" y="5182"/>
                </a:lnTo>
                <a:lnTo>
                  <a:pt x="4809" y="5201"/>
                </a:lnTo>
                <a:lnTo>
                  <a:pt x="5480" y="5201"/>
                </a:lnTo>
                <a:lnTo>
                  <a:pt x="5611" y="5182"/>
                </a:lnTo>
                <a:lnTo>
                  <a:pt x="5741" y="5145"/>
                </a:lnTo>
                <a:lnTo>
                  <a:pt x="5872" y="5089"/>
                </a:lnTo>
                <a:lnTo>
                  <a:pt x="5984" y="5033"/>
                </a:lnTo>
                <a:lnTo>
                  <a:pt x="6095" y="4977"/>
                </a:lnTo>
                <a:lnTo>
                  <a:pt x="6189" y="4903"/>
                </a:lnTo>
                <a:lnTo>
                  <a:pt x="6282" y="4809"/>
                </a:lnTo>
                <a:lnTo>
                  <a:pt x="6375" y="4716"/>
                </a:lnTo>
                <a:lnTo>
                  <a:pt x="6450" y="4623"/>
                </a:lnTo>
                <a:lnTo>
                  <a:pt x="6524" y="4511"/>
                </a:lnTo>
                <a:lnTo>
                  <a:pt x="6580" y="4399"/>
                </a:lnTo>
                <a:lnTo>
                  <a:pt x="6617" y="4269"/>
                </a:lnTo>
                <a:lnTo>
                  <a:pt x="6655" y="4138"/>
                </a:lnTo>
                <a:lnTo>
                  <a:pt x="6673" y="4008"/>
                </a:lnTo>
                <a:lnTo>
                  <a:pt x="6673" y="3877"/>
                </a:lnTo>
                <a:lnTo>
                  <a:pt x="6673" y="3057"/>
                </a:lnTo>
                <a:lnTo>
                  <a:pt x="6655" y="2889"/>
                </a:lnTo>
                <a:lnTo>
                  <a:pt x="6133" y="764"/>
                </a:lnTo>
                <a:lnTo>
                  <a:pt x="6058" y="578"/>
                </a:lnTo>
                <a:lnTo>
                  <a:pt x="5946" y="392"/>
                </a:lnTo>
                <a:lnTo>
                  <a:pt x="5797" y="243"/>
                </a:lnTo>
                <a:lnTo>
                  <a:pt x="5629" y="112"/>
                </a:lnTo>
                <a:lnTo>
                  <a:pt x="5443" y="38"/>
                </a:lnTo>
                <a:lnTo>
                  <a:pt x="5238" y="0"/>
                </a:lnTo>
                <a:lnTo>
                  <a:pt x="5014" y="0"/>
                </a:lnTo>
                <a:lnTo>
                  <a:pt x="4809" y="38"/>
                </a:lnTo>
                <a:lnTo>
                  <a:pt x="4641" y="112"/>
                </a:lnTo>
                <a:lnTo>
                  <a:pt x="4586" y="149"/>
                </a:lnTo>
                <a:lnTo>
                  <a:pt x="4530" y="205"/>
                </a:lnTo>
                <a:lnTo>
                  <a:pt x="4511" y="261"/>
                </a:lnTo>
                <a:lnTo>
                  <a:pt x="4530" y="336"/>
                </a:lnTo>
                <a:lnTo>
                  <a:pt x="4586" y="522"/>
                </a:lnTo>
                <a:lnTo>
                  <a:pt x="4623" y="578"/>
                </a:lnTo>
                <a:lnTo>
                  <a:pt x="4679" y="615"/>
                </a:lnTo>
                <a:lnTo>
                  <a:pt x="4735" y="634"/>
                </a:lnTo>
                <a:lnTo>
                  <a:pt x="4809" y="634"/>
                </a:lnTo>
                <a:lnTo>
                  <a:pt x="4977" y="578"/>
                </a:lnTo>
                <a:lnTo>
                  <a:pt x="5070" y="559"/>
                </a:lnTo>
                <a:lnTo>
                  <a:pt x="5257" y="559"/>
                </a:lnTo>
                <a:lnTo>
                  <a:pt x="5350" y="597"/>
                </a:lnTo>
                <a:lnTo>
                  <a:pt x="5443" y="653"/>
                </a:lnTo>
                <a:lnTo>
                  <a:pt x="5499" y="727"/>
                </a:lnTo>
                <a:lnTo>
                  <a:pt x="5555" y="802"/>
                </a:lnTo>
                <a:lnTo>
                  <a:pt x="5592" y="895"/>
                </a:lnTo>
                <a:lnTo>
                  <a:pt x="6039" y="2684"/>
                </a:lnTo>
                <a:lnTo>
                  <a:pt x="6039" y="2684"/>
                </a:lnTo>
                <a:lnTo>
                  <a:pt x="5834" y="2628"/>
                </a:lnTo>
                <a:lnTo>
                  <a:pt x="5611" y="2591"/>
                </a:lnTo>
                <a:lnTo>
                  <a:pt x="5368" y="2554"/>
                </a:lnTo>
                <a:lnTo>
                  <a:pt x="4791" y="2554"/>
                </a:lnTo>
                <a:lnTo>
                  <a:pt x="4455" y="2610"/>
                </a:lnTo>
                <a:lnTo>
                  <a:pt x="4120" y="2703"/>
                </a:lnTo>
                <a:lnTo>
                  <a:pt x="3933" y="2778"/>
                </a:lnTo>
                <a:lnTo>
                  <a:pt x="3765" y="2852"/>
                </a:lnTo>
                <a:lnTo>
                  <a:pt x="2908" y="2852"/>
                </a:lnTo>
                <a:lnTo>
                  <a:pt x="2740" y="2778"/>
                </a:lnTo>
                <a:lnTo>
                  <a:pt x="2554" y="2703"/>
                </a:lnTo>
                <a:lnTo>
                  <a:pt x="2218" y="2610"/>
                </a:lnTo>
                <a:lnTo>
                  <a:pt x="1901" y="2554"/>
                </a:lnTo>
                <a:lnTo>
                  <a:pt x="1324" y="2554"/>
                </a:lnTo>
                <a:lnTo>
                  <a:pt x="1063" y="2591"/>
                </a:lnTo>
                <a:lnTo>
                  <a:pt x="839" y="2628"/>
                </a:lnTo>
                <a:lnTo>
                  <a:pt x="634" y="2684"/>
                </a:lnTo>
                <a:lnTo>
                  <a:pt x="1081" y="895"/>
                </a:lnTo>
                <a:lnTo>
                  <a:pt x="1119" y="802"/>
                </a:lnTo>
                <a:lnTo>
                  <a:pt x="1174" y="727"/>
                </a:lnTo>
                <a:lnTo>
                  <a:pt x="1230" y="653"/>
                </a:lnTo>
                <a:lnTo>
                  <a:pt x="1324" y="597"/>
                </a:lnTo>
                <a:lnTo>
                  <a:pt x="1417" y="559"/>
                </a:lnTo>
                <a:lnTo>
                  <a:pt x="1603" y="559"/>
                </a:lnTo>
                <a:lnTo>
                  <a:pt x="1715" y="578"/>
                </a:lnTo>
                <a:lnTo>
                  <a:pt x="1864" y="634"/>
                </a:lnTo>
                <a:lnTo>
                  <a:pt x="1939" y="634"/>
                </a:lnTo>
                <a:lnTo>
                  <a:pt x="1995" y="615"/>
                </a:lnTo>
                <a:lnTo>
                  <a:pt x="2051" y="578"/>
                </a:lnTo>
                <a:lnTo>
                  <a:pt x="2088" y="522"/>
                </a:lnTo>
                <a:lnTo>
                  <a:pt x="2144" y="336"/>
                </a:lnTo>
                <a:lnTo>
                  <a:pt x="2162" y="261"/>
                </a:lnTo>
                <a:lnTo>
                  <a:pt x="2144" y="205"/>
                </a:lnTo>
                <a:lnTo>
                  <a:pt x="2106" y="149"/>
                </a:lnTo>
                <a:lnTo>
                  <a:pt x="2032" y="112"/>
                </a:lnTo>
                <a:lnTo>
                  <a:pt x="1864" y="38"/>
                </a:lnTo>
                <a:lnTo>
                  <a:pt x="165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48"/>
          <p:cNvSpPr/>
          <p:nvPr/>
        </p:nvSpPr>
        <p:spPr>
          <a:xfrm>
            <a:off x="5166656" y="3181421"/>
            <a:ext cx="123977" cy="123568"/>
          </a:xfrm>
          <a:custGeom>
            <a:avLst/>
            <a:gdLst/>
            <a:ahLst/>
            <a:cxnLst/>
            <a:rect l="l" t="t" r="r" b="b"/>
            <a:pathLst>
              <a:path w="5761" h="5742" extrusionOk="0">
                <a:moveTo>
                  <a:pt x="3244" y="578"/>
                </a:moveTo>
                <a:lnTo>
                  <a:pt x="3430" y="615"/>
                </a:lnTo>
                <a:lnTo>
                  <a:pt x="3580" y="653"/>
                </a:lnTo>
                <a:lnTo>
                  <a:pt x="3747" y="709"/>
                </a:lnTo>
                <a:lnTo>
                  <a:pt x="3896" y="783"/>
                </a:lnTo>
                <a:lnTo>
                  <a:pt x="4046" y="858"/>
                </a:lnTo>
                <a:lnTo>
                  <a:pt x="4195" y="951"/>
                </a:lnTo>
                <a:lnTo>
                  <a:pt x="4325" y="1063"/>
                </a:lnTo>
                <a:lnTo>
                  <a:pt x="4456" y="1156"/>
                </a:lnTo>
                <a:lnTo>
                  <a:pt x="4568" y="1286"/>
                </a:lnTo>
                <a:lnTo>
                  <a:pt x="4679" y="1417"/>
                </a:lnTo>
                <a:lnTo>
                  <a:pt x="4773" y="1547"/>
                </a:lnTo>
                <a:lnTo>
                  <a:pt x="4866" y="1678"/>
                </a:lnTo>
                <a:lnTo>
                  <a:pt x="4959" y="1827"/>
                </a:lnTo>
                <a:lnTo>
                  <a:pt x="5015" y="1976"/>
                </a:lnTo>
                <a:lnTo>
                  <a:pt x="5089" y="2144"/>
                </a:lnTo>
                <a:lnTo>
                  <a:pt x="5127" y="2312"/>
                </a:lnTo>
                <a:lnTo>
                  <a:pt x="4922" y="2312"/>
                </a:lnTo>
                <a:lnTo>
                  <a:pt x="4847" y="2330"/>
                </a:lnTo>
                <a:lnTo>
                  <a:pt x="4791" y="2368"/>
                </a:lnTo>
                <a:lnTo>
                  <a:pt x="4754" y="2423"/>
                </a:lnTo>
                <a:lnTo>
                  <a:pt x="4735" y="2479"/>
                </a:lnTo>
                <a:lnTo>
                  <a:pt x="4735" y="2573"/>
                </a:lnTo>
                <a:lnTo>
                  <a:pt x="4735" y="2610"/>
                </a:lnTo>
                <a:lnTo>
                  <a:pt x="4717" y="2666"/>
                </a:lnTo>
                <a:lnTo>
                  <a:pt x="4679" y="2703"/>
                </a:lnTo>
                <a:lnTo>
                  <a:pt x="4642" y="2722"/>
                </a:lnTo>
                <a:lnTo>
                  <a:pt x="4456" y="2815"/>
                </a:lnTo>
                <a:lnTo>
                  <a:pt x="4418" y="2834"/>
                </a:lnTo>
                <a:lnTo>
                  <a:pt x="4325" y="2834"/>
                </a:lnTo>
                <a:lnTo>
                  <a:pt x="4269" y="2815"/>
                </a:lnTo>
                <a:lnTo>
                  <a:pt x="4064" y="2666"/>
                </a:lnTo>
                <a:lnTo>
                  <a:pt x="3990" y="2647"/>
                </a:lnTo>
                <a:lnTo>
                  <a:pt x="3878" y="2647"/>
                </a:lnTo>
                <a:lnTo>
                  <a:pt x="3803" y="2703"/>
                </a:lnTo>
                <a:lnTo>
                  <a:pt x="3766" y="2759"/>
                </a:lnTo>
                <a:lnTo>
                  <a:pt x="3766" y="2852"/>
                </a:lnTo>
                <a:lnTo>
                  <a:pt x="3785" y="2927"/>
                </a:lnTo>
                <a:lnTo>
                  <a:pt x="3934" y="3150"/>
                </a:lnTo>
                <a:lnTo>
                  <a:pt x="4008" y="3206"/>
                </a:lnTo>
                <a:lnTo>
                  <a:pt x="4083" y="3244"/>
                </a:lnTo>
                <a:lnTo>
                  <a:pt x="4251" y="3244"/>
                </a:lnTo>
                <a:lnTo>
                  <a:pt x="4307" y="3281"/>
                </a:lnTo>
                <a:lnTo>
                  <a:pt x="4344" y="3355"/>
                </a:lnTo>
                <a:lnTo>
                  <a:pt x="4362" y="3411"/>
                </a:lnTo>
                <a:lnTo>
                  <a:pt x="4362" y="3542"/>
                </a:lnTo>
                <a:lnTo>
                  <a:pt x="4362" y="3598"/>
                </a:lnTo>
                <a:lnTo>
                  <a:pt x="4325" y="3654"/>
                </a:lnTo>
                <a:lnTo>
                  <a:pt x="4120" y="3952"/>
                </a:lnTo>
                <a:lnTo>
                  <a:pt x="4083" y="4026"/>
                </a:lnTo>
                <a:lnTo>
                  <a:pt x="4027" y="4287"/>
                </a:lnTo>
                <a:lnTo>
                  <a:pt x="4008" y="4343"/>
                </a:lnTo>
                <a:lnTo>
                  <a:pt x="3971" y="4381"/>
                </a:lnTo>
                <a:lnTo>
                  <a:pt x="3822" y="4548"/>
                </a:lnTo>
                <a:lnTo>
                  <a:pt x="3691" y="4716"/>
                </a:lnTo>
                <a:lnTo>
                  <a:pt x="3524" y="4958"/>
                </a:lnTo>
                <a:lnTo>
                  <a:pt x="3486" y="5014"/>
                </a:lnTo>
                <a:lnTo>
                  <a:pt x="3412" y="5052"/>
                </a:lnTo>
                <a:lnTo>
                  <a:pt x="3337" y="5089"/>
                </a:lnTo>
                <a:lnTo>
                  <a:pt x="3170" y="5089"/>
                </a:lnTo>
                <a:lnTo>
                  <a:pt x="3095" y="5052"/>
                </a:lnTo>
                <a:lnTo>
                  <a:pt x="3020" y="4996"/>
                </a:lnTo>
                <a:lnTo>
                  <a:pt x="2983" y="4921"/>
                </a:lnTo>
                <a:lnTo>
                  <a:pt x="2927" y="4809"/>
                </a:lnTo>
                <a:lnTo>
                  <a:pt x="2909" y="4716"/>
                </a:lnTo>
                <a:lnTo>
                  <a:pt x="2890" y="4604"/>
                </a:lnTo>
                <a:lnTo>
                  <a:pt x="2871" y="4511"/>
                </a:lnTo>
                <a:lnTo>
                  <a:pt x="2871" y="4157"/>
                </a:lnTo>
                <a:lnTo>
                  <a:pt x="2871" y="4082"/>
                </a:lnTo>
                <a:lnTo>
                  <a:pt x="2834" y="4026"/>
                </a:lnTo>
                <a:lnTo>
                  <a:pt x="2778" y="3989"/>
                </a:lnTo>
                <a:lnTo>
                  <a:pt x="2704" y="3971"/>
                </a:lnTo>
                <a:lnTo>
                  <a:pt x="2275" y="3971"/>
                </a:lnTo>
                <a:lnTo>
                  <a:pt x="2163" y="3933"/>
                </a:lnTo>
                <a:lnTo>
                  <a:pt x="2051" y="3877"/>
                </a:lnTo>
                <a:lnTo>
                  <a:pt x="1958" y="3784"/>
                </a:lnTo>
                <a:lnTo>
                  <a:pt x="1865" y="3691"/>
                </a:lnTo>
                <a:lnTo>
                  <a:pt x="1809" y="3579"/>
                </a:lnTo>
                <a:lnTo>
                  <a:pt x="1772" y="3467"/>
                </a:lnTo>
                <a:lnTo>
                  <a:pt x="1772" y="3337"/>
                </a:lnTo>
                <a:lnTo>
                  <a:pt x="1772" y="3188"/>
                </a:lnTo>
                <a:lnTo>
                  <a:pt x="1790" y="3039"/>
                </a:lnTo>
                <a:lnTo>
                  <a:pt x="1827" y="2908"/>
                </a:lnTo>
                <a:lnTo>
                  <a:pt x="1921" y="2778"/>
                </a:lnTo>
                <a:lnTo>
                  <a:pt x="2014" y="2684"/>
                </a:lnTo>
                <a:lnTo>
                  <a:pt x="2349" y="2442"/>
                </a:lnTo>
                <a:lnTo>
                  <a:pt x="2424" y="2386"/>
                </a:lnTo>
                <a:lnTo>
                  <a:pt x="2517" y="2349"/>
                </a:lnTo>
                <a:lnTo>
                  <a:pt x="2610" y="2312"/>
                </a:lnTo>
                <a:lnTo>
                  <a:pt x="2722" y="2312"/>
                </a:lnTo>
                <a:lnTo>
                  <a:pt x="2871" y="2330"/>
                </a:lnTo>
                <a:lnTo>
                  <a:pt x="3020" y="2368"/>
                </a:lnTo>
                <a:lnTo>
                  <a:pt x="3188" y="2461"/>
                </a:lnTo>
                <a:lnTo>
                  <a:pt x="3244" y="2479"/>
                </a:lnTo>
                <a:lnTo>
                  <a:pt x="3319" y="2479"/>
                </a:lnTo>
                <a:lnTo>
                  <a:pt x="3859" y="2293"/>
                </a:lnTo>
                <a:lnTo>
                  <a:pt x="3915" y="2274"/>
                </a:lnTo>
                <a:lnTo>
                  <a:pt x="3952" y="2237"/>
                </a:lnTo>
                <a:lnTo>
                  <a:pt x="3971" y="2181"/>
                </a:lnTo>
                <a:lnTo>
                  <a:pt x="3990" y="2144"/>
                </a:lnTo>
                <a:lnTo>
                  <a:pt x="3990" y="2069"/>
                </a:lnTo>
                <a:lnTo>
                  <a:pt x="3952" y="1995"/>
                </a:lnTo>
                <a:lnTo>
                  <a:pt x="3896" y="1957"/>
                </a:lnTo>
                <a:lnTo>
                  <a:pt x="3822" y="1939"/>
                </a:lnTo>
                <a:lnTo>
                  <a:pt x="3691" y="1939"/>
                </a:lnTo>
                <a:lnTo>
                  <a:pt x="3636" y="1920"/>
                </a:lnTo>
                <a:lnTo>
                  <a:pt x="3561" y="1883"/>
                </a:lnTo>
                <a:lnTo>
                  <a:pt x="3486" y="1808"/>
                </a:lnTo>
                <a:lnTo>
                  <a:pt x="3430" y="1771"/>
                </a:lnTo>
                <a:lnTo>
                  <a:pt x="3356" y="1752"/>
                </a:lnTo>
                <a:lnTo>
                  <a:pt x="2312" y="1752"/>
                </a:lnTo>
                <a:lnTo>
                  <a:pt x="2256" y="1734"/>
                </a:lnTo>
                <a:lnTo>
                  <a:pt x="2182" y="1696"/>
                </a:lnTo>
                <a:lnTo>
                  <a:pt x="2144" y="1641"/>
                </a:lnTo>
                <a:lnTo>
                  <a:pt x="2144" y="1566"/>
                </a:lnTo>
                <a:lnTo>
                  <a:pt x="2144" y="1529"/>
                </a:lnTo>
                <a:lnTo>
                  <a:pt x="2144" y="1454"/>
                </a:lnTo>
                <a:lnTo>
                  <a:pt x="2182" y="1417"/>
                </a:lnTo>
                <a:lnTo>
                  <a:pt x="2219" y="1380"/>
                </a:lnTo>
                <a:lnTo>
                  <a:pt x="2275" y="1342"/>
                </a:lnTo>
                <a:lnTo>
                  <a:pt x="2443" y="1305"/>
                </a:lnTo>
                <a:lnTo>
                  <a:pt x="2499" y="1268"/>
                </a:lnTo>
                <a:lnTo>
                  <a:pt x="2554" y="1230"/>
                </a:lnTo>
                <a:lnTo>
                  <a:pt x="2648" y="1081"/>
                </a:lnTo>
                <a:lnTo>
                  <a:pt x="2704" y="1025"/>
                </a:lnTo>
                <a:lnTo>
                  <a:pt x="2797" y="1007"/>
                </a:lnTo>
                <a:lnTo>
                  <a:pt x="3076" y="1007"/>
                </a:lnTo>
                <a:lnTo>
                  <a:pt x="3151" y="988"/>
                </a:lnTo>
                <a:lnTo>
                  <a:pt x="3207" y="951"/>
                </a:lnTo>
                <a:lnTo>
                  <a:pt x="3244" y="895"/>
                </a:lnTo>
                <a:lnTo>
                  <a:pt x="3244" y="820"/>
                </a:lnTo>
                <a:lnTo>
                  <a:pt x="3244" y="578"/>
                </a:lnTo>
                <a:close/>
                <a:moveTo>
                  <a:pt x="2592" y="0"/>
                </a:moveTo>
                <a:lnTo>
                  <a:pt x="2293" y="56"/>
                </a:lnTo>
                <a:lnTo>
                  <a:pt x="2033" y="131"/>
                </a:lnTo>
                <a:lnTo>
                  <a:pt x="1753" y="224"/>
                </a:lnTo>
                <a:lnTo>
                  <a:pt x="1511" y="336"/>
                </a:lnTo>
                <a:lnTo>
                  <a:pt x="1268" y="485"/>
                </a:lnTo>
                <a:lnTo>
                  <a:pt x="1045" y="653"/>
                </a:lnTo>
                <a:lnTo>
                  <a:pt x="840" y="839"/>
                </a:lnTo>
                <a:lnTo>
                  <a:pt x="653" y="1044"/>
                </a:lnTo>
                <a:lnTo>
                  <a:pt x="504" y="1268"/>
                </a:lnTo>
                <a:lnTo>
                  <a:pt x="355" y="1491"/>
                </a:lnTo>
                <a:lnTo>
                  <a:pt x="224" y="1752"/>
                </a:lnTo>
                <a:lnTo>
                  <a:pt x="131" y="2013"/>
                </a:lnTo>
                <a:lnTo>
                  <a:pt x="57" y="2293"/>
                </a:lnTo>
                <a:lnTo>
                  <a:pt x="19" y="2573"/>
                </a:lnTo>
                <a:lnTo>
                  <a:pt x="1" y="2871"/>
                </a:lnTo>
                <a:lnTo>
                  <a:pt x="19" y="3169"/>
                </a:lnTo>
                <a:lnTo>
                  <a:pt x="57" y="3449"/>
                </a:lnTo>
                <a:lnTo>
                  <a:pt x="131" y="3728"/>
                </a:lnTo>
                <a:lnTo>
                  <a:pt x="224" y="3989"/>
                </a:lnTo>
                <a:lnTo>
                  <a:pt x="355" y="4250"/>
                </a:lnTo>
                <a:lnTo>
                  <a:pt x="504" y="4474"/>
                </a:lnTo>
                <a:lnTo>
                  <a:pt x="653" y="4698"/>
                </a:lnTo>
                <a:lnTo>
                  <a:pt x="840" y="4903"/>
                </a:lnTo>
                <a:lnTo>
                  <a:pt x="1045" y="5089"/>
                </a:lnTo>
                <a:lnTo>
                  <a:pt x="1268" y="5257"/>
                </a:lnTo>
                <a:lnTo>
                  <a:pt x="1511" y="5406"/>
                </a:lnTo>
                <a:lnTo>
                  <a:pt x="1753" y="5518"/>
                </a:lnTo>
                <a:lnTo>
                  <a:pt x="2033" y="5611"/>
                </a:lnTo>
                <a:lnTo>
                  <a:pt x="2293" y="5685"/>
                </a:lnTo>
                <a:lnTo>
                  <a:pt x="2592" y="5741"/>
                </a:lnTo>
                <a:lnTo>
                  <a:pt x="3170" y="5741"/>
                </a:lnTo>
                <a:lnTo>
                  <a:pt x="3468" y="5685"/>
                </a:lnTo>
                <a:lnTo>
                  <a:pt x="3729" y="5611"/>
                </a:lnTo>
                <a:lnTo>
                  <a:pt x="4008" y="5518"/>
                </a:lnTo>
                <a:lnTo>
                  <a:pt x="4251" y="5406"/>
                </a:lnTo>
                <a:lnTo>
                  <a:pt x="4493" y="5257"/>
                </a:lnTo>
                <a:lnTo>
                  <a:pt x="4717" y="5089"/>
                </a:lnTo>
                <a:lnTo>
                  <a:pt x="4922" y="4903"/>
                </a:lnTo>
                <a:lnTo>
                  <a:pt x="5108" y="4698"/>
                </a:lnTo>
                <a:lnTo>
                  <a:pt x="5257" y="4474"/>
                </a:lnTo>
                <a:lnTo>
                  <a:pt x="5406" y="4250"/>
                </a:lnTo>
                <a:lnTo>
                  <a:pt x="5537" y="3989"/>
                </a:lnTo>
                <a:lnTo>
                  <a:pt x="5630" y="3728"/>
                </a:lnTo>
                <a:lnTo>
                  <a:pt x="5705" y="3449"/>
                </a:lnTo>
                <a:lnTo>
                  <a:pt x="5742" y="3169"/>
                </a:lnTo>
                <a:lnTo>
                  <a:pt x="5760" y="2871"/>
                </a:lnTo>
                <a:lnTo>
                  <a:pt x="5742" y="2573"/>
                </a:lnTo>
                <a:lnTo>
                  <a:pt x="5705" y="2293"/>
                </a:lnTo>
                <a:lnTo>
                  <a:pt x="5630" y="2013"/>
                </a:lnTo>
                <a:lnTo>
                  <a:pt x="5537" y="1752"/>
                </a:lnTo>
                <a:lnTo>
                  <a:pt x="5406" y="1491"/>
                </a:lnTo>
                <a:lnTo>
                  <a:pt x="5257" y="1268"/>
                </a:lnTo>
                <a:lnTo>
                  <a:pt x="5108" y="1044"/>
                </a:lnTo>
                <a:lnTo>
                  <a:pt x="4922" y="839"/>
                </a:lnTo>
                <a:lnTo>
                  <a:pt x="4717" y="653"/>
                </a:lnTo>
                <a:lnTo>
                  <a:pt x="4493" y="485"/>
                </a:lnTo>
                <a:lnTo>
                  <a:pt x="4251" y="336"/>
                </a:lnTo>
                <a:lnTo>
                  <a:pt x="4008" y="224"/>
                </a:lnTo>
                <a:lnTo>
                  <a:pt x="3729" y="131"/>
                </a:lnTo>
                <a:lnTo>
                  <a:pt x="3468" y="56"/>
                </a:lnTo>
                <a:lnTo>
                  <a:pt x="317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48"/>
          <p:cNvSpPr/>
          <p:nvPr/>
        </p:nvSpPr>
        <p:spPr>
          <a:xfrm>
            <a:off x="4861030" y="3181421"/>
            <a:ext cx="123568" cy="123568"/>
          </a:xfrm>
          <a:custGeom>
            <a:avLst/>
            <a:gdLst/>
            <a:ahLst/>
            <a:cxnLst/>
            <a:rect l="l" t="t" r="r" b="b"/>
            <a:pathLst>
              <a:path w="5742" h="5742" extrusionOk="0">
                <a:moveTo>
                  <a:pt x="4940" y="1827"/>
                </a:moveTo>
                <a:lnTo>
                  <a:pt x="5052" y="2069"/>
                </a:lnTo>
                <a:lnTo>
                  <a:pt x="5126" y="2330"/>
                </a:lnTo>
                <a:lnTo>
                  <a:pt x="5182" y="2591"/>
                </a:lnTo>
                <a:lnTo>
                  <a:pt x="5182" y="2871"/>
                </a:lnTo>
                <a:lnTo>
                  <a:pt x="5163" y="3169"/>
                </a:lnTo>
                <a:lnTo>
                  <a:pt x="4828" y="3076"/>
                </a:lnTo>
                <a:lnTo>
                  <a:pt x="4735" y="3039"/>
                </a:lnTo>
                <a:lnTo>
                  <a:pt x="4660" y="2964"/>
                </a:lnTo>
                <a:lnTo>
                  <a:pt x="4455" y="2647"/>
                </a:lnTo>
                <a:lnTo>
                  <a:pt x="4418" y="2573"/>
                </a:lnTo>
                <a:lnTo>
                  <a:pt x="4418" y="2498"/>
                </a:lnTo>
                <a:lnTo>
                  <a:pt x="4418" y="2423"/>
                </a:lnTo>
                <a:lnTo>
                  <a:pt x="4455" y="2349"/>
                </a:lnTo>
                <a:lnTo>
                  <a:pt x="4679" y="1995"/>
                </a:lnTo>
                <a:lnTo>
                  <a:pt x="4735" y="1957"/>
                </a:lnTo>
                <a:lnTo>
                  <a:pt x="4791" y="1902"/>
                </a:lnTo>
                <a:lnTo>
                  <a:pt x="4940" y="1827"/>
                </a:lnTo>
                <a:close/>
                <a:moveTo>
                  <a:pt x="2778" y="541"/>
                </a:moveTo>
                <a:lnTo>
                  <a:pt x="3113" y="876"/>
                </a:lnTo>
                <a:lnTo>
                  <a:pt x="3150" y="932"/>
                </a:lnTo>
                <a:lnTo>
                  <a:pt x="3169" y="1007"/>
                </a:lnTo>
                <a:lnTo>
                  <a:pt x="3150" y="1081"/>
                </a:lnTo>
                <a:lnTo>
                  <a:pt x="3113" y="1137"/>
                </a:lnTo>
                <a:lnTo>
                  <a:pt x="3057" y="1193"/>
                </a:lnTo>
                <a:lnTo>
                  <a:pt x="2945" y="1324"/>
                </a:lnTo>
                <a:lnTo>
                  <a:pt x="2908" y="1342"/>
                </a:lnTo>
                <a:lnTo>
                  <a:pt x="2908" y="1380"/>
                </a:lnTo>
                <a:lnTo>
                  <a:pt x="2908" y="1417"/>
                </a:lnTo>
                <a:lnTo>
                  <a:pt x="2945" y="1454"/>
                </a:lnTo>
                <a:lnTo>
                  <a:pt x="2983" y="1491"/>
                </a:lnTo>
                <a:lnTo>
                  <a:pt x="3020" y="1529"/>
                </a:lnTo>
                <a:lnTo>
                  <a:pt x="3020" y="1566"/>
                </a:lnTo>
                <a:lnTo>
                  <a:pt x="3020" y="1603"/>
                </a:lnTo>
                <a:lnTo>
                  <a:pt x="2983" y="1641"/>
                </a:lnTo>
                <a:lnTo>
                  <a:pt x="2889" y="1734"/>
                </a:lnTo>
                <a:lnTo>
                  <a:pt x="2871" y="1752"/>
                </a:lnTo>
                <a:lnTo>
                  <a:pt x="2684" y="1752"/>
                </a:lnTo>
                <a:lnTo>
                  <a:pt x="2666" y="1771"/>
                </a:lnTo>
                <a:lnTo>
                  <a:pt x="2554" y="1883"/>
                </a:lnTo>
                <a:lnTo>
                  <a:pt x="2517" y="1939"/>
                </a:lnTo>
                <a:lnTo>
                  <a:pt x="2535" y="1995"/>
                </a:lnTo>
                <a:lnTo>
                  <a:pt x="2703" y="2368"/>
                </a:lnTo>
                <a:lnTo>
                  <a:pt x="2722" y="2405"/>
                </a:lnTo>
                <a:lnTo>
                  <a:pt x="2703" y="2442"/>
                </a:lnTo>
                <a:lnTo>
                  <a:pt x="2666" y="2479"/>
                </a:lnTo>
                <a:lnTo>
                  <a:pt x="2628" y="2498"/>
                </a:lnTo>
                <a:lnTo>
                  <a:pt x="2554" y="2498"/>
                </a:lnTo>
                <a:lnTo>
                  <a:pt x="2535" y="2479"/>
                </a:lnTo>
                <a:lnTo>
                  <a:pt x="2498" y="2479"/>
                </a:lnTo>
                <a:lnTo>
                  <a:pt x="2386" y="2386"/>
                </a:lnTo>
                <a:lnTo>
                  <a:pt x="2349" y="2349"/>
                </a:lnTo>
                <a:lnTo>
                  <a:pt x="2312" y="2330"/>
                </a:lnTo>
                <a:lnTo>
                  <a:pt x="2256" y="2330"/>
                </a:lnTo>
                <a:lnTo>
                  <a:pt x="2218" y="2349"/>
                </a:lnTo>
                <a:lnTo>
                  <a:pt x="1846" y="2461"/>
                </a:lnTo>
                <a:lnTo>
                  <a:pt x="1808" y="2479"/>
                </a:lnTo>
                <a:lnTo>
                  <a:pt x="1790" y="2517"/>
                </a:lnTo>
                <a:lnTo>
                  <a:pt x="1771" y="2554"/>
                </a:lnTo>
                <a:lnTo>
                  <a:pt x="1752" y="2591"/>
                </a:lnTo>
                <a:lnTo>
                  <a:pt x="1771" y="2666"/>
                </a:lnTo>
                <a:lnTo>
                  <a:pt x="1827" y="2722"/>
                </a:lnTo>
                <a:lnTo>
                  <a:pt x="1957" y="2778"/>
                </a:lnTo>
                <a:lnTo>
                  <a:pt x="2125" y="2852"/>
                </a:lnTo>
                <a:lnTo>
                  <a:pt x="2312" y="2871"/>
                </a:lnTo>
                <a:lnTo>
                  <a:pt x="2367" y="2871"/>
                </a:lnTo>
                <a:lnTo>
                  <a:pt x="2405" y="2908"/>
                </a:lnTo>
                <a:lnTo>
                  <a:pt x="2498" y="3039"/>
                </a:lnTo>
                <a:lnTo>
                  <a:pt x="2591" y="3150"/>
                </a:lnTo>
                <a:lnTo>
                  <a:pt x="2647" y="3206"/>
                </a:lnTo>
                <a:lnTo>
                  <a:pt x="2684" y="3244"/>
                </a:lnTo>
                <a:lnTo>
                  <a:pt x="3523" y="3244"/>
                </a:lnTo>
                <a:lnTo>
                  <a:pt x="3598" y="3262"/>
                </a:lnTo>
                <a:lnTo>
                  <a:pt x="3672" y="3300"/>
                </a:lnTo>
                <a:lnTo>
                  <a:pt x="3728" y="3337"/>
                </a:lnTo>
                <a:lnTo>
                  <a:pt x="3877" y="3505"/>
                </a:lnTo>
                <a:lnTo>
                  <a:pt x="3933" y="3560"/>
                </a:lnTo>
                <a:lnTo>
                  <a:pt x="3952" y="3616"/>
                </a:lnTo>
                <a:lnTo>
                  <a:pt x="3970" y="3691"/>
                </a:lnTo>
                <a:lnTo>
                  <a:pt x="3989" y="3747"/>
                </a:lnTo>
                <a:lnTo>
                  <a:pt x="3970" y="3859"/>
                </a:lnTo>
                <a:lnTo>
                  <a:pt x="3952" y="3971"/>
                </a:lnTo>
                <a:lnTo>
                  <a:pt x="3896" y="4064"/>
                </a:lnTo>
                <a:lnTo>
                  <a:pt x="3821" y="4138"/>
                </a:lnTo>
                <a:lnTo>
                  <a:pt x="3691" y="4269"/>
                </a:lnTo>
                <a:lnTo>
                  <a:pt x="3654" y="4325"/>
                </a:lnTo>
                <a:lnTo>
                  <a:pt x="3616" y="4399"/>
                </a:lnTo>
                <a:lnTo>
                  <a:pt x="3560" y="4586"/>
                </a:lnTo>
                <a:lnTo>
                  <a:pt x="3374" y="5126"/>
                </a:lnTo>
                <a:lnTo>
                  <a:pt x="3113" y="5164"/>
                </a:lnTo>
                <a:lnTo>
                  <a:pt x="2871" y="5182"/>
                </a:lnTo>
                <a:lnTo>
                  <a:pt x="2871" y="4865"/>
                </a:lnTo>
                <a:lnTo>
                  <a:pt x="2871" y="4735"/>
                </a:lnTo>
                <a:lnTo>
                  <a:pt x="2815" y="4586"/>
                </a:lnTo>
                <a:lnTo>
                  <a:pt x="2722" y="4418"/>
                </a:lnTo>
                <a:lnTo>
                  <a:pt x="2610" y="4269"/>
                </a:lnTo>
                <a:lnTo>
                  <a:pt x="2554" y="4213"/>
                </a:lnTo>
                <a:lnTo>
                  <a:pt x="2535" y="4157"/>
                </a:lnTo>
                <a:lnTo>
                  <a:pt x="2498" y="4082"/>
                </a:lnTo>
                <a:lnTo>
                  <a:pt x="2498" y="4008"/>
                </a:lnTo>
                <a:lnTo>
                  <a:pt x="2498" y="3635"/>
                </a:lnTo>
                <a:lnTo>
                  <a:pt x="2479" y="3542"/>
                </a:lnTo>
                <a:lnTo>
                  <a:pt x="2442" y="3449"/>
                </a:lnTo>
                <a:lnTo>
                  <a:pt x="2386" y="3374"/>
                </a:lnTo>
                <a:lnTo>
                  <a:pt x="2312" y="3318"/>
                </a:lnTo>
                <a:lnTo>
                  <a:pt x="1734" y="3020"/>
                </a:lnTo>
                <a:lnTo>
                  <a:pt x="1547" y="2889"/>
                </a:lnTo>
                <a:lnTo>
                  <a:pt x="1380" y="2759"/>
                </a:lnTo>
                <a:lnTo>
                  <a:pt x="1361" y="2759"/>
                </a:lnTo>
                <a:lnTo>
                  <a:pt x="1249" y="2628"/>
                </a:lnTo>
                <a:lnTo>
                  <a:pt x="1156" y="2517"/>
                </a:lnTo>
                <a:lnTo>
                  <a:pt x="746" y="1920"/>
                </a:lnTo>
                <a:lnTo>
                  <a:pt x="858" y="1734"/>
                </a:lnTo>
                <a:lnTo>
                  <a:pt x="969" y="1547"/>
                </a:lnTo>
                <a:lnTo>
                  <a:pt x="1100" y="1380"/>
                </a:lnTo>
                <a:lnTo>
                  <a:pt x="1249" y="1212"/>
                </a:lnTo>
                <a:lnTo>
                  <a:pt x="1398" y="1063"/>
                </a:lnTo>
                <a:lnTo>
                  <a:pt x="1566" y="951"/>
                </a:lnTo>
                <a:lnTo>
                  <a:pt x="1752" y="839"/>
                </a:lnTo>
                <a:lnTo>
                  <a:pt x="1957" y="727"/>
                </a:lnTo>
                <a:lnTo>
                  <a:pt x="2237" y="876"/>
                </a:lnTo>
                <a:lnTo>
                  <a:pt x="2274" y="895"/>
                </a:lnTo>
                <a:lnTo>
                  <a:pt x="2367" y="895"/>
                </a:lnTo>
                <a:lnTo>
                  <a:pt x="2405" y="858"/>
                </a:lnTo>
                <a:lnTo>
                  <a:pt x="2442" y="839"/>
                </a:lnTo>
                <a:lnTo>
                  <a:pt x="2479" y="802"/>
                </a:lnTo>
                <a:lnTo>
                  <a:pt x="2498" y="764"/>
                </a:lnTo>
                <a:lnTo>
                  <a:pt x="2498" y="709"/>
                </a:lnTo>
                <a:lnTo>
                  <a:pt x="2498" y="578"/>
                </a:lnTo>
                <a:lnTo>
                  <a:pt x="2778" y="541"/>
                </a:lnTo>
                <a:close/>
                <a:moveTo>
                  <a:pt x="2573" y="0"/>
                </a:moveTo>
                <a:lnTo>
                  <a:pt x="2293" y="56"/>
                </a:lnTo>
                <a:lnTo>
                  <a:pt x="2013" y="131"/>
                </a:lnTo>
                <a:lnTo>
                  <a:pt x="1752" y="224"/>
                </a:lnTo>
                <a:lnTo>
                  <a:pt x="1491" y="336"/>
                </a:lnTo>
                <a:lnTo>
                  <a:pt x="1268" y="485"/>
                </a:lnTo>
                <a:lnTo>
                  <a:pt x="1044" y="653"/>
                </a:lnTo>
                <a:lnTo>
                  <a:pt x="839" y="839"/>
                </a:lnTo>
                <a:lnTo>
                  <a:pt x="653" y="1044"/>
                </a:lnTo>
                <a:lnTo>
                  <a:pt x="485" y="1268"/>
                </a:lnTo>
                <a:lnTo>
                  <a:pt x="336" y="1491"/>
                </a:lnTo>
                <a:lnTo>
                  <a:pt x="224" y="1752"/>
                </a:lnTo>
                <a:lnTo>
                  <a:pt x="131" y="2013"/>
                </a:lnTo>
                <a:lnTo>
                  <a:pt x="56" y="2293"/>
                </a:lnTo>
                <a:lnTo>
                  <a:pt x="0" y="2573"/>
                </a:lnTo>
                <a:lnTo>
                  <a:pt x="0" y="2871"/>
                </a:lnTo>
                <a:lnTo>
                  <a:pt x="0" y="3169"/>
                </a:lnTo>
                <a:lnTo>
                  <a:pt x="56" y="3449"/>
                </a:lnTo>
                <a:lnTo>
                  <a:pt x="131" y="3728"/>
                </a:lnTo>
                <a:lnTo>
                  <a:pt x="224" y="3989"/>
                </a:lnTo>
                <a:lnTo>
                  <a:pt x="336" y="4250"/>
                </a:lnTo>
                <a:lnTo>
                  <a:pt x="485" y="4474"/>
                </a:lnTo>
                <a:lnTo>
                  <a:pt x="653" y="4698"/>
                </a:lnTo>
                <a:lnTo>
                  <a:pt x="839" y="4903"/>
                </a:lnTo>
                <a:lnTo>
                  <a:pt x="1044" y="5089"/>
                </a:lnTo>
                <a:lnTo>
                  <a:pt x="1268" y="5257"/>
                </a:lnTo>
                <a:lnTo>
                  <a:pt x="1491" y="5406"/>
                </a:lnTo>
                <a:lnTo>
                  <a:pt x="1752" y="5518"/>
                </a:lnTo>
                <a:lnTo>
                  <a:pt x="2013" y="5611"/>
                </a:lnTo>
                <a:lnTo>
                  <a:pt x="2293" y="5685"/>
                </a:lnTo>
                <a:lnTo>
                  <a:pt x="2573" y="5741"/>
                </a:lnTo>
                <a:lnTo>
                  <a:pt x="3169" y="5741"/>
                </a:lnTo>
                <a:lnTo>
                  <a:pt x="3449" y="5685"/>
                </a:lnTo>
                <a:lnTo>
                  <a:pt x="3728" y="5611"/>
                </a:lnTo>
                <a:lnTo>
                  <a:pt x="3989" y="5518"/>
                </a:lnTo>
                <a:lnTo>
                  <a:pt x="4250" y="5406"/>
                </a:lnTo>
                <a:lnTo>
                  <a:pt x="4474" y="5257"/>
                </a:lnTo>
                <a:lnTo>
                  <a:pt x="4697" y="5089"/>
                </a:lnTo>
                <a:lnTo>
                  <a:pt x="4902" y="4903"/>
                </a:lnTo>
                <a:lnTo>
                  <a:pt x="5089" y="4698"/>
                </a:lnTo>
                <a:lnTo>
                  <a:pt x="5257" y="4474"/>
                </a:lnTo>
                <a:lnTo>
                  <a:pt x="5406" y="4250"/>
                </a:lnTo>
                <a:lnTo>
                  <a:pt x="5518" y="3989"/>
                </a:lnTo>
                <a:lnTo>
                  <a:pt x="5611" y="3728"/>
                </a:lnTo>
                <a:lnTo>
                  <a:pt x="5685" y="3449"/>
                </a:lnTo>
                <a:lnTo>
                  <a:pt x="5741" y="3169"/>
                </a:lnTo>
                <a:lnTo>
                  <a:pt x="5741" y="2871"/>
                </a:lnTo>
                <a:lnTo>
                  <a:pt x="5741" y="2573"/>
                </a:lnTo>
                <a:lnTo>
                  <a:pt x="5685" y="2293"/>
                </a:lnTo>
                <a:lnTo>
                  <a:pt x="5611" y="2013"/>
                </a:lnTo>
                <a:lnTo>
                  <a:pt x="5518" y="1752"/>
                </a:lnTo>
                <a:lnTo>
                  <a:pt x="5406" y="1491"/>
                </a:lnTo>
                <a:lnTo>
                  <a:pt x="5257" y="1268"/>
                </a:lnTo>
                <a:lnTo>
                  <a:pt x="5089" y="1044"/>
                </a:lnTo>
                <a:lnTo>
                  <a:pt x="4902" y="839"/>
                </a:lnTo>
                <a:lnTo>
                  <a:pt x="4697" y="653"/>
                </a:lnTo>
                <a:lnTo>
                  <a:pt x="4474" y="485"/>
                </a:lnTo>
                <a:lnTo>
                  <a:pt x="4250" y="336"/>
                </a:lnTo>
                <a:lnTo>
                  <a:pt x="3989" y="224"/>
                </a:lnTo>
                <a:lnTo>
                  <a:pt x="3728" y="131"/>
                </a:lnTo>
                <a:lnTo>
                  <a:pt x="3449" y="56"/>
                </a:lnTo>
                <a:lnTo>
                  <a:pt x="316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48"/>
          <p:cNvSpPr/>
          <p:nvPr/>
        </p:nvSpPr>
        <p:spPr>
          <a:xfrm>
            <a:off x="4517272" y="3181421"/>
            <a:ext cx="160087" cy="95893"/>
          </a:xfrm>
          <a:custGeom>
            <a:avLst/>
            <a:gdLst/>
            <a:ahLst/>
            <a:cxnLst/>
            <a:rect l="l" t="t" r="r" b="b"/>
            <a:pathLst>
              <a:path w="7439" h="4456" extrusionOk="0">
                <a:moveTo>
                  <a:pt x="3580" y="0"/>
                </a:moveTo>
                <a:lnTo>
                  <a:pt x="3449" y="38"/>
                </a:lnTo>
                <a:lnTo>
                  <a:pt x="206" y="1025"/>
                </a:lnTo>
                <a:lnTo>
                  <a:pt x="131" y="1063"/>
                </a:lnTo>
                <a:lnTo>
                  <a:pt x="57" y="1137"/>
                </a:lnTo>
                <a:lnTo>
                  <a:pt x="20" y="1212"/>
                </a:lnTo>
                <a:lnTo>
                  <a:pt x="1" y="1286"/>
                </a:lnTo>
                <a:lnTo>
                  <a:pt x="20" y="1380"/>
                </a:lnTo>
                <a:lnTo>
                  <a:pt x="57" y="1454"/>
                </a:lnTo>
                <a:lnTo>
                  <a:pt x="131" y="1510"/>
                </a:lnTo>
                <a:lnTo>
                  <a:pt x="206" y="1566"/>
                </a:lnTo>
                <a:lnTo>
                  <a:pt x="784" y="1734"/>
                </a:lnTo>
                <a:lnTo>
                  <a:pt x="691" y="1846"/>
                </a:lnTo>
                <a:lnTo>
                  <a:pt x="635" y="1976"/>
                </a:lnTo>
                <a:lnTo>
                  <a:pt x="597" y="2125"/>
                </a:lnTo>
                <a:lnTo>
                  <a:pt x="579" y="2274"/>
                </a:lnTo>
                <a:lnTo>
                  <a:pt x="486" y="2330"/>
                </a:lnTo>
                <a:lnTo>
                  <a:pt x="430" y="2405"/>
                </a:lnTo>
                <a:lnTo>
                  <a:pt x="392" y="2498"/>
                </a:lnTo>
                <a:lnTo>
                  <a:pt x="374" y="2591"/>
                </a:lnTo>
                <a:lnTo>
                  <a:pt x="392" y="2684"/>
                </a:lnTo>
                <a:lnTo>
                  <a:pt x="430" y="2759"/>
                </a:lnTo>
                <a:lnTo>
                  <a:pt x="467" y="2834"/>
                </a:lnTo>
                <a:lnTo>
                  <a:pt x="541" y="2889"/>
                </a:lnTo>
                <a:lnTo>
                  <a:pt x="243" y="4232"/>
                </a:lnTo>
                <a:lnTo>
                  <a:pt x="243" y="4306"/>
                </a:lnTo>
                <a:lnTo>
                  <a:pt x="280" y="4381"/>
                </a:lnTo>
                <a:lnTo>
                  <a:pt x="336" y="4437"/>
                </a:lnTo>
                <a:lnTo>
                  <a:pt x="430" y="4455"/>
                </a:lnTo>
                <a:lnTo>
                  <a:pt x="1082" y="4455"/>
                </a:lnTo>
                <a:lnTo>
                  <a:pt x="1157" y="4437"/>
                </a:lnTo>
                <a:lnTo>
                  <a:pt x="1212" y="4381"/>
                </a:lnTo>
                <a:lnTo>
                  <a:pt x="1250" y="4306"/>
                </a:lnTo>
                <a:lnTo>
                  <a:pt x="1250" y="4232"/>
                </a:lnTo>
                <a:lnTo>
                  <a:pt x="970" y="2889"/>
                </a:lnTo>
                <a:lnTo>
                  <a:pt x="1026" y="2834"/>
                </a:lnTo>
                <a:lnTo>
                  <a:pt x="1082" y="2759"/>
                </a:lnTo>
                <a:lnTo>
                  <a:pt x="1119" y="2684"/>
                </a:lnTo>
                <a:lnTo>
                  <a:pt x="1119" y="2591"/>
                </a:lnTo>
                <a:lnTo>
                  <a:pt x="1101" y="2498"/>
                </a:lnTo>
                <a:lnTo>
                  <a:pt x="1063" y="2405"/>
                </a:lnTo>
                <a:lnTo>
                  <a:pt x="1007" y="2330"/>
                </a:lnTo>
                <a:lnTo>
                  <a:pt x="933" y="2274"/>
                </a:lnTo>
                <a:lnTo>
                  <a:pt x="970" y="2162"/>
                </a:lnTo>
                <a:lnTo>
                  <a:pt x="1007" y="2032"/>
                </a:lnTo>
                <a:lnTo>
                  <a:pt x="1082" y="1939"/>
                </a:lnTo>
                <a:lnTo>
                  <a:pt x="1175" y="1846"/>
                </a:lnTo>
                <a:lnTo>
                  <a:pt x="3449" y="2554"/>
                </a:lnTo>
                <a:lnTo>
                  <a:pt x="3542" y="2573"/>
                </a:lnTo>
                <a:lnTo>
                  <a:pt x="3673" y="2591"/>
                </a:lnTo>
                <a:lnTo>
                  <a:pt x="3822" y="2591"/>
                </a:lnTo>
                <a:lnTo>
                  <a:pt x="3990" y="2554"/>
                </a:lnTo>
                <a:lnTo>
                  <a:pt x="7233" y="1566"/>
                </a:lnTo>
                <a:lnTo>
                  <a:pt x="7326" y="1510"/>
                </a:lnTo>
                <a:lnTo>
                  <a:pt x="7382" y="1454"/>
                </a:lnTo>
                <a:lnTo>
                  <a:pt x="7420" y="1380"/>
                </a:lnTo>
                <a:lnTo>
                  <a:pt x="7438" y="1286"/>
                </a:lnTo>
                <a:lnTo>
                  <a:pt x="7420" y="1212"/>
                </a:lnTo>
                <a:lnTo>
                  <a:pt x="7382" y="1137"/>
                </a:lnTo>
                <a:lnTo>
                  <a:pt x="7326" y="1063"/>
                </a:lnTo>
                <a:lnTo>
                  <a:pt x="7233" y="1025"/>
                </a:lnTo>
                <a:lnTo>
                  <a:pt x="3990" y="38"/>
                </a:lnTo>
                <a:lnTo>
                  <a:pt x="3859" y="0"/>
                </a:lnTo>
                <a:close/>
                <a:moveTo>
                  <a:pt x="1660" y="2386"/>
                </a:moveTo>
                <a:lnTo>
                  <a:pt x="1492" y="3710"/>
                </a:lnTo>
                <a:lnTo>
                  <a:pt x="1511" y="3784"/>
                </a:lnTo>
                <a:lnTo>
                  <a:pt x="1548" y="3859"/>
                </a:lnTo>
                <a:lnTo>
                  <a:pt x="1585" y="3933"/>
                </a:lnTo>
                <a:lnTo>
                  <a:pt x="1660" y="4008"/>
                </a:lnTo>
                <a:lnTo>
                  <a:pt x="1772" y="4064"/>
                </a:lnTo>
                <a:lnTo>
                  <a:pt x="1883" y="4120"/>
                </a:lnTo>
                <a:lnTo>
                  <a:pt x="2144" y="4232"/>
                </a:lnTo>
                <a:lnTo>
                  <a:pt x="2480" y="4325"/>
                </a:lnTo>
                <a:lnTo>
                  <a:pt x="2853" y="4399"/>
                </a:lnTo>
                <a:lnTo>
                  <a:pt x="3281" y="4437"/>
                </a:lnTo>
                <a:lnTo>
                  <a:pt x="3729" y="4455"/>
                </a:lnTo>
                <a:lnTo>
                  <a:pt x="4176" y="4437"/>
                </a:lnTo>
                <a:lnTo>
                  <a:pt x="4586" y="4399"/>
                </a:lnTo>
                <a:lnTo>
                  <a:pt x="4959" y="4325"/>
                </a:lnTo>
                <a:lnTo>
                  <a:pt x="5295" y="4232"/>
                </a:lnTo>
                <a:lnTo>
                  <a:pt x="5574" y="4120"/>
                </a:lnTo>
                <a:lnTo>
                  <a:pt x="5686" y="4064"/>
                </a:lnTo>
                <a:lnTo>
                  <a:pt x="5779" y="4008"/>
                </a:lnTo>
                <a:lnTo>
                  <a:pt x="5854" y="3933"/>
                </a:lnTo>
                <a:lnTo>
                  <a:pt x="5910" y="3859"/>
                </a:lnTo>
                <a:lnTo>
                  <a:pt x="5928" y="3784"/>
                </a:lnTo>
                <a:lnTo>
                  <a:pt x="5947" y="3710"/>
                </a:lnTo>
                <a:lnTo>
                  <a:pt x="5779" y="2386"/>
                </a:lnTo>
                <a:lnTo>
                  <a:pt x="4102" y="2908"/>
                </a:lnTo>
                <a:lnTo>
                  <a:pt x="3971" y="2945"/>
                </a:lnTo>
                <a:lnTo>
                  <a:pt x="3859" y="2964"/>
                </a:lnTo>
                <a:lnTo>
                  <a:pt x="3654" y="2964"/>
                </a:lnTo>
                <a:lnTo>
                  <a:pt x="3468" y="2945"/>
                </a:lnTo>
                <a:lnTo>
                  <a:pt x="3337" y="2908"/>
                </a:lnTo>
                <a:lnTo>
                  <a:pt x="1660" y="2386"/>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48"/>
          <p:cNvSpPr/>
          <p:nvPr/>
        </p:nvSpPr>
        <p:spPr>
          <a:xfrm>
            <a:off x="4204824" y="3181421"/>
            <a:ext cx="123568" cy="123568"/>
          </a:xfrm>
          <a:custGeom>
            <a:avLst/>
            <a:gdLst/>
            <a:ahLst/>
            <a:cxnLst/>
            <a:rect l="l" t="t" r="r" b="b"/>
            <a:pathLst>
              <a:path w="5742" h="5742" extrusionOk="0">
                <a:moveTo>
                  <a:pt x="1939" y="1939"/>
                </a:moveTo>
                <a:lnTo>
                  <a:pt x="2014" y="1957"/>
                </a:lnTo>
                <a:lnTo>
                  <a:pt x="2088" y="1976"/>
                </a:lnTo>
                <a:lnTo>
                  <a:pt x="2144" y="2013"/>
                </a:lnTo>
                <a:lnTo>
                  <a:pt x="2200" y="2051"/>
                </a:lnTo>
                <a:lnTo>
                  <a:pt x="2256" y="2107"/>
                </a:lnTo>
                <a:lnTo>
                  <a:pt x="2293" y="2162"/>
                </a:lnTo>
                <a:lnTo>
                  <a:pt x="2312" y="2237"/>
                </a:lnTo>
                <a:lnTo>
                  <a:pt x="2312" y="2312"/>
                </a:lnTo>
                <a:lnTo>
                  <a:pt x="2312" y="2386"/>
                </a:lnTo>
                <a:lnTo>
                  <a:pt x="2293" y="2461"/>
                </a:lnTo>
                <a:lnTo>
                  <a:pt x="2256" y="2517"/>
                </a:lnTo>
                <a:lnTo>
                  <a:pt x="2200" y="2573"/>
                </a:lnTo>
                <a:lnTo>
                  <a:pt x="2144" y="2628"/>
                </a:lnTo>
                <a:lnTo>
                  <a:pt x="2088" y="2647"/>
                </a:lnTo>
                <a:lnTo>
                  <a:pt x="2014" y="2684"/>
                </a:lnTo>
                <a:lnTo>
                  <a:pt x="1864" y="2684"/>
                </a:lnTo>
                <a:lnTo>
                  <a:pt x="1790" y="2647"/>
                </a:lnTo>
                <a:lnTo>
                  <a:pt x="1734" y="2628"/>
                </a:lnTo>
                <a:lnTo>
                  <a:pt x="1678" y="2573"/>
                </a:lnTo>
                <a:lnTo>
                  <a:pt x="1641" y="2517"/>
                </a:lnTo>
                <a:lnTo>
                  <a:pt x="1603" y="2461"/>
                </a:lnTo>
                <a:lnTo>
                  <a:pt x="1585" y="2386"/>
                </a:lnTo>
                <a:lnTo>
                  <a:pt x="1566" y="2312"/>
                </a:lnTo>
                <a:lnTo>
                  <a:pt x="1585" y="2237"/>
                </a:lnTo>
                <a:lnTo>
                  <a:pt x="1603" y="2162"/>
                </a:lnTo>
                <a:lnTo>
                  <a:pt x="1641" y="2107"/>
                </a:lnTo>
                <a:lnTo>
                  <a:pt x="1678" y="2051"/>
                </a:lnTo>
                <a:lnTo>
                  <a:pt x="1734" y="2013"/>
                </a:lnTo>
                <a:lnTo>
                  <a:pt x="1790" y="1976"/>
                </a:lnTo>
                <a:lnTo>
                  <a:pt x="1864" y="1957"/>
                </a:lnTo>
                <a:lnTo>
                  <a:pt x="1939" y="1939"/>
                </a:lnTo>
                <a:close/>
                <a:moveTo>
                  <a:pt x="3803" y="1939"/>
                </a:moveTo>
                <a:lnTo>
                  <a:pt x="3878" y="1957"/>
                </a:lnTo>
                <a:lnTo>
                  <a:pt x="3952" y="1976"/>
                </a:lnTo>
                <a:lnTo>
                  <a:pt x="4008" y="2013"/>
                </a:lnTo>
                <a:lnTo>
                  <a:pt x="4064" y="2051"/>
                </a:lnTo>
                <a:lnTo>
                  <a:pt x="4101" y="2107"/>
                </a:lnTo>
                <a:lnTo>
                  <a:pt x="4138" y="2162"/>
                </a:lnTo>
                <a:lnTo>
                  <a:pt x="4157" y="2237"/>
                </a:lnTo>
                <a:lnTo>
                  <a:pt x="4176" y="2312"/>
                </a:lnTo>
                <a:lnTo>
                  <a:pt x="4157" y="2386"/>
                </a:lnTo>
                <a:lnTo>
                  <a:pt x="4138" y="2461"/>
                </a:lnTo>
                <a:lnTo>
                  <a:pt x="4101" y="2517"/>
                </a:lnTo>
                <a:lnTo>
                  <a:pt x="4064" y="2573"/>
                </a:lnTo>
                <a:lnTo>
                  <a:pt x="4008" y="2628"/>
                </a:lnTo>
                <a:lnTo>
                  <a:pt x="3952" y="2647"/>
                </a:lnTo>
                <a:lnTo>
                  <a:pt x="3878" y="2684"/>
                </a:lnTo>
                <a:lnTo>
                  <a:pt x="3728" y="2684"/>
                </a:lnTo>
                <a:lnTo>
                  <a:pt x="3654" y="2647"/>
                </a:lnTo>
                <a:lnTo>
                  <a:pt x="3598" y="2628"/>
                </a:lnTo>
                <a:lnTo>
                  <a:pt x="3542" y="2573"/>
                </a:lnTo>
                <a:lnTo>
                  <a:pt x="3486" y="2517"/>
                </a:lnTo>
                <a:lnTo>
                  <a:pt x="3449" y="2461"/>
                </a:lnTo>
                <a:lnTo>
                  <a:pt x="3430" y="2386"/>
                </a:lnTo>
                <a:lnTo>
                  <a:pt x="3430" y="2312"/>
                </a:lnTo>
                <a:lnTo>
                  <a:pt x="3430" y="2237"/>
                </a:lnTo>
                <a:lnTo>
                  <a:pt x="3449" y="2162"/>
                </a:lnTo>
                <a:lnTo>
                  <a:pt x="3486" y="2107"/>
                </a:lnTo>
                <a:lnTo>
                  <a:pt x="3542" y="2051"/>
                </a:lnTo>
                <a:lnTo>
                  <a:pt x="3598" y="2013"/>
                </a:lnTo>
                <a:lnTo>
                  <a:pt x="3654" y="1976"/>
                </a:lnTo>
                <a:lnTo>
                  <a:pt x="3728" y="1957"/>
                </a:lnTo>
                <a:lnTo>
                  <a:pt x="3803" y="1939"/>
                </a:lnTo>
                <a:close/>
                <a:moveTo>
                  <a:pt x="1659" y="3430"/>
                </a:moveTo>
                <a:lnTo>
                  <a:pt x="1659" y="3877"/>
                </a:lnTo>
                <a:lnTo>
                  <a:pt x="1193" y="3877"/>
                </a:lnTo>
                <a:lnTo>
                  <a:pt x="1193" y="3784"/>
                </a:lnTo>
                <a:lnTo>
                  <a:pt x="1212" y="3710"/>
                </a:lnTo>
                <a:lnTo>
                  <a:pt x="1231" y="3654"/>
                </a:lnTo>
                <a:lnTo>
                  <a:pt x="1268" y="3579"/>
                </a:lnTo>
                <a:lnTo>
                  <a:pt x="1305" y="3523"/>
                </a:lnTo>
                <a:lnTo>
                  <a:pt x="1361" y="3486"/>
                </a:lnTo>
                <a:lnTo>
                  <a:pt x="1436" y="3449"/>
                </a:lnTo>
                <a:lnTo>
                  <a:pt x="1492" y="3430"/>
                </a:lnTo>
                <a:close/>
                <a:moveTo>
                  <a:pt x="2405" y="3430"/>
                </a:moveTo>
                <a:lnTo>
                  <a:pt x="2405" y="3877"/>
                </a:lnTo>
                <a:lnTo>
                  <a:pt x="1846" y="3877"/>
                </a:lnTo>
                <a:lnTo>
                  <a:pt x="1846" y="3430"/>
                </a:lnTo>
                <a:close/>
                <a:moveTo>
                  <a:pt x="3151" y="3430"/>
                </a:moveTo>
                <a:lnTo>
                  <a:pt x="3151" y="3877"/>
                </a:lnTo>
                <a:lnTo>
                  <a:pt x="2591" y="3877"/>
                </a:lnTo>
                <a:lnTo>
                  <a:pt x="2591" y="3430"/>
                </a:lnTo>
                <a:close/>
                <a:moveTo>
                  <a:pt x="3896" y="3430"/>
                </a:moveTo>
                <a:lnTo>
                  <a:pt x="3896" y="3877"/>
                </a:lnTo>
                <a:lnTo>
                  <a:pt x="3337" y="3877"/>
                </a:lnTo>
                <a:lnTo>
                  <a:pt x="3337" y="3430"/>
                </a:lnTo>
                <a:close/>
                <a:moveTo>
                  <a:pt x="4250" y="3430"/>
                </a:moveTo>
                <a:lnTo>
                  <a:pt x="4306" y="3449"/>
                </a:lnTo>
                <a:lnTo>
                  <a:pt x="4381" y="3486"/>
                </a:lnTo>
                <a:lnTo>
                  <a:pt x="4437" y="3523"/>
                </a:lnTo>
                <a:lnTo>
                  <a:pt x="4474" y="3579"/>
                </a:lnTo>
                <a:lnTo>
                  <a:pt x="4511" y="3654"/>
                </a:lnTo>
                <a:lnTo>
                  <a:pt x="4530" y="3710"/>
                </a:lnTo>
                <a:lnTo>
                  <a:pt x="4549" y="3784"/>
                </a:lnTo>
                <a:lnTo>
                  <a:pt x="4549" y="3877"/>
                </a:lnTo>
                <a:lnTo>
                  <a:pt x="4083" y="3877"/>
                </a:lnTo>
                <a:lnTo>
                  <a:pt x="4083" y="3430"/>
                </a:lnTo>
                <a:close/>
                <a:moveTo>
                  <a:pt x="1659" y="4064"/>
                </a:moveTo>
                <a:lnTo>
                  <a:pt x="1659" y="4530"/>
                </a:lnTo>
                <a:lnTo>
                  <a:pt x="1492" y="4530"/>
                </a:lnTo>
                <a:lnTo>
                  <a:pt x="1436" y="4511"/>
                </a:lnTo>
                <a:lnTo>
                  <a:pt x="1361" y="4474"/>
                </a:lnTo>
                <a:lnTo>
                  <a:pt x="1305" y="4418"/>
                </a:lnTo>
                <a:lnTo>
                  <a:pt x="1268" y="4381"/>
                </a:lnTo>
                <a:lnTo>
                  <a:pt x="1231" y="4306"/>
                </a:lnTo>
                <a:lnTo>
                  <a:pt x="1212" y="4232"/>
                </a:lnTo>
                <a:lnTo>
                  <a:pt x="1193" y="4157"/>
                </a:lnTo>
                <a:lnTo>
                  <a:pt x="1193" y="4064"/>
                </a:lnTo>
                <a:close/>
                <a:moveTo>
                  <a:pt x="2405" y="4064"/>
                </a:moveTo>
                <a:lnTo>
                  <a:pt x="2405" y="4530"/>
                </a:lnTo>
                <a:lnTo>
                  <a:pt x="1846" y="4530"/>
                </a:lnTo>
                <a:lnTo>
                  <a:pt x="1846" y="4064"/>
                </a:lnTo>
                <a:close/>
                <a:moveTo>
                  <a:pt x="3151" y="4064"/>
                </a:moveTo>
                <a:lnTo>
                  <a:pt x="3151" y="4530"/>
                </a:lnTo>
                <a:lnTo>
                  <a:pt x="2591" y="4530"/>
                </a:lnTo>
                <a:lnTo>
                  <a:pt x="2591" y="4064"/>
                </a:lnTo>
                <a:close/>
                <a:moveTo>
                  <a:pt x="3896" y="4064"/>
                </a:moveTo>
                <a:lnTo>
                  <a:pt x="3896" y="4530"/>
                </a:lnTo>
                <a:lnTo>
                  <a:pt x="3337" y="4530"/>
                </a:lnTo>
                <a:lnTo>
                  <a:pt x="3337" y="4064"/>
                </a:lnTo>
                <a:close/>
                <a:moveTo>
                  <a:pt x="4549" y="4064"/>
                </a:moveTo>
                <a:lnTo>
                  <a:pt x="4549" y="4157"/>
                </a:lnTo>
                <a:lnTo>
                  <a:pt x="4530" y="4232"/>
                </a:lnTo>
                <a:lnTo>
                  <a:pt x="4511" y="4306"/>
                </a:lnTo>
                <a:lnTo>
                  <a:pt x="4474" y="4381"/>
                </a:lnTo>
                <a:lnTo>
                  <a:pt x="4437" y="4418"/>
                </a:lnTo>
                <a:lnTo>
                  <a:pt x="4381" y="4474"/>
                </a:lnTo>
                <a:lnTo>
                  <a:pt x="4306" y="4511"/>
                </a:lnTo>
                <a:lnTo>
                  <a:pt x="4250" y="4530"/>
                </a:lnTo>
                <a:lnTo>
                  <a:pt x="4083" y="4530"/>
                </a:lnTo>
                <a:lnTo>
                  <a:pt x="4083" y="4064"/>
                </a:lnTo>
                <a:close/>
                <a:moveTo>
                  <a:pt x="2573" y="0"/>
                </a:moveTo>
                <a:lnTo>
                  <a:pt x="2293" y="56"/>
                </a:lnTo>
                <a:lnTo>
                  <a:pt x="2014" y="131"/>
                </a:lnTo>
                <a:lnTo>
                  <a:pt x="1753" y="224"/>
                </a:lnTo>
                <a:lnTo>
                  <a:pt x="1492" y="336"/>
                </a:lnTo>
                <a:lnTo>
                  <a:pt x="1268" y="485"/>
                </a:lnTo>
                <a:lnTo>
                  <a:pt x="1044" y="653"/>
                </a:lnTo>
                <a:lnTo>
                  <a:pt x="839" y="839"/>
                </a:lnTo>
                <a:lnTo>
                  <a:pt x="653" y="1044"/>
                </a:lnTo>
                <a:lnTo>
                  <a:pt x="485" y="1268"/>
                </a:lnTo>
                <a:lnTo>
                  <a:pt x="336" y="1491"/>
                </a:lnTo>
                <a:lnTo>
                  <a:pt x="224" y="1752"/>
                </a:lnTo>
                <a:lnTo>
                  <a:pt x="131" y="2013"/>
                </a:lnTo>
                <a:lnTo>
                  <a:pt x="56" y="2293"/>
                </a:lnTo>
                <a:lnTo>
                  <a:pt x="0" y="2573"/>
                </a:lnTo>
                <a:lnTo>
                  <a:pt x="0" y="2871"/>
                </a:lnTo>
                <a:lnTo>
                  <a:pt x="0" y="3169"/>
                </a:lnTo>
                <a:lnTo>
                  <a:pt x="56" y="3449"/>
                </a:lnTo>
                <a:lnTo>
                  <a:pt x="131" y="3728"/>
                </a:lnTo>
                <a:lnTo>
                  <a:pt x="224" y="3989"/>
                </a:lnTo>
                <a:lnTo>
                  <a:pt x="336" y="4250"/>
                </a:lnTo>
                <a:lnTo>
                  <a:pt x="485" y="4474"/>
                </a:lnTo>
                <a:lnTo>
                  <a:pt x="653" y="4698"/>
                </a:lnTo>
                <a:lnTo>
                  <a:pt x="839" y="4903"/>
                </a:lnTo>
                <a:lnTo>
                  <a:pt x="1044" y="5089"/>
                </a:lnTo>
                <a:lnTo>
                  <a:pt x="1268" y="5257"/>
                </a:lnTo>
                <a:lnTo>
                  <a:pt x="1492" y="5406"/>
                </a:lnTo>
                <a:lnTo>
                  <a:pt x="1753" y="5518"/>
                </a:lnTo>
                <a:lnTo>
                  <a:pt x="2014" y="5611"/>
                </a:lnTo>
                <a:lnTo>
                  <a:pt x="2293" y="5685"/>
                </a:lnTo>
                <a:lnTo>
                  <a:pt x="2573" y="5741"/>
                </a:lnTo>
                <a:lnTo>
                  <a:pt x="3169" y="5741"/>
                </a:lnTo>
                <a:lnTo>
                  <a:pt x="3449" y="5685"/>
                </a:lnTo>
                <a:lnTo>
                  <a:pt x="3728" y="5611"/>
                </a:lnTo>
                <a:lnTo>
                  <a:pt x="3989" y="5518"/>
                </a:lnTo>
                <a:lnTo>
                  <a:pt x="4250" y="5406"/>
                </a:lnTo>
                <a:lnTo>
                  <a:pt x="4474" y="5257"/>
                </a:lnTo>
                <a:lnTo>
                  <a:pt x="4698" y="5089"/>
                </a:lnTo>
                <a:lnTo>
                  <a:pt x="4903" y="4903"/>
                </a:lnTo>
                <a:lnTo>
                  <a:pt x="5089" y="4698"/>
                </a:lnTo>
                <a:lnTo>
                  <a:pt x="5257" y="4474"/>
                </a:lnTo>
                <a:lnTo>
                  <a:pt x="5406" y="4250"/>
                </a:lnTo>
                <a:lnTo>
                  <a:pt x="5518" y="3989"/>
                </a:lnTo>
                <a:lnTo>
                  <a:pt x="5611" y="3728"/>
                </a:lnTo>
                <a:lnTo>
                  <a:pt x="5686" y="3449"/>
                </a:lnTo>
                <a:lnTo>
                  <a:pt x="5742" y="3169"/>
                </a:lnTo>
                <a:lnTo>
                  <a:pt x="5742" y="2871"/>
                </a:lnTo>
                <a:lnTo>
                  <a:pt x="5742" y="2573"/>
                </a:lnTo>
                <a:lnTo>
                  <a:pt x="5686" y="2293"/>
                </a:lnTo>
                <a:lnTo>
                  <a:pt x="5611" y="2013"/>
                </a:lnTo>
                <a:lnTo>
                  <a:pt x="5518" y="1752"/>
                </a:lnTo>
                <a:lnTo>
                  <a:pt x="5406" y="1491"/>
                </a:lnTo>
                <a:lnTo>
                  <a:pt x="5257" y="1268"/>
                </a:lnTo>
                <a:lnTo>
                  <a:pt x="5089" y="1044"/>
                </a:lnTo>
                <a:lnTo>
                  <a:pt x="4903" y="839"/>
                </a:lnTo>
                <a:lnTo>
                  <a:pt x="4698" y="653"/>
                </a:lnTo>
                <a:lnTo>
                  <a:pt x="4474" y="485"/>
                </a:lnTo>
                <a:lnTo>
                  <a:pt x="4250" y="336"/>
                </a:lnTo>
                <a:lnTo>
                  <a:pt x="3989" y="224"/>
                </a:lnTo>
                <a:lnTo>
                  <a:pt x="3728" y="131"/>
                </a:lnTo>
                <a:lnTo>
                  <a:pt x="3449" y="56"/>
                </a:lnTo>
                <a:lnTo>
                  <a:pt x="316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48"/>
          <p:cNvSpPr/>
          <p:nvPr/>
        </p:nvSpPr>
        <p:spPr>
          <a:xfrm>
            <a:off x="3877529" y="3181421"/>
            <a:ext cx="125978" cy="125569"/>
          </a:xfrm>
          <a:custGeom>
            <a:avLst/>
            <a:gdLst/>
            <a:ahLst/>
            <a:cxnLst/>
            <a:rect l="l" t="t" r="r" b="b"/>
            <a:pathLst>
              <a:path w="5854" h="5835" extrusionOk="0">
                <a:moveTo>
                  <a:pt x="5257" y="0"/>
                </a:moveTo>
                <a:lnTo>
                  <a:pt x="5219" y="38"/>
                </a:lnTo>
                <a:lnTo>
                  <a:pt x="5089" y="224"/>
                </a:lnTo>
                <a:lnTo>
                  <a:pt x="4921" y="466"/>
                </a:lnTo>
                <a:lnTo>
                  <a:pt x="4791" y="727"/>
                </a:lnTo>
                <a:lnTo>
                  <a:pt x="4753" y="839"/>
                </a:lnTo>
                <a:lnTo>
                  <a:pt x="4735" y="932"/>
                </a:lnTo>
                <a:lnTo>
                  <a:pt x="4753" y="1044"/>
                </a:lnTo>
                <a:lnTo>
                  <a:pt x="4791" y="1137"/>
                </a:lnTo>
                <a:lnTo>
                  <a:pt x="4828" y="1230"/>
                </a:lnTo>
                <a:lnTo>
                  <a:pt x="4903" y="1324"/>
                </a:lnTo>
                <a:lnTo>
                  <a:pt x="4977" y="1380"/>
                </a:lnTo>
                <a:lnTo>
                  <a:pt x="5070" y="1436"/>
                </a:lnTo>
                <a:lnTo>
                  <a:pt x="5182" y="1473"/>
                </a:lnTo>
                <a:lnTo>
                  <a:pt x="5406" y="1473"/>
                </a:lnTo>
                <a:lnTo>
                  <a:pt x="5518" y="1436"/>
                </a:lnTo>
                <a:lnTo>
                  <a:pt x="5611" y="1380"/>
                </a:lnTo>
                <a:lnTo>
                  <a:pt x="5685" y="1324"/>
                </a:lnTo>
                <a:lnTo>
                  <a:pt x="5760" y="1230"/>
                </a:lnTo>
                <a:lnTo>
                  <a:pt x="5816" y="1137"/>
                </a:lnTo>
                <a:lnTo>
                  <a:pt x="5835" y="1044"/>
                </a:lnTo>
                <a:lnTo>
                  <a:pt x="5853" y="932"/>
                </a:lnTo>
                <a:lnTo>
                  <a:pt x="5835" y="839"/>
                </a:lnTo>
                <a:lnTo>
                  <a:pt x="5797" y="727"/>
                </a:lnTo>
                <a:lnTo>
                  <a:pt x="5667" y="466"/>
                </a:lnTo>
                <a:lnTo>
                  <a:pt x="5518" y="224"/>
                </a:lnTo>
                <a:lnTo>
                  <a:pt x="5369" y="38"/>
                </a:lnTo>
                <a:lnTo>
                  <a:pt x="5331" y="0"/>
                </a:lnTo>
                <a:close/>
                <a:moveTo>
                  <a:pt x="1958" y="1752"/>
                </a:moveTo>
                <a:lnTo>
                  <a:pt x="2051" y="1771"/>
                </a:lnTo>
                <a:lnTo>
                  <a:pt x="2163" y="1827"/>
                </a:lnTo>
                <a:lnTo>
                  <a:pt x="2274" y="1883"/>
                </a:lnTo>
                <a:lnTo>
                  <a:pt x="2368" y="1995"/>
                </a:lnTo>
                <a:lnTo>
                  <a:pt x="2461" y="2107"/>
                </a:lnTo>
                <a:lnTo>
                  <a:pt x="2517" y="2256"/>
                </a:lnTo>
                <a:lnTo>
                  <a:pt x="2573" y="2405"/>
                </a:lnTo>
                <a:lnTo>
                  <a:pt x="2610" y="2591"/>
                </a:lnTo>
                <a:lnTo>
                  <a:pt x="2591" y="2628"/>
                </a:lnTo>
                <a:lnTo>
                  <a:pt x="2591" y="2647"/>
                </a:lnTo>
                <a:lnTo>
                  <a:pt x="2535" y="2684"/>
                </a:lnTo>
                <a:lnTo>
                  <a:pt x="2479" y="2684"/>
                </a:lnTo>
                <a:lnTo>
                  <a:pt x="2461" y="2666"/>
                </a:lnTo>
                <a:lnTo>
                  <a:pt x="2424" y="2628"/>
                </a:lnTo>
                <a:lnTo>
                  <a:pt x="2312" y="2442"/>
                </a:lnTo>
                <a:lnTo>
                  <a:pt x="2237" y="2330"/>
                </a:lnTo>
                <a:lnTo>
                  <a:pt x="2163" y="2256"/>
                </a:lnTo>
                <a:lnTo>
                  <a:pt x="2051" y="2200"/>
                </a:lnTo>
                <a:lnTo>
                  <a:pt x="1958" y="2181"/>
                </a:lnTo>
                <a:lnTo>
                  <a:pt x="1846" y="2200"/>
                </a:lnTo>
                <a:lnTo>
                  <a:pt x="1752" y="2256"/>
                </a:lnTo>
                <a:lnTo>
                  <a:pt x="1659" y="2330"/>
                </a:lnTo>
                <a:lnTo>
                  <a:pt x="1585" y="2442"/>
                </a:lnTo>
                <a:lnTo>
                  <a:pt x="1473" y="2628"/>
                </a:lnTo>
                <a:lnTo>
                  <a:pt x="1454" y="2666"/>
                </a:lnTo>
                <a:lnTo>
                  <a:pt x="1436" y="2684"/>
                </a:lnTo>
                <a:lnTo>
                  <a:pt x="1380" y="2684"/>
                </a:lnTo>
                <a:lnTo>
                  <a:pt x="1324" y="2647"/>
                </a:lnTo>
                <a:lnTo>
                  <a:pt x="1305" y="2628"/>
                </a:lnTo>
                <a:lnTo>
                  <a:pt x="1305" y="2591"/>
                </a:lnTo>
                <a:lnTo>
                  <a:pt x="1342" y="2405"/>
                </a:lnTo>
                <a:lnTo>
                  <a:pt x="1380" y="2256"/>
                </a:lnTo>
                <a:lnTo>
                  <a:pt x="1454" y="2107"/>
                </a:lnTo>
                <a:lnTo>
                  <a:pt x="1547" y="1995"/>
                </a:lnTo>
                <a:lnTo>
                  <a:pt x="1641" y="1883"/>
                </a:lnTo>
                <a:lnTo>
                  <a:pt x="1734" y="1827"/>
                </a:lnTo>
                <a:lnTo>
                  <a:pt x="1846" y="1771"/>
                </a:lnTo>
                <a:lnTo>
                  <a:pt x="1958" y="1752"/>
                </a:lnTo>
                <a:close/>
                <a:moveTo>
                  <a:pt x="3803" y="1752"/>
                </a:moveTo>
                <a:lnTo>
                  <a:pt x="3915" y="1771"/>
                </a:lnTo>
                <a:lnTo>
                  <a:pt x="4027" y="1827"/>
                </a:lnTo>
                <a:lnTo>
                  <a:pt x="4120" y="1883"/>
                </a:lnTo>
                <a:lnTo>
                  <a:pt x="4232" y="1995"/>
                </a:lnTo>
                <a:lnTo>
                  <a:pt x="4306" y="2107"/>
                </a:lnTo>
                <a:lnTo>
                  <a:pt x="4381" y="2256"/>
                </a:lnTo>
                <a:lnTo>
                  <a:pt x="4437" y="2405"/>
                </a:lnTo>
                <a:lnTo>
                  <a:pt x="4455" y="2591"/>
                </a:lnTo>
                <a:lnTo>
                  <a:pt x="4455" y="2628"/>
                </a:lnTo>
                <a:lnTo>
                  <a:pt x="4437" y="2647"/>
                </a:lnTo>
                <a:lnTo>
                  <a:pt x="4399" y="2684"/>
                </a:lnTo>
                <a:lnTo>
                  <a:pt x="4343" y="2684"/>
                </a:lnTo>
                <a:lnTo>
                  <a:pt x="4306" y="2666"/>
                </a:lnTo>
                <a:lnTo>
                  <a:pt x="4287" y="2628"/>
                </a:lnTo>
                <a:lnTo>
                  <a:pt x="4176" y="2442"/>
                </a:lnTo>
                <a:lnTo>
                  <a:pt x="4101" y="2330"/>
                </a:lnTo>
                <a:lnTo>
                  <a:pt x="4008" y="2256"/>
                </a:lnTo>
                <a:lnTo>
                  <a:pt x="3915" y="2200"/>
                </a:lnTo>
                <a:lnTo>
                  <a:pt x="3803" y="2181"/>
                </a:lnTo>
                <a:lnTo>
                  <a:pt x="3710" y="2200"/>
                </a:lnTo>
                <a:lnTo>
                  <a:pt x="3616" y="2256"/>
                </a:lnTo>
                <a:lnTo>
                  <a:pt x="3523" y="2330"/>
                </a:lnTo>
                <a:lnTo>
                  <a:pt x="3449" y="2442"/>
                </a:lnTo>
                <a:lnTo>
                  <a:pt x="3337" y="2628"/>
                </a:lnTo>
                <a:lnTo>
                  <a:pt x="3318" y="2666"/>
                </a:lnTo>
                <a:lnTo>
                  <a:pt x="3281" y="2684"/>
                </a:lnTo>
                <a:lnTo>
                  <a:pt x="3225" y="2684"/>
                </a:lnTo>
                <a:lnTo>
                  <a:pt x="3188" y="2647"/>
                </a:lnTo>
                <a:lnTo>
                  <a:pt x="3169" y="2628"/>
                </a:lnTo>
                <a:lnTo>
                  <a:pt x="3169" y="2591"/>
                </a:lnTo>
                <a:lnTo>
                  <a:pt x="3188" y="2405"/>
                </a:lnTo>
                <a:lnTo>
                  <a:pt x="3244" y="2256"/>
                </a:lnTo>
                <a:lnTo>
                  <a:pt x="3318" y="2107"/>
                </a:lnTo>
                <a:lnTo>
                  <a:pt x="3393" y="1995"/>
                </a:lnTo>
                <a:lnTo>
                  <a:pt x="3486" y="1883"/>
                </a:lnTo>
                <a:lnTo>
                  <a:pt x="3598" y="1827"/>
                </a:lnTo>
                <a:lnTo>
                  <a:pt x="3710" y="1771"/>
                </a:lnTo>
                <a:lnTo>
                  <a:pt x="3803" y="1752"/>
                </a:lnTo>
                <a:close/>
                <a:moveTo>
                  <a:pt x="4399" y="3710"/>
                </a:moveTo>
                <a:lnTo>
                  <a:pt x="4455" y="3728"/>
                </a:lnTo>
                <a:lnTo>
                  <a:pt x="4493" y="3747"/>
                </a:lnTo>
                <a:lnTo>
                  <a:pt x="4511" y="3784"/>
                </a:lnTo>
                <a:lnTo>
                  <a:pt x="4548" y="3821"/>
                </a:lnTo>
                <a:lnTo>
                  <a:pt x="4548" y="3877"/>
                </a:lnTo>
                <a:lnTo>
                  <a:pt x="4548" y="3915"/>
                </a:lnTo>
                <a:lnTo>
                  <a:pt x="4530" y="4045"/>
                </a:lnTo>
                <a:lnTo>
                  <a:pt x="4474" y="4157"/>
                </a:lnTo>
                <a:lnTo>
                  <a:pt x="4418" y="4269"/>
                </a:lnTo>
                <a:lnTo>
                  <a:pt x="4343" y="4362"/>
                </a:lnTo>
                <a:lnTo>
                  <a:pt x="4250" y="4455"/>
                </a:lnTo>
                <a:lnTo>
                  <a:pt x="4157" y="4548"/>
                </a:lnTo>
                <a:lnTo>
                  <a:pt x="3933" y="4698"/>
                </a:lnTo>
                <a:lnTo>
                  <a:pt x="3691" y="4828"/>
                </a:lnTo>
                <a:lnTo>
                  <a:pt x="3430" y="4921"/>
                </a:lnTo>
                <a:lnTo>
                  <a:pt x="3150" y="4977"/>
                </a:lnTo>
                <a:lnTo>
                  <a:pt x="2890" y="5014"/>
                </a:lnTo>
                <a:lnTo>
                  <a:pt x="2610" y="4977"/>
                </a:lnTo>
                <a:lnTo>
                  <a:pt x="2349" y="4921"/>
                </a:lnTo>
                <a:lnTo>
                  <a:pt x="2069" y="4828"/>
                </a:lnTo>
                <a:lnTo>
                  <a:pt x="1827" y="4698"/>
                </a:lnTo>
                <a:lnTo>
                  <a:pt x="1603" y="4548"/>
                </a:lnTo>
                <a:lnTo>
                  <a:pt x="1510" y="4455"/>
                </a:lnTo>
                <a:lnTo>
                  <a:pt x="1417" y="4362"/>
                </a:lnTo>
                <a:lnTo>
                  <a:pt x="1342" y="4269"/>
                </a:lnTo>
                <a:lnTo>
                  <a:pt x="1286" y="4157"/>
                </a:lnTo>
                <a:lnTo>
                  <a:pt x="1249" y="4045"/>
                </a:lnTo>
                <a:lnTo>
                  <a:pt x="1212" y="3915"/>
                </a:lnTo>
                <a:lnTo>
                  <a:pt x="1212" y="3877"/>
                </a:lnTo>
                <a:lnTo>
                  <a:pt x="1231" y="3821"/>
                </a:lnTo>
                <a:lnTo>
                  <a:pt x="1249" y="3784"/>
                </a:lnTo>
                <a:lnTo>
                  <a:pt x="1268" y="3747"/>
                </a:lnTo>
                <a:lnTo>
                  <a:pt x="1305" y="3728"/>
                </a:lnTo>
                <a:lnTo>
                  <a:pt x="1361" y="3710"/>
                </a:lnTo>
                <a:lnTo>
                  <a:pt x="1454" y="3710"/>
                </a:lnTo>
                <a:lnTo>
                  <a:pt x="1752" y="3784"/>
                </a:lnTo>
                <a:lnTo>
                  <a:pt x="2088" y="3840"/>
                </a:lnTo>
                <a:lnTo>
                  <a:pt x="2479" y="3877"/>
                </a:lnTo>
                <a:lnTo>
                  <a:pt x="2890" y="3896"/>
                </a:lnTo>
                <a:lnTo>
                  <a:pt x="3300" y="3877"/>
                </a:lnTo>
                <a:lnTo>
                  <a:pt x="3672" y="3840"/>
                </a:lnTo>
                <a:lnTo>
                  <a:pt x="4027" y="3784"/>
                </a:lnTo>
                <a:lnTo>
                  <a:pt x="4306" y="3710"/>
                </a:lnTo>
                <a:close/>
                <a:moveTo>
                  <a:pt x="2591" y="93"/>
                </a:moveTo>
                <a:lnTo>
                  <a:pt x="2293" y="149"/>
                </a:lnTo>
                <a:lnTo>
                  <a:pt x="2032" y="224"/>
                </a:lnTo>
                <a:lnTo>
                  <a:pt x="1752" y="317"/>
                </a:lnTo>
                <a:lnTo>
                  <a:pt x="1510" y="429"/>
                </a:lnTo>
                <a:lnTo>
                  <a:pt x="1268" y="578"/>
                </a:lnTo>
                <a:lnTo>
                  <a:pt x="1044" y="746"/>
                </a:lnTo>
                <a:lnTo>
                  <a:pt x="839" y="932"/>
                </a:lnTo>
                <a:lnTo>
                  <a:pt x="653" y="1137"/>
                </a:lnTo>
                <a:lnTo>
                  <a:pt x="504" y="1361"/>
                </a:lnTo>
                <a:lnTo>
                  <a:pt x="354" y="1585"/>
                </a:lnTo>
                <a:lnTo>
                  <a:pt x="224" y="1846"/>
                </a:lnTo>
                <a:lnTo>
                  <a:pt x="131" y="2107"/>
                </a:lnTo>
                <a:lnTo>
                  <a:pt x="56" y="2386"/>
                </a:lnTo>
                <a:lnTo>
                  <a:pt x="19" y="2666"/>
                </a:lnTo>
                <a:lnTo>
                  <a:pt x="0" y="2964"/>
                </a:lnTo>
                <a:lnTo>
                  <a:pt x="19" y="3262"/>
                </a:lnTo>
                <a:lnTo>
                  <a:pt x="56" y="3542"/>
                </a:lnTo>
                <a:lnTo>
                  <a:pt x="131" y="3821"/>
                </a:lnTo>
                <a:lnTo>
                  <a:pt x="224" y="4082"/>
                </a:lnTo>
                <a:lnTo>
                  <a:pt x="354" y="4343"/>
                </a:lnTo>
                <a:lnTo>
                  <a:pt x="504" y="4567"/>
                </a:lnTo>
                <a:lnTo>
                  <a:pt x="653" y="4791"/>
                </a:lnTo>
                <a:lnTo>
                  <a:pt x="839" y="4996"/>
                </a:lnTo>
                <a:lnTo>
                  <a:pt x="1044" y="5182"/>
                </a:lnTo>
                <a:lnTo>
                  <a:pt x="1268" y="5350"/>
                </a:lnTo>
                <a:lnTo>
                  <a:pt x="1510" y="5499"/>
                </a:lnTo>
                <a:lnTo>
                  <a:pt x="1752" y="5611"/>
                </a:lnTo>
                <a:lnTo>
                  <a:pt x="2032" y="5704"/>
                </a:lnTo>
                <a:lnTo>
                  <a:pt x="2293" y="5779"/>
                </a:lnTo>
                <a:lnTo>
                  <a:pt x="2591" y="5835"/>
                </a:lnTo>
                <a:lnTo>
                  <a:pt x="3169" y="5835"/>
                </a:lnTo>
                <a:lnTo>
                  <a:pt x="3467" y="5779"/>
                </a:lnTo>
                <a:lnTo>
                  <a:pt x="3728" y="5704"/>
                </a:lnTo>
                <a:lnTo>
                  <a:pt x="4008" y="5611"/>
                </a:lnTo>
                <a:lnTo>
                  <a:pt x="4250" y="5499"/>
                </a:lnTo>
                <a:lnTo>
                  <a:pt x="4493" y="5350"/>
                </a:lnTo>
                <a:lnTo>
                  <a:pt x="4716" y="5182"/>
                </a:lnTo>
                <a:lnTo>
                  <a:pt x="4921" y="4996"/>
                </a:lnTo>
                <a:lnTo>
                  <a:pt x="5108" y="4791"/>
                </a:lnTo>
                <a:lnTo>
                  <a:pt x="5275" y="4567"/>
                </a:lnTo>
                <a:lnTo>
                  <a:pt x="5406" y="4343"/>
                </a:lnTo>
                <a:lnTo>
                  <a:pt x="5536" y="4082"/>
                </a:lnTo>
                <a:lnTo>
                  <a:pt x="5630" y="3821"/>
                </a:lnTo>
                <a:lnTo>
                  <a:pt x="5704" y="3542"/>
                </a:lnTo>
                <a:lnTo>
                  <a:pt x="5741" y="3262"/>
                </a:lnTo>
                <a:lnTo>
                  <a:pt x="5760" y="2964"/>
                </a:lnTo>
                <a:lnTo>
                  <a:pt x="5741" y="2666"/>
                </a:lnTo>
                <a:lnTo>
                  <a:pt x="5704" y="2368"/>
                </a:lnTo>
                <a:lnTo>
                  <a:pt x="5630" y="2088"/>
                </a:lnTo>
                <a:lnTo>
                  <a:pt x="5518" y="1827"/>
                </a:lnTo>
                <a:lnTo>
                  <a:pt x="5406" y="1846"/>
                </a:lnTo>
                <a:lnTo>
                  <a:pt x="5294" y="1846"/>
                </a:lnTo>
                <a:lnTo>
                  <a:pt x="5108" y="1827"/>
                </a:lnTo>
                <a:lnTo>
                  <a:pt x="4940" y="1771"/>
                </a:lnTo>
                <a:lnTo>
                  <a:pt x="4772" y="1696"/>
                </a:lnTo>
                <a:lnTo>
                  <a:pt x="4642" y="1585"/>
                </a:lnTo>
                <a:lnTo>
                  <a:pt x="4530" y="1454"/>
                </a:lnTo>
                <a:lnTo>
                  <a:pt x="4437" y="1286"/>
                </a:lnTo>
                <a:lnTo>
                  <a:pt x="4381" y="1119"/>
                </a:lnTo>
                <a:lnTo>
                  <a:pt x="4362" y="932"/>
                </a:lnTo>
                <a:lnTo>
                  <a:pt x="4381" y="802"/>
                </a:lnTo>
                <a:lnTo>
                  <a:pt x="4399" y="690"/>
                </a:lnTo>
                <a:lnTo>
                  <a:pt x="4455" y="559"/>
                </a:lnTo>
                <a:lnTo>
                  <a:pt x="4287" y="448"/>
                </a:lnTo>
                <a:lnTo>
                  <a:pt x="4101" y="354"/>
                </a:lnTo>
                <a:lnTo>
                  <a:pt x="3915" y="280"/>
                </a:lnTo>
                <a:lnTo>
                  <a:pt x="3728" y="205"/>
                </a:lnTo>
                <a:lnTo>
                  <a:pt x="3523" y="149"/>
                </a:lnTo>
                <a:lnTo>
                  <a:pt x="3318" y="112"/>
                </a:lnTo>
                <a:lnTo>
                  <a:pt x="3095" y="93"/>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48"/>
          <p:cNvSpPr/>
          <p:nvPr/>
        </p:nvSpPr>
        <p:spPr>
          <a:xfrm>
            <a:off x="3561853" y="3181421"/>
            <a:ext cx="123977" cy="123568"/>
          </a:xfrm>
          <a:custGeom>
            <a:avLst/>
            <a:gdLst/>
            <a:ahLst/>
            <a:cxnLst/>
            <a:rect l="l" t="t" r="r" b="b"/>
            <a:pathLst>
              <a:path w="5761" h="5742" extrusionOk="0">
                <a:moveTo>
                  <a:pt x="2088" y="1380"/>
                </a:moveTo>
                <a:lnTo>
                  <a:pt x="2163" y="1398"/>
                </a:lnTo>
                <a:lnTo>
                  <a:pt x="2256" y="1417"/>
                </a:lnTo>
                <a:lnTo>
                  <a:pt x="2331" y="1454"/>
                </a:lnTo>
                <a:lnTo>
                  <a:pt x="2387" y="1510"/>
                </a:lnTo>
                <a:lnTo>
                  <a:pt x="2443" y="1585"/>
                </a:lnTo>
                <a:lnTo>
                  <a:pt x="2480" y="1659"/>
                </a:lnTo>
                <a:lnTo>
                  <a:pt x="2499" y="1734"/>
                </a:lnTo>
                <a:lnTo>
                  <a:pt x="2517" y="1827"/>
                </a:lnTo>
                <a:lnTo>
                  <a:pt x="2499" y="1902"/>
                </a:lnTo>
                <a:lnTo>
                  <a:pt x="2275" y="2722"/>
                </a:lnTo>
                <a:lnTo>
                  <a:pt x="2256" y="2759"/>
                </a:lnTo>
                <a:lnTo>
                  <a:pt x="2219" y="2778"/>
                </a:lnTo>
                <a:lnTo>
                  <a:pt x="2182" y="2796"/>
                </a:lnTo>
                <a:lnTo>
                  <a:pt x="2144" y="2796"/>
                </a:lnTo>
                <a:lnTo>
                  <a:pt x="1343" y="2573"/>
                </a:lnTo>
                <a:lnTo>
                  <a:pt x="1250" y="2554"/>
                </a:lnTo>
                <a:lnTo>
                  <a:pt x="1175" y="2498"/>
                </a:lnTo>
                <a:lnTo>
                  <a:pt x="1119" y="2442"/>
                </a:lnTo>
                <a:lnTo>
                  <a:pt x="1063" y="2368"/>
                </a:lnTo>
                <a:lnTo>
                  <a:pt x="1045" y="2293"/>
                </a:lnTo>
                <a:lnTo>
                  <a:pt x="1026" y="2200"/>
                </a:lnTo>
                <a:lnTo>
                  <a:pt x="1026" y="2125"/>
                </a:lnTo>
                <a:lnTo>
                  <a:pt x="1045" y="2032"/>
                </a:lnTo>
                <a:lnTo>
                  <a:pt x="1082" y="1957"/>
                </a:lnTo>
                <a:lnTo>
                  <a:pt x="1138" y="1902"/>
                </a:lnTo>
                <a:lnTo>
                  <a:pt x="1194" y="1846"/>
                </a:lnTo>
                <a:lnTo>
                  <a:pt x="1268" y="1808"/>
                </a:lnTo>
                <a:lnTo>
                  <a:pt x="1343" y="1771"/>
                </a:lnTo>
                <a:lnTo>
                  <a:pt x="1567" y="1771"/>
                </a:lnTo>
                <a:lnTo>
                  <a:pt x="1660" y="1790"/>
                </a:lnTo>
                <a:lnTo>
                  <a:pt x="1678" y="1715"/>
                </a:lnTo>
                <a:lnTo>
                  <a:pt x="1716" y="1641"/>
                </a:lnTo>
                <a:lnTo>
                  <a:pt x="1753" y="1566"/>
                </a:lnTo>
                <a:lnTo>
                  <a:pt x="1809" y="1510"/>
                </a:lnTo>
                <a:lnTo>
                  <a:pt x="1865" y="1454"/>
                </a:lnTo>
                <a:lnTo>
                  <a:pt x="1921" y="1417"/>
                </a:lnTo>
                <a:lnTo>
                  <a:pt x="1995" y="1398"/>
                </a:lnTo>
                <a:lnTo>
                  <a:pt x="2088" y="1380"/>
                </a:lnTo>
                <a:close/>
                <a:moveTo>
                  <a:pt x="3691" y="1380"/>
                </a:moveTo>
                <a:lnTo>
                  <a:pt x="3766" y="1398"/>
                </a:lnTo>
                <a:lnTo>
                  <a:pt x="3841" y="1417"/>
                </a:lnTo>
                <a:lnTo>
                  <a:pt x="3897" y="1454"/>
                </a:lnTo>
                <a:lnTo>
                  <a:pt x="3971" y="1510"/>
                </a:lnTo>
                <a:lnTo>
                  <a:pt x="4008" y="1566"/>
                </a:lnTo>
                <a:lnTo>
                  <a:pt x="4046" y="1641"/>
                </a:lnTo>
                <a:lnTo>
                  <a:pt x="4083" y="1715"/>
                </a:lnTo>
                <a:lnTo>
                  <a:pt x="4102" y="1790"/>
                </a:lnTo>
                <a:lnTo>
                  <a:pt x="4195" y="1771"/>
                </a:lnTo>
                <a:lnTo>
                  <a:pt x="4418" y="1771"/>
                </a:lnTo>
                <a:lnTo>
                  <a:pt x="4493" y="1808"/>
                </a:lnTo>
                <a:lnTo>
                  <a:pt x="4568" y="1846"/>
                </a:lnTo>
                <a:lnTo>
                  <a:pt x="4623" y="1902"/>
                </a:lnTo>
                <a:lnTo>
                  <a:pt x="4679" y="1957"/>
                </a:lnTo>
                <a:lnTo>
                  <a:pt x="4717" y="2032"/>
                </a:lnTo>
                <a:lnTo>
                  <a:pt x="4735" y="2125"/>
                </a:lnTo>
                <a:lnTo>
                  <a:pt x="4735" y="2200"/>
                </a:lnTo>
                <a:lnTo>
                  <a:pt x="4717" y="2293"/>
                </a:lnTo>
                <a:lnTo>
                  <a:pt x="4698" y="2368"/>
                </a:lnTo>
                <a:lnTo>
                  <a:pt x="4642" y="2442"/>
                </a:lnTo>
                <a:lnTo>
                  <a:pt x="4586" y="2498"/>
                </a:lnTo>
                <a:lnTo>
                  <a:pt x="4512" y="2554"/>
                </a:lnTo>
                <a:lnTo>
                  <a:pt x="4437" y="2573"/>
                </a:lnTo>
                <a:lnTo>
                  <a:pt x="3617" y="2796"/>
                </a:lnTo>
                <a:lnTo>
                  <a:pt x="3580" y="2796"/>
                </a:lnTo>
                <a:lnTo>
                  <a:pt x="3542" y="2778"/>
                </a:lnTo>
                <a:lnTo>
                  <a:pt x="3505" y="2759"/>
                </a:lnTo>
                <a:lnTo>
                  <a:pt x="3486" y="2722"/>
                </a:lnTo>
                <a:lnTo>
                  <a:pt x="3263" y="1902"/>
                </a:lnTo>
                <a:lnTo>
                  <a:pt x="3263" y="1827"/>
                </a:lnTo>
                <a:lnTo>
                  <a:pt x="3263" y="1734"/>
                </a:lnTo>
                <a:lnTo>
                  <a:pt x="3281" y="1659"/>
                </a:lnTo>
                <a:lnTo>
                  <a:pt x="3319" y="1585"/>
                </a:lnTo>
                <a:lnTo>
                  <a:pt x="3375" y="1510"/>
                </a:lnTo>
                <a:lnTo>
                  <a:pt x="3431" y="1454"/>
                </a:lnTo>
                <a:lnTo>
                  <a:pt x="3505" y="1417"/>
                </a:lnTo>
                <a:lnTo>
                  <a:pt x="3598" y="1398"/>
                </a:lnTo>
                <a:lnTo>
                  <a:pt x="3691" y="1380"/>
                </a:lnTo>
                <a:close/>
                <a:moveTo>
                  <a:pt x="4400" y="3616"/>
                </a:moveTo>
                <a:lnTo>
                  <a:pt x="4456" y="3635"/>
                </a:lnTo>
                <a:lnTo>
                  <a:pt x="4493" y="3654"/>
                </a:lnTo>
                <a:lnTo>
                  <a:pt x="4512" y="3691"/>
                </a:lnTo>
                <a:lnTo>
                  <a:pt x="4549" y="3728"/>
                </a:lnTo>
                <a:lnTo>
                  <a:pt x="4549" y="3784"/>
                </a:lnTo>
                <a:lnTo>
                  <a:pt x="4549" y="3821"/>
                </a:lnTo>
                <a:lnTo>
                  <a:pt x="4530" y="3952"/>
                </a:lnTo>
                <a:lnTo>
                  <a:pt x="4474" y="4064"/>
                </a:lnTo>
                <a:lnTo>
                  <a:pt x="4418" y="4176"/>
                </a:lnTo>
                <a:lnTo>
                  <a:pt x="4344" y="4269"/>
                </a:lnTo>
                <a:lnTo>
                  <a:pt x="4251" y="4362"/>
                </a:lnTo>
                <a:lnTo>
                  <a:pt x="4157" y="4455"/>
                </a:lnTo>
                <a:lnTo>
                  <a:pt x="3934" y="4604"/>
                </a:lnTo>
                <a:lnTo>
                  <a:pt x="3691" y="4735"/>
                </a:lnTo>
                <a:lnTo>
                  <a:pt x="3431" y="4828"/>
                </a:lnTo>
                <a:lnTo>
                  <a:pt x="3151" y="4884"/>
                </a:lnTo>
                <a:lnTo>
                  <a:pt x="2890" y="4921"/>
                </a:lnTo>
                <a:lnTo>
                  <a:pt x="2610" y="4884"/>
                </a:lnTo>
                <a:lnTo>
                  <a:pt x="2331" y="4828"/>
                </a:lnTo>
                <a:lnTo>
                  <a:pt x="2070" y="4735"/>
                </a:lnTo>
                <a:lnTo>
                  <a:pt x="1827" y="4604"/>
                </a:lnTo>
                <a:lnTo>
                  <a:pt x="1604" y="4455"/>
                </a:lnTo>
                <a:lnTo>
                  <a:pt x="1511" y="4362"/>
                </a:lnTo>
                <a:lnTo>
                  <a:pt x="1417" y="4269"/>
                </a:lnTo>
                <a:lnTo>
                  <a:pt x="1343" y="4176"/>
                </a:lnTo>
                <a:lnTo>
                  <a:pt x="1287" y="4064"/>
                </a:lnTo>
                <a:lnTo>
                  <a:pt x="1250" y="3952"/>
                </a:lnTo>
                <a:lnTo>
                  <a:pt x="1212" y="3821"/>
                </a:lnTo>
                <a:lnTo>
                  <a:pt x="1212" y="3784"/>
                </a:lnTo>
                <a:lnTo>
                  <a:pt x="1231" y="3728"/>
                </a:lnTo>
                <a:lnTo>
                  <a:pt x="1250" y="3691"/>
                </a:lnTo>
                <a:lnTo>
                  <a:pt x="1268" y="3654"/>
                </a:lnTo>
                <a:lnTo>
                  <a:pt x="1306" y="3635"/>
                </a:lnTo>
                <a:lnTo>
                  <a:pt x="1361" y="3616"/>
                </a:lnTo>
                <a:lnTo>
                  <a:pt x="1455" y="3616"/>
                </a:lnTo>
                <a:lnTo>
                  <a:pt x="1753" y="3691"/>
                </a:lnTo>
                <a:lnTo>
                  <a:pt x="2088" y="3747"/>
                </a:lnTo>
                <a:lnTo>
                  <a:pt x="2480" y="3784"/>
                </a:lnTo>
                <a:lnTo>
                  <a:pt x="2890" y="3803"/>
                </a:lnTo>
                <a:lnTo>
                  <a:pt x="3281" y="3784"/>
                </a:lnTo>
                <a:lnTo>
                  <a:pt x="3673" y="3747"/>
                </a:lnTo>
                <a:lnTo>
                  <a:pt x="4008" y="3691"/>
                </a:lnTo>
                <a:lnTo>
                  <a:pt x="4307" y="3616"/>
                </a:lnTo>
                <a:close/>
                <a:moveTo>
                  <a:pt x="2592" y="0"/>
                </a:moveTo>
                <a:lnTo>
                  <a:pt x="2293" y="56"/>
                </a:lnTo>
                <a:lnTo>
                  <a:pt x="2033" y="131"/>
                </a:lnTo>
                <a:lnTo>
                  <a:pt x="1753" y="224"/>
                </a:lnTo>
                <a:lnTo>
                  <a:pt x="1511" y="336"/>
                </a:lnTo>
                <a:lnTo>
                  <a:pt x="1268" y="485"/>
                </a:lnTo>
                <a:lnTo>
                  <a:pt x="1045" y="653"/>
                </a:lnTo>
                <a:lnTo>
                  <a:pt x="840" y="839"/>
                </a:lnTo>
                <a:lnTo>
                  <a:pt x="653" y="1044"/>
                </a:lnTo>
                <a:lnTo>
                  <a:pt x="504" y="1268"/>
                </a:lnTo>
                <a:lnTo>
                  <a:pt x="355" y="1491"/>
                </a:lnTo>
                <a:lnTo>
                  <a:pt x="224" y="1752"/>
                </a:lnTo>
                <a:lnTo>
                  <a:pt x="131" y="2013"/>
                </a:lnTo>
                <a:lnTo>
                  <a:pt x="57" y="2293"/>
                </a:lnTo>
                <a:lnTo>
                  <a:pt x="19" y="2573"/>
                </a:lnTo>
                <a:lnTo>
                  <a:pt x="1" y="2871"/>
                </a:lnTo>
                <a:lnTo>
                  <a:pt x="19" y="3169"/>
                </a:lnTo>
                <a:lnTo>
                  <a:pt x="57" y="3449"/>
                </a:lnTo>
                <a:lnTo>
                  <a:pt x="131" y="3728"/>
                </a:lnTo>
                <a:lnTo>
                  <a:pt x="224" y="3989"/>
                </a:lnTo>
                <a:lnTo>
                  <a:pt x="355" y="4250"/>
                </a:lnTo>
                <a:lnTo>
                  <a:pt x="504" y="4474"/>
                </a:lnTo>
                <a:lnTo>
                  <a:pt x="653" y="4698"/>
                </a:lnTo>
                <a:lnTo>
                  <a:pt x="840" y="4903"/>
                </a:lnTo>
                <a:lnTo>
                  <a:pt x="1045" y="5089"/>
                </a:lnTo>
                <a:lnTo>
                  <a:pt x="1268" y="5257"/>
                </a:lnTo>
                <a:lnTo>
                  <a:pt x="1511" y="5406"/>
                </a:lnTo>
                <a:lnTo>
                  <a:pt x="1753" y="5518"/>
                </a:lnTo>
                <a:lnTo>
                  <a:pt x="2033" y="5611"/>
                </a:lnTo>
                <a:lnTo>
                  <a:pt x="2293" y="5685"/>
                </a:lnTo>
                <a:lnTo>
                  <a:pt x="2592" y="5741"/>
                </a:lnTo>
                <a:lnTo>
                  <a:pt x="3170" y="5741"/>
                </a:lnTo>
                <a:lnTo>
                  <a:pt x="3468" y="5685"/>
                </a:lnTo>
                <a:lnTo>
                  <a:pt x="3729" y="5611"/>
                </a:lnTo>
                <a:lnTo>
                  <a:pt x="4008" y="5518"/>
                </a:lnTo>
                <a:lnTo>
                  <a:pt x="4251" y="5406"/>
                </a:lnTo>
                <a:lnTo>
                  <a:pt x="4493" y="5257"/>
                </a:lnTo>
                <a:lnTo>
                  <a:pt x="4717" y="5089"/>
                </a:lnTo>
                <a:lnTo>
                  <a:pt x="4922" y="4903"/>
                </a:lnTo>
                <a:lnTo>
                  <a:pt x="5108" y="4698"/>
                </a:lnTo>
                <a:lnTo>
                  <a:pt x="5276" y="4474"/>
                </a:lnTo>
                <a:lnTo>
                  <a:pt x="5406" y="4250"/>
                </a:lnTo>
                <a:lnTo>
                  <a:pt x="5537" y="3989"/>
                </a:lnTo>
                <a:lnTo>
                  <a:pt x="5630" y="3728"/>
                </a:lnTo>
                <a:lnTo>
                  <a:pt x="5705" y="3449"/>
                </a:lnTo>
                <a:lnTo>
                  <a:pt x="5742" y="3169"/>
                </a:lnTo>
                <a:lnTo>
                  <a:pt x="5760" y="2871"/>
                </a:lnTo>
                <a:lnTo>
                  <a:pt x="5742" y="2573"/>
                </a:lnTo>
                <a:lnTo>
                  <a:pt x="5705" y="2293"/>
                </a:lnTo>
                <a:lnTo>
                  <a:pt x="5630" y="2013"/>
                </a:lnTo>
                <a:lnTo>
                  <a:pt x="5537" y="1752"/>
                </a:lnTo>
                <a:lnTo>
                  <a:pt x="5406" y="1491"/>
                </a:lnTo>
                <a:lnTo>
                  <a:pt x="5276" y="1268"/>
                </a:lnTo>
                <a:lnTo>
                  <a:pt x="5108" y="1044"/>
                </a:lnTo>
                <a:lnTo>
                  <a:pt x="4922" y="839"/>
                </a:lnTo>
                <a:lnTo>
                  <a:pt x="4717" y="653"/>
                </a:lnTo>
                <a:lnTo>
                  <a:pt x="4493" y="485"/>
                </a:lnTo>
                <a:lnTo>
                  <a:pt x="4251" y="336"/>
                </a:lnTo>
                <a:lnTo>
                  <a:pt x="4008" y="224"/>
                </a:lnTo>
                <a:lnTo>
                  <a:pt x="3729" y="131"/>
                </a:lnTo>
                <a:lnTo>
                  <a:pt x="3468" y="56"/>
                </a:lnTo>
                <a:lnTo>
                  <a:pt x="317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48"/>
          <p:cNvSpPr/>
          <p:nvPr/>
        </p:nvSpPr>
        <p:spPr>
          <a:xfrm>
            <a:off x="3247791" y="3181421"/>
            <a:ext cx="123977" cy="123568"/>
          </a:xfrm>
          <a:custGeom>
            <a:avLst/>
            <a:gdLst/>
            <a:ahLst/>
            <a:cxnLst/>
            <a:rect l="l" t="t" r="r" b="b"/>
            <a:pathLst>
              <a:path w="5761" h="5742" extrusionOk="0">
                <a:moveTo>
                  <a:pt x="1939" y="1939"/>
                </a:moveTo>
                <a:lnTo>
                  <a:pt x="2014" y="1957"/>
                </a:lnTo>
                <a:lnTo>
                  <a:pt x="2088" y="1976"/>
                </a:lnTo>
                <a:lnTo>
                  <a:pt x="2163" y="2013"/>
                </a:lnTo>
                <a:lnTo>
                  <a:pt x="2200" y="2051"/>
                </a:lnTo>
                <a:lnTo>
                  <a:pt x="2256" y="2107"/>
                </a:lnTo>
                <a:lnTo>
                  <a:pt x="2293" y="2162"/>
                </a:lnTo>
                <a:lnTo>
                  <a:pt x="2312" y="2237"/>
                </a:lnTo>
                <a:lnTo>
                  <a:pt x="2312" y="2312"/>
                </a:lnTo>
                <a:lnTo>
                  <a:pt x="2312" y="2386"/>
                </a:lnTo>
                <a:lnTo>
                  <a:pt x="2293" y="2461"/>
                </a:lnTo>
                <a:lnTo>
                  <a:pt x="2256" y="2517"/>
                </a:lnTo>
                <a:lnTo>
                  <a:pt x="2200" y="2573"/>
                </a:lnTo>
                <a:lnTo>
                  <a:pt x="2163" y="2628"/>
                </a:lnTo>
                <a:lnTo>
                  <a:pt x="2088" y="2647"/>
                </a:lnTo>
                <a:lnTo>
                  <a:pt x="2014" y="2684"/>
                </a:lnTo>
                <a:lnTo>
                  <a:pt x="1865" y="2684"/>
                </a:lnTo>
                <a:lnTo>
                  <a:pt x="1809" y="2647"/>
                </a:lnTo>
                <a:lnTo>
                  <a:pt x="1734" y="2628"/>
                </a:lnTo>
                <a:lnTo>
                  <a:pt x="1678" y="2573"/>
                </a:lnTo>
                <a:lnTo>
                  <a:pt x="1641" y="2517"/>
                </a:lnTo>
                <a:lnTo>
                  <a:pt x="1604" y="2461"/>
                </a:lnTo>
                <a:lnTo>
                  <a:pt x="1585" y="2386"/>
                </a:lnTo>
                <a:lnTo>
                  <a:pt x="1567" y="2312"/>
                </a:lnTo>
                <a:lnTo>
                  <a:pt x="1585" y="2237"/>
                </a:lnTo>
                <a:lnTo>
                  <a:pt x="1604" y="2162"/>
                </a:lnTo>
                <a:lnTo>
                  <a:pt x="1641" y="2107"/>
                </a:lnTo>
                <a:lnTo>
                  <a:pt x="1678" y="2051"/>
                </a:lnTo>
                <a:lnTo>
                  <a:pt x="1734" y="2013"/>
                </a:lnTo>
                <a:lnTo>
                  <a:pt x="1809" y="1976"/>
                </a:lnTo>
                <a:lnTo>
                  <a:pt x="1865" y="1957"/>
                </a:lnTo>
                <a:lnTo>
                  <a:pt x="1939" y="1939"/>
                </a:lnTo>
                <a:close/>
                <a:moveTo>
                  <a:pt x="3803" y="1939"/>
                </a:moveTo>
                <a:lnTo>
                  <a:pt x="3878" y="1957"/>
                </a:lnTo>
                <a:lnTo>
                  <a:pt x="3952" y="1976"/>
                </a:lnTo>
                <a:lnTo>
                  <a:pt x="4008" y="2013"/>
                </a:lnTo>
                <a:lnTo>
                  <a:pt x="4064" y="2051"/>
                </a:lnTo>
                <a:lnTo>
                  <a:pt x="4102" y="2107"/>
                </a:lnTo>
                <a:lnTo>
                  <a:pt x="4139" y="2162"/>
                </a:lnTo>
                <a:lnTo>
                  <a:pt x="4157" y="2237"/>
                </a:lnTo>
                <a:lnTo>
                  <a:pt x="4176" y="2312"/>
                </a:lnTo>
                <a:lnTo>
                  <a:pt x="4157" y="2386"/>
                </a:lnTo>
                <a:lnTo>
                  <a:pt x="4139" y="2461"/>
                </a:lnTo>
                <a:lnTo>
                  <a:pt x="4102" y="2517"/>
                </a:lnTo>
                <a:lnTo>
                  <a:pt x="4064" y="2573"/>
                </a:lnTo>
                <a:lnTo>
                  <a:pt x="4008" y="2628"/>
                </a:lnTo>
                <a:lnTo>
                  <a:pt x="3952" y="2647"/>
                </a:lnTo>
                <a:lnTo>
                  <a:pt x="3878" y="2684"/>
                </a:lnTo>
                <a:lnTo>
                  <a:pt x="3729" y="2684"/>
                </a:lnTo>
                <a:lnTo>
                  <a:pt x="3654" y="2647"/>
                </a:lnTo>
                <a:lnTo>
                  <a:pt x="3598" y="2628"/>
                </a:lnTo>
                <a:lnTo>
                  <a:pt x="3542" y="2573"/>
                </a:lnTo>
                <a:lnTo>
                  <a:pt x="3486" y="2517"/>
                </a:lnTo>
                <a:lnTo>
                  <a:pt x="3468" y="2461"/>
                </a:lnTo>
                <a:lnTo>
                  <a:pt x="3431" y="2386"/>
                </a:lnTo>
                <a:lnTo>
                  <a:pt x="3431" y="2312"/>
                </a:lnTo>
                <a:lnTo>
                  <a:pt x="3431" y="2237"/>
                </a:lnTo>
                <a:lnTo>
                  <a:pt x="3468" y="2162"/>
                </a:lnTo>
                <a:lnTo>
                  <a:pt x="3486" y="2107"/>
                </a:lnTo>
                <a:lnTo>
                  <a:pt x="3542" y="2051"/>
                </a:lnTo>
                <a:lnTo>
                  <a:pt x="3598" y="2013"/>
                </a:lnTo>
                <a:lnTo>
                  <a:pt x="3654" y="1976"/>
                </a:lnTo>
                <a:lnTo>
                  <a:pt x="3729" y="1957"/>
                </a:lnTo>
                <a:lnTo>
                  <a:pt x="3803" y="1939"/>
                </a:lnTo>
                <a:close/>
                <a:moveTo>
                  <a:pt x="4400" y="3616"/>
                </a:moveTo>
                <a:lnTo>
                  <a:pt x="4437" y="3635"/>
                </a:lnTo>
                <a:lnTo>
                  <a:pt x="4474" y="3654"/>
                </a:lnTo>
                <a:lnTo>
                  <a:pt x="4512" y="3691"/>
                </a:lnTo>
                <a:lnTo>
                  <a:pt x="4530" y="3728"/>
                </a:lnTo>
                <a:lnTo>
                  <a:pt x="4549" y="3784"/>
                </a:lnTo>
                <a:lnTo>
                  <a:pt x="4549" y="3821"/>
                </a:lnTo>
                <a:lnTo>
                  <a:pt x="4512" y="3952"/>
                </a:lnTo>
                <a:lnTo>
                  <a:pt x="4474" y="4064"/>
                </a:lnTo>
                <a:lnTo>
                  <a:pt x="4418" y="4176"/>
                </a:lnTo>
                <a:lnTo>
                  <a:pt x="4344" y="4269"/>
                </a:lnTo>
                <a:lnTo>
                  <a:pt x="4251" y="4362"/>
                </a:lnTo>
                <a:lnTo>
                  <a:pt x="4157" y="4455"/>
                </a:lnTo>
                <a:lnTo>
                  <a:pt x="3934" y="4604"/>
                </a:lnTo>
                <a:lnTo>
                  <a:pt x="3691" y="4735"/>
                </a:lnTo>
                <a:lnTo>
                  <a:pt x="3412" y="4828"/>
                </a:lnTo>
                <a:lnTo>
                  <a:pt x="3151" y="4884"/>
                </a:lnTo>
                <a:lnTo>
                  <a:pt x="2871" y="4921"/>
                </a:lnTo>
                <a:lnTo>
                  <a:pt x="2610" y="4884"/>
                </a:lnTo>
                <a:lnTo>
                  <a:pt x="2331" y="4828"/>
                </a:lnTo>
                <a:lnTo>
                  <a:pt x="2070" y="4735"/>
                </a:lnTo>
                <a:lnTo>
                  <a:pt x="1809" y="4604"/>
                </a:lnTo>
                <a:lnTo>
                  <a:pt x="1604" y="4455"/>
                </a:lnTo>
                <a:lnTo>
                  <a:pt x="1492" y="4362"/>
                </a:lnTo>
                <a:lnTo>
                  <a:pt x="1417" y="4269"/>
                </a:lnTo>
                <a:lnTo>
                  <a:pt x="1343" y="4176"/>
                </a:lnTo>
                <a:lnTo>
                  <a:pt x="1287" y="4064"/>
                </a:lnTo>
                <a:lnTo>
                  <a:pt x="1231" y="3952"/>
                </a:lnTo>
                <a:lnTo>
                  <a:pt x="1212" y="3821"/>
                </a:lnTo>
                <a:lnTo>
                  <a:pt x="1212" y="3784"/>
                </a:lnTo>
                <a:lnTo>
                  <a:pt x="1212" y="3728"/>
                </a:lnTo>
                <a:lnTo>
                  <a:pt x="1231" y="3691"/>
                </a:lnTo>
                <a:lnTo>
                  <a:pt x="1268" y="3654"/>
                </a:lnTo>
                <a:lnTo>
                  <a:pt x="1306" y="3635"/>
                </a:lnTo>
                <a:lnTo>
                  <a:pt x="1343" y="3616"/>
                </a:lnTo>
                <a:lnTo>
                  <a:pt x="1455" y="3616"/>
                </a:lnTo>
                <a:lnTo>
                  <a:pt x="1734" y="3691"/>
                </a:lnTo>
                <a:lnTo>
                  <a:pt x="2088" y="3747"/>
                </a:lnTo>
                <a:lnTo>
                  <a:pt x="2461" y="3784"/>
                </a:lnTo>
                <a:lnTo>
                  <a:pt x="2871" y="3803"/>
                </a:lnTo>
                <a:lnTo>
                  <a:pt x="3281" y="3784"/>
                </a:lnTo>
                <a:lnTo>
                  <a:pt x="3673" y="3747"/>
                </a:lnTo>
                <a:lnTo>
                  <a:pt x="4008" y="3691"/>
                </a:lnTo>
                <a:lnTo>
                  <a:pt x="4307" y="3616"/>
                </a:lnTo>
                <a:close/>
                <a:moveTo>
                  <a:pt x="2573" y="0"/>
                </a:moveTo>
                <a:lnTo>
                  <a:pt x="2293" y="56"/>
                </a:lnTo>
                <a:lnTo>
                  <a:pt x="2014" y="131"/>
                </a:lnTo>
                <a:lnTo>
                  <a:pt x="1753" y="224"/>
                </a:lnTo>
                <a:lnTo>
                  <a:pt x="1511" y="336"/>
                </a:lnTo>
                <a:lnTo>
                  <a:pt x="1268" y="485"/>
                </a:lnTo>
                <a:lnTo>
                  <a:pt x="1045" y="653"/>
                </a:lnTo>
                <a:lnTo>
                  <a:pt x="840" y="839"/>
                </a:lnTo>
                <a:lnTo>
                  <a:pt x="653" y="1044"/>
                </a:lnTo>
                <a:lnTo>
                  <a:pt x="485" y="1268"/>
                </a:lnTo>
                <a:lnTo>
                  <a:pt x="336" y="1491"/>
                </a:lnTo>
                <a:lnTo>
                  <a:pt x="224" y="1752"/>
                </a:lnTo>
                <a:lnTo>
                  <a:pt x="131" y="2013"/>
                </a:lnTo>
                <a:lnTo>
                  <a:pt x="57" y="2293"/>
                </a:lnTo>
                <a:lnTo>
                  <a:pt x="19" y="2573"/>
                </a:lnTo>
                <a:lnTo>
                  <a:pt x="1" y="2871"/>
                </a:lnTo>
                <a:lnTo>
                  <a:pt x="19" y="3169"/>
                </a:lnTo>
                <a:lnTo>
                  <a:pt x="57" y="3449"/>
                </a:lnTo>
                <a:lnTo>
                  <a:pt x="131" y="3728"/>
                </a:lnTo>
                <a:lnTo>
                  <a:pt x="224" y="3989"/>
                </a:lnTo>
                <a:lnTo>
                  <a:pt x="336" y="4250"/>
                </a:lnTo>
                <a:lnTo>
                  <a:pt x="485" y="4474"/>
                </a:lnTo>
                <a:lnTo>
                  <a:pt x="653" y="4698"/>
                </a:lnTo>
                <a:lnTo>
                  <a:pt x="840" y="4903"/>
                </a:lnTo>
                <a:lnTo>
                  <a:pt x="1045" y="5089"/>
                </a:lnTo>
                <a:lnTo>
                  <a:pt x="1268" y="5257"/>
                </a:lnTo>
                <a:lnTo>
                  <a:pt x="1511" y="5406"/>
                </a:lnTo>
                <a:lnTo>
                  <a:pt x="1753" y="5518"/>
                </a:lnTo>
                <a:lnTo>
                  <a:pt x="2014" y="5611"/>
                </a:lnTo>
                <a:lnTo>
                  <a:pt x="2293" y="5685"/>
                </a:lnTo>
                <a:lnTo>
                  <a:pt x="2573" y="5741"/>
                </a:lnTo>
                <a:lnTo>
                  <a:pt x="3170" y="5741"/>
                </a:lnTo>
                <a:lnTo>
                  <a:pt x="3449" y="5685"/>
                </a:lnTo>
                <a:lnTo>
                  <a:pt x="3729" y="5611"/>
                </a:lnTo>
                <a:lnTo>
                  <a:pt x="3990" y="5518"/>
                </a:lnTo>
                <a:lnTo>
                  <a:pt x="4251" y="5406"/>
                </a:lnTo>
                <a:lnTo>
                  <a:pt x="4474" y="5257"/>
                </a:lnTo>
                <a:lnTo>
                  <a:pt x="4698" y="5089"/>
                </a:lnTo>
                <a:lnTo>
                  <a:pt x="4903" y="4903"/>
                </a:lnTo>
                <a:lnTo>
                  <a:pt x="5089" y="4698"/>
                </a:lnTo>
                <a:lnTo>
                  <a:pt x="5257" y="4474"/>
                </a:lnTo>
                <a:lnTo>
                  <a:pt x="5406" y="4250"/>
                </a:lnTo>
                <a:lnTo>
                  <a:pt x="5518" y="3989"/>
                </a:lnTo>
                <a:lnTo>
                  <a:pt x="5630" y="3728"/>
                </a:lnTo>
                <a:lnTo>
                  <a:pt x="5686" y="3449"/>
                </a:lnTo>
                <a:lnTo>
                  <a:pt x="5742" y="3169"/>
                </a:lnTo>
                <a:lnTo>
                  <a:pt x="5760" y="2871"/>
                </a:lnTo>
                <a:lnTo>
                  <a:pt x="5742" y="2573"/>
                </a:lnTo>
                <a:lnTo>
                  <a:pt x="5686" y="2293"/>
                </a:lnTo>
                <a:lnTo>
                  <a:pt x="5630" y="2013"/>
                </a:lnTo>
                <a:lnTo>
                  <a:pt x="5518" y="1752"/>
                </a:lnTo>
                <a:lnTo>
                  <a:pt x="5406" y="1491"/>
                </a:lnTo>
                <a:lnTo>
                  <a:pt x="5257" y="1268"/>
                </a:lnTo>
                <a:lnTo>
                  <a:pt x="5089" y="1044"/>
                </a:lnTo>
                <a:lnTo>
                  <a:pt x="4903" y="839"/>
                </a:lnTo>
                <a:lnTo>
                  <a:pt x="4698" y="653"/>
                </a:lnTo>
                <a:lnTo>
                  <a:pt x="4474" y="485"/>
                </a:lnTo>
                <a:lnTo>
                  <a:pt x="4251" y="336"/>
                </a:lnTo>
                <a:lnTo>
                  <a:pt x="3990" y="224"/>
                </a:lnTo>
                <a:lnTo>
                  <a:pt x="3729" y="131"/>
                </a:lnTo>
                <a:lnTo>
                  <a:pt x="3449" y="56"/>
                </a:lnTo>
                <a:lnTo>
                  <a:pt x="317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48"/>
          <p:cNvSpPr/>
          <p:nvPr/>
        </p:nvSpPr>
        <p:spPr>
          <a:xfrm>
            <a:off x="2933729" y="3181421"/>
            <a:ext cx="123568" cy="123568"/>
          </a:xfrm>
          <a:custGeom>
            <a:avLst/>
            <a:gdLst/>
            <a:ahLst/>
            <a:cxnLst/>
            <a:rect l="l" t="t" r="r" b="b"/>
            <a:pathLst>
              <a:path w="5742" h="5742" extrusionOk="0">
                <a:moveTo>
                  <a:pt x="1511" y="1622"/>
                </a:moveTo>
                <a:lnTo>
                  <a:pt x="1548" y="1641"/>
                </a:lnTo>
                <a:lnTo>
                  <a:pt x="2480" y="2200"/>
                </a:lnTo>
                <a:lnTo>
                  <a:pt x="2536" y="2256"/>
                </a:lnTo>
                <a:lnTo>
                  <a:pt x="2554" y="2312"/>
                </a:lnTo>
                <a:lnTo>
                  <a:pt x="2536" y="2386"/>
                </a:lnTo>
                <a:lnTo>
                  <a:pt x="2480" y="2442"/>
                </a:lnTo>
                <a:lnTo>
                  <a:pt x="1548" y="2983"/>
                </a:lnTo>
                <a:lnTo>
                  <a:pt x="1511" y="3001"/>
                </a:lnTo>
                <a:lnTo>
                  <a:pt x="1455" y="3001"/>
                </a:lnTo>
                <a:lnTo>
                  <a:pt x="1417" y="2983"/>
                </a:lnTo>
                <a:lnTo>
                  <a:pt x="1380" y="2964"/>
                </a:lnTo>
                <a:lnTo>
                  <a:pt x="1362" y="2927"/>
                </a:lnTo>
                <a:lnTo>
                  <a:pt x="1343" y="2871"/>
                </a:lnTo>
                <a:lnTo>
                  <a:pt x="1343" y="2834"/>
                </a:lnTo>
                <a:lnTo>
                  <a:pt x="1380" y="2778"/>
                </a:lnTo>
                <a:lnTo>
                  <a:pt x="1772" y="2312"/>
                </a:lnTo>
                <a:lnTo>
                  <a:pt x="1380" y="1846"/>
                </a:lnTo>
                <a:lnTo>
                  <a:pt x="1343" y="1808"/>
                </a:lnTo>
                <a:lnTo>
                  <a:pt x="1343" y="1752"/>
                </a:lnTo>
                <a:lnTo>
                  <a:pt x="1362" y="1715"/>
                </a:lnTo>
                <a:lnTo>
                  <a:pt x="1380" y="1659"/>
                </a:lnTo>
                <a:lnTo>
                  <a:pt x="1417" y="1641"/>
                </a:lnTo>
                <a:lnTo>
                  <a:pt x="1455" y="1622"/>
                </a:lnTo>
                <a:close/>
                <a:moveTo>
                  <a:pt x="4288" y="1622"/>
                </a:moveTo>
                <a:lnTo>
                  <a:pt x="4344" y="1641"/>
                </a:lnTo>
                <a:lnTo>
                  <a:pt x="4363" y="1659"/>
                </a:lnTo>
                <a:lnTo>
                  <a:pt x="4400" y="1715"/>
                </a:lnTo>
                <a:lnTo>
                  <a:pt x="4400" y="1752"/>
                </a:lnTo>
                <a:lnTo>
                  <a:pt x="4400" y="1808"/>
                </a:lnTo>
                <a:lnTo>
                  <a:pt x="4381" y="1846"/>
                </a:lnTo>
                <a:lnTo>
                  <a:pt x="3990" y="2312"/>
                </a:lnTo>
                <a:lnTo>
                  <a:pt x="4381" y="2778"/>
                </a:lnTo>
                <a:lnTo>
                  <a:pt x="4400" y="2834"/>
                </a:lnTo>
                <a:lnTo>
                  <a:pt x="4400" y="2871"/>
                </a:lnTo>
                <a:lnTo>
                  <a:pt x="4400" y="2927"/>
                </a:lnTo>
                <a:lnTo>
                  <a:pt x="4363" y="2964"/>
                </a:lnTo>
                <a:lnTo>
                  <a:pt x="4344" y="2983"/>
                </a:lnTo>
                <a:lnTo>
                  <a:pt x="4288" y="3001"/>
                </a:lnTo>
                <a:lnTo>
                  <a:pt x="4251" y="3001"/>
                </a:lnTo>
                <a:lnTo>
                  <a:pt x="4195" y="2983"/>
                </a:lnTo>
                <a:lnTo>
                  <a:pt x="3263" y="2442"/>
                </a:lnTo>
                <a:lnTo>
                  <a:pt x="3207" y="2386"/>
                </a:lnTo>
                <a:lnTo>
                  <a:pt x="3207" y="2312"/>
                </a:lnTo>
                <a:lnTo>
                  <a:pt x="3207" y="2256"/>
                </a:lnTo>
                <a:lnTo>
                  <a:pt x="3263" y="2200"/>
                </a:lnTo>
                <a:lnTo>
                  <a:pt x="4195" y="1641"/>
                </a:lnTo>
                <a:lnTo>
                  <a:pt x="4251" y="1622"/>
                </a:lnTo>
                <a:close/>
                <a:moveTo>
                  <a:pt x="4400" y="3616"/>
                </a:moveTo>
                <a:lnTo>
                  <a:pt x="4437" y="3635"/>
                </a:lnTo>
                <a:lnTo>
                  <a:pt x="4474" y="3654"/>
                </a:lnTo>
                <a:lnTo>
                  <a:pt x="4512" y="3691"/>
                </a:lnTo>
                <a:lnTo>
                  <a:pt x="4530" y="3728"/>
                </a:lnTo>
                <a:lnTo>
                  <a:pt x="4549" y="3784"/>
                </a:lnTo>
                <a:lnTo>
                  <a:pt x="4549" y="3821"/>
                </a:lnTo>
                <a:lnTo>
                  <a:pt x="4512" y="3952"/>
                </a:lnTo>
                <a:lnTo>
                  <a:pt x="4474" y="4064"/>
                </a:lnTo>
                <a:lnTo>
                  <a:pt x="4400" y="4176"/>
                </a:lnTo>
                <a:lnTo>
                  <a:pt x="4344" y="4269"/>
                </a:lnTo>
                <a:lnTo>
                  <a:pt x="4251" y="4362"/>
                </a:lnTo>
                <a:lnTo>
                  <a:pt x="4157" y="4455"/>
                </a:lnTo>
                <a:lnTo>
                  <a:pt x="3934" y="4604"/>
                </a:lnTo>
                <a:lnTo>
                  <a:pt x="3691" y="4735"/>
                </a:lnTo>
                <a:lnTo>
                  <a:pt x="3412" y="4828"/>
                </a:lnTo>
                <a:lnTo>
                  <a:pt x="3151" y="4884"/>
                </a:lnTo>
                <a:lnTo>
                  <a:pt x="2871" y="4921"/>
                </a:lnTo>
                <a:lnTo>
                  <a:pt x="2610" y="4884"/>
                </a:lnTo>
                <a:lnTo>
                  <a:pt x="2331" y="4828"/>
                </a:lnTo>
                <a:lnTo>
                  <a:pt x="2070" y="4735"/>
                </a:lnTo>
                <a:lnTo>
                  <a:pt x="1809" y="4604"/>
                </a:lnTo>
                <a:lnTo>
                  <a:pt x="1604" y="4455"/>
                </a:lnTo>
                <a:lnTo>
                  <a:pt x="1492" y="4362"/>
                </a:lnTo>
                <a:lnTo>
                  <a:pt x="1417" y="4269"/>
                </a:lnTo>
                <a:lnTo>
                  <a:pt x="1343" y="4176"/>
                </a:lnTo>
                <a:lnTo>
                  <a:pt x="1287" y="4064"/>
                </a:lnTo>
                <a:lnTo>
                  <a:pt x="1231" y="3952"/>
                </a:lnTo>
                <a:lnTo>
                  <a:pt x="1212" y="3821"/>
                </a:lnTo>
                <a:lnTo>
                  <a:pt x="1212" y="3784"/>
                </a:lnTo>
                <a:lnTo>
                  <a:pt x="1212" y="3728"/>
                </a:lnTo>
                <a:lnTo>
                  <a:pt x="1231" y="3691"/>
                </a:lnTo>
                <a:lnTo>
                  <a:pt x="1268" y="3654"/>
                </a:lnTo>
                <a:lnTo>
                  <a:pt x="1306" y="3635"/>
                </a:lnTo>
                <a:lnTo>
                  <a:pt x="1343" y="3616"/>
                </a:lnTo>
                <a:lnTo>
                  <a:pt x="1455" y="3616"/>
                </a:lnTo>
                <a:lnTo>
                  <a:pt x="1734" y="3691"/>
                </a:lnTo>
                <a:lnTo>
                  <a:pt x="2088" y="3747"/>
                </a:lnTo>
                <a:lnTo>
                  <a:pt x="2461" y="3784"/>
                </a:lnTo>
                <a:lnTo>
                  <a:pt x="2871" y="3803"/>
                </a:lnTo>
                <a:lnTo>
                  <a:pt x="3281" y="3784"/>
                </a:lnTo>
                <a:lnTo>
                  <a:pt x="3673" y="3747"/>
                </a:lnTo>
                <a:lnTo>
                  <a:pt x="4008" y="3691"/>
                </a:lnTo>
                <a:lnTo>
                  <a:pt x="4307" y="3616"/>
                </a:lnTo>
                <a:close/>
                <a:moveTo>
                  <a:pt x="2573" y="0"/>
                </a:moveTo>
                <a:lnTo>
                  <a:pt x="2293" y="56"/>
                </a:lnTo>
                <a:lnTo>
                  <a:pt x="2014" y="131"/>
                </a:lnTo>
                <a:lnTo>
                  <a:pt x="1753" y="224"/>
                </a:lnTo>
                <a:lnTo>
                  <a:pt x="1511" y="336"/>
                </a:lnTo>
                <a:lnTo>
                  <a:pt x="1268" y="485"/>
                </a:lnTo>
                <a:lnTo>
                  <a:pt x="1045" y="653"/>
                </a:lnTo>
                <a:lnTo>
                  <a:pt x="840" y="839"/>
                </a:lnTo>
                <a:lnTo>
                  <a:pt x="653" y="1044"/>
                </a:lnTo>
                <a:lnTo>
                  <a:pt x="485" y="1268"/>
                </a:lnTo>
                <a:lnTo>
                  <a:pt x="336" y="1491"/>
                </a:lnTo>
                <a:lnTo>
                  <a:pt x="224" y="1752"/>
                </a:lnTo>
                <a:lnTo>
                  <a:pt x="131" y="2013"/>
                </a:lnTo>
                <a:lnTo>
                  <a:pt x="57" y="2293"/>
                </a:lnTo>
                <a:lnTo>
                  <a:pt x="19" y="2573"/>
                </a:lnTo>
                <a:lnTo>
                  <a:pt x="1" y="2871"/>
                </a:lnTo>
                <a:lnTo>
                  <a:pt x="19" y="3169"/>
                </a:lnTo>
                <a:lnTo>
                  <a:pt x="57" y="3449"/>
                </a:lnTo>
                <a:lnTo>
                  <a:pt x="131" y="3728"/>
                </a:lnTo>
                <a:lnTo>
                  <a:pt x="224" y="3989"/>
                </a:lnTo>
                <a:lnTo>
                  <a:pt x="336" y="4250"/>
                </a:lnTo>
                <a:lnTo>
                  <a:pt x="485" y="4474"/>
                </a:lnTo>
                <a:lnTo>
                  <a:pt x="653" y="4698"/>
                </a:lnTo>
                <a:lnTo>
                  <a:pt x="840" y="4903"/>
                </a:lnTo>
                <a:lnTo>
                  <a:pt x="1045" y="5089"/>
                </a:lnTo>
                <a:lnTo>
                  <a:pt x="1268" y="5257"/>
                </a:lnTo>
                <a:lnTo>
                  <a:pt x="1511" y="5406"/>
                </a:lnTo>
                <a:lnTo>
                  <a:pt x="1753" y="5518"/>
                </a:lnTo>
                <a:lnTo>
                  <a:pt x="2014" y="5611"/>
                </a:lnTo>
                <a:lnTo>
                  <a:pt x="2293" y="5685"/>
                </a:lnTo>
                <a:lnTo>
                  <a:pt x="2573" y="5741"/>
                </a:lnTo>
                <a:lnTo>
                  <a:pt x="3170" y="5741"/>
                </a:lnTo>
                <a:lnTo>
                  <a:pt x="3449" y="5685"/>
                </a:lnTo>
                <a:lnTo>
                  <a:pt x="3729" y="5611"/>
                </a:lnTo>
                <a:lnTo>
                  <a:pt x="3990" y="5518"/>
                </a:lnTo>
                <a:lnTo>
                  <a:pt x="4251" y="5406"/>
                </a:lnTo>
                <a:lnTo>
                  <a:pt x="4474" y="5257"/>
                </a:lnTo>
                <a:lnTo>
                  <a:pt x="4698" y="5089"/>
                </a:lnTo>
                <a:lnTo>
                  <a:pt x="4903" y="4903"/>
                </a:lnTo>
                <a:lnTo>
                  <a:pt x="5089" y="4698"/>
                </a:lnTo>
                <a:lnTo>
                  <a:pt x="5257" y="4474"/>
                </a:lnTo>
                <a:lnTo>
                  <a:pt x="5406" y="4250"/>
                </a:lnTo>
                <a:lnTo>
                  <a:pt x="5518" y="3989"/>
                </a:lnTo>
                <a:lnTo>
                  <a:pt x="5630" y="3728"/>
                </a:lnTo>
                <a:lnTo>
                  <a:pt x="5686" y="3449"/>
                </a:lnTo>
                <a:lnTo>
                  <a:pt x="5742" y="3169"/>
                </a:lnTo>
                <a:lnTo>
                  <a:pt x="5742" y="2871"/>
                </a:lnTo>
                <a:lnTo>
                  <a:pt x="5742" y="2573"/>
                </a:lnTo>
                <a:lnTo>
                  <a:pt x="5686" y="2293"/>
                </a:lnTo>
                <a:lnTo>
                  <a:pt x="5630" y="2013"/>
                </a:lnTo>
                <a:lnTo>
                  <a:pt x="5518" y="1752"/>
                </a:lnTo>
                <a:lnTo>
                  <a:pt x="5406" y="1491"/>
                </a:lnTo>
                <a:lnTo>
                  <a:pt x="5257" y="1268"/>
                </a:lnTo>
                <a:lnTo>
                  <a:pt x="5089" y="1044"/>
                </a:lnTo>
                <a:lnTo>
                  <a:pt x="4903" y="839"/>
                </a:lnTo>
                <a:lnTo>
                  <a:pt x="4698" y="653"/>
                </a:lnTo>
                <a:lnTo>
                  <a:pt x="4474" y="485"/>
                </a:lnTo>
                <a:lnTo>
                  <a:pt x="4251" y="336"/>
                </a:lnTo>
                <a:lnTo>
                  <a:pt x="3990" y="224"/>
                </a:lnTo>
                <a:lnTo>
                  <a:pt x="3729" y="131"/>
                </a:lnTo>
                <a:lnTo>
                  <a:pt x="3449" y="56"/>
                </a:lnTo>
                <a:lnTo>
                  <a:pt x="317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48"/>
          <p:cNvSpPr/>
          <p:nvPr/>
        </p:nvSpPr>
        <p:spPr>
          <a:xfrm>
            <a:off x="6830420" y="2868563"/>
            <a:ext cx="123568" cy="125569"/>
          </a:xfrm>
          <a:custGeom>
            <a:avLst/>
            <a:gdLst/>
            <a:ahLst/>
            <a:cxnLst/>
            <a:rect l="l" t="t" r="r" b="b"/>
            <a:pathLst>
              <a:path w="5742" h="5835" extrusionOk="0">
                <a:moveTo>
                  <a:pt x="3934" y="2032"/>
                </a:moveTo>
                <a:lnTo>
                  <a:pt x="3878" y="2051"/>
                </a:lnTo>
                <a:lnTo>
                  <a:pt x="3785" y="2106"/>
                </a:lnTo>
                <a:lnTo>
                  <a:pt x="3729" y="2200"/>
                </a:lnTo>
                <a:lnTo>
                  <a:pt x="3710" y="2256"/>
                </a:lnTo>
                <a:lnTo>
                  <a:pt x="3710" y="2311"/>
                </a:lnTo>
                <a:lnTo>
                  <a:pt x="3710" y="2367"/>
                </a:lnTo>
                <a:lnTo>
                  <a:pt x="3729" y="2423"/>
                </a:lnTo>
                <a:lnTo>
                  <a:pt x="3785" y="2517"/>
                </a:lnTo>
                <a:lnTo>
                  <a:pt x="3878" y="2572"/>
                </a:lnTo>
                <a:lnTo>
                  <a:pt x="3934" y="2591"/>
                </a:lnTo>
                <a:lnTo>
                  <a:pt x="4046" y="2591"/>
                </a:lnTo>
                <a:lnTo>
                  <a:pt x="4102" y="2572"/>
                </a:lnTo>
                <a:lnTo>
                  <a:pt x="4176" y="2517"/>
                </a:lnTo>
                <a:lnTo>
                  <a:pt x="4251" y="2423"/>
                </a:lnTo>
                <a:lnTo>
                  <a:pt x="4251" y="2367"/>
                </a:lnTo>
                <a:lnTo>
                  <a:pt x="4269" y="2311"/>
                </a:lnTo>
                <a:lnTo>
                  <a:pt x="4251" y="2256"/>
                </a:lnTo>
                <a:lnTo>
                  <a:pt x="4251" y="2200"/>
                </a:lnTo>
                <a:lnTo>
                  <a:pt x="4176" y="2106"/>
                </a:lnTo>
                <a:lnTo>
                  <a:pt x="4102" y="2051"/>
                </a:lnTo>
                <a:lnTo>
                  <a:pt x="4046" y="2032"/>
                </a:lnTo>
                <a:close/>
                <a:moveTo>
                  <a:pt x="1865" y="1995"/>
                </a:moveTo>
                <a:lnTo>
                  <a:pt x="1995" y="2032"/>
                </a:lnTo>
                <a:lnTo>
                  <a:pt x="2088" y="2069"/>
                </a:lnTo>
                <a:lnTo>
                  <a:pt x="2200" y="2125"/>
                </a:lnTo>
                <a:lnTo>
                  <a:pt x="2293" y="2200"/>
                </a:lnTo>
                <a:lnTo>
                  <a:pt x="2368" y="2274"/>
                </a:lnTo>
                <a:lnTo>
                  <a:pt x="2424" y="2367"/>
                </a:lnTo>
                <a:lnTo>
                  <a:pt x="2461" y="2479"/>
                </a:lnTo>
                <a:lnTo>
                  <a:pt x="2461" y="2517"/>
                </a:lnTo>
                <a:lnTo>
                  <a:pt x="2443" y="2554"/>
                </a:lnTo>
                <a:lnTo>
                  <a:pt x="2405" y="2591"/>
                </a:lnTo>
                <a:lnTo>
                  <a:pt x="2387" y="2628"/>
                </a:lnTo>
                <a:lnTo>
                  <a:pt x="2256" y="2628"/>
                </a:lnTo>
                <a:lnTo>
                  <a:pt x="2219" y="2610"/>
                </a:lnTo>
                <a:lnTo>
                  <a:pt x="2107" y="2498"/>
                </a:lnTo>
                <a:lnTo>
                  <a:pt x="2033" y="2461"/>
                </a:lnTo>
                <a:lnTo>
                  <a:pt x="1958" y="2423"/>
                </a:lnTo>
                <a:lnTo>
                  <a:pt x="1865" y="2405"/>
                </a:lnTo>
                <a:lnTo>
                  <a:pt x="1753" y="2386"/>
                </a:lnTo>
                <a:lnTo>
                  <a:pt x="1660" y="2405"/>
                </a:lnTo>
                <a:lnTo>
                  <a:pt x="1567" y="2423"/>
                </a:lnTo>
                <a:lnTo>
                  <a:pt x="1473" y="2461"/>
                </a:lnTo>
                <a:lnTo>
                  <a:pt x="1399" y="2498"/>
                </a:lnTo>
                <a:lnTo>
                  <a:pt x="1287" y="2610"/>
                </a:lnTo>
                <a:lnTo>
                  <a:pt x="1250" y="2628"/>
                </a:lnTo>
                <a:lnTo>
                  <a:pt x="1138" y="2628"/>
                </a:lnTo>
                <a:lnTo>
                  <a:pt x="1101" y="2591"/>
                </a:lnTo>
                <a:lnTo>
                  <a:pt x="1082" y="2554"/>
                </a:lnTo>
                <a:lnTo>
                  <a:pt x="1063" y="2517"/>
                </a:lnTo>
                <a:lnTo>
                  <a:pt x="1063" y="2479"/>
                </a:lnTo>
                <a:lnTo>
                  <a:pt x="1101" y="2367"/>
                </a:lnTo>
                <a:lnTo>
                  <a:pt x="1156" y="2274"/>
                </a:lnTo>
                <a:lnTo>
                  <a:pt x="1231" y="2200"/>
                </a:lnTo>
                <a:lnTo>
                  <a:pt x="1324" y="2125"/>
                </a:lnTo>
                <a:lnTo>
                  <a:pt x="1417" y="2069"/>
                </a:lnTo>
                <a:lnTo>
                  <a:pt x="1529" y="2032"/>
                </a:lnTo>
                <a:lnTo>
                  <a:pt x="1641" y="1995"/>
                </a:lnTo>
                <a:close/>
                <a:moveTo>
                  <a:pt x="3990" y="1566"/>
                </a:moveTo>
                <a:lnTo>
                  <a:pt x="4139" y="1585"/>
                </a:lnTo>
                <a:lnTo>
                  <a:pt x="4269" y="1622"/>
                </a:lnTo>
                <a:lnTo>
                  <a:pt x="4400" y="1696"/>
                </a:lnTo>
                <a:lnTo>
                  <a:pt x="4512" y="1790"/>
                </a:lnTo>
                <a:lnTo>
                  <a:pt x="4605" y="1901"/>
                </a:lnTo>
                <a:lnTo>
                  <a:pt x="4661" y="2032"/>
                </a:lnTo>
                <a:lnTo>
                  <a:pt x="4717" y="2162"/>
                </a:lnTo>
                <a:lnTo>
                  <a:pt x="4735" y="2311"/>
                </a:lnTo>
                <a:lnTo>
                  <a:pt x="4717" y="2461"/>
                </a:lnTo>
                <a:lnTo>
                  <a:pt x="4661" y="2610"/>
                </a:lnTo>
                <a:lnTo>
                  <a:pt x="4605" y="2722"/>
                </a:lnTo>
                <a:lnTo>
                  <a:pt x="4512" y="2833"/>
                </a:lnTo>
                <a:lnTo>
                  <a:pt x="4400" y="2927"/>
                </a:lnTo>
                <a:lnTo>
                  <a:pt x="4269" y="3001"/>
                </a:lnTo>
                <a:lnTo>
                  <a:pt x="4139" y="3038"/>
                </a:lnTo>
                <a:lnTo>
                  <a:pt x="3990" y="3057"/>
                </a:lnTo>
                <a:lnTo>
                  <a:pt x="3841" y="3038"/>
                </a:lnTo>
                <a:lnTo>
                  <a:pt x="3691" y="3001"/>
                </a:lnTo>
                <a:lnTo>
                  <a:pt x="3561" y="2927"/>
                </a:lnTo>
                <a:lnTo>
                  <a:pt x="3468" y="2833"/>
                </a:lnTo>
                <a:lnTo>
                  <a:pt x="3375" y="2722"/>
                </a:lnTo>
                <a:lnTo>
                  <a:pt x="3300" y="2610"/>
                </a:lnTo>
                <a:lnTo>
                  <a:pt x="3263" y="2461"/>
                </a:lnTo>
                <a:lnTo>
                  <a:pt x="3244" y="2311"/>
                </a:lnTo>
                <a:lnTo>
                  <a:pt x="3263" y="2162"/>
                </a:lnTo>
                <a:lnTo>
                  <a:pt x="3300" y="2032"/>
                </a:lnTo>
                <a:lnTo>
                  <a:pt x="3375" y="1901"/>
                </a:lnTo>
                <a:lnTo>
                  <a:pt x="3468" y="1790"/>
                </a:lnTo>
                <a:lnTo>
                  <a:pt x="3561" y="1696"/>
                </a:lnTo>
                <a:lnTo>
                  <a:pt x="3691" y="1622"/>
                </a:lnTo>
                <a:lnTo>
                  <a:pt x="3841" y="1585"/>
                </a:lnTo>
                <a:lnTo>
                  <a:pt x="3990" y="1566"/>
                </a:lnTo>
                <a:close/>
                <a:moveTo>
                  <a:pt x="2629" y="0"/>
                </a:moveTo>
                <a:lnTo>
                  <a:pt x="2331" y="37"/>
                </a:lnTo>
                <a:lnTo>
                  <a:pt x="2051" y="112"/>
                </a:lnTo>
                <a:lnTo>
                  <a:pt x="1772" y="205"/>
                </a:lnTo>
                <a:lnTo>
                  <a:pt x="1529" y="336"/>
                </a:lnTo>
                <a:lnTo>
                  <a:pt x="1287" y="466"/>
                </a:lnTo>
                <a:lnTo>
                  <a:pt x="1045" y="653"/>
                </a:lnTo>
                <a:lnTo>
                  <a:pt x="840" y="839"/>
                </a:lnTo>
                <a:lnTo>
                  <a:pt x="653" y="1044"/>
                </a:lnTo>
                <a:lnTo>
                  <a:pt x="485" y="1268"/>
                </a:lnTo>
                <a:lnTo>
                  <a:pt x="336" y="1510"/>
                </a:lnTo>
                <a:lnTo>
                  <a:pt x="224" y="1771"/>
                </a:lnTo>
                <a:lnTo>
                  <a:pt x="113" y="2032"/>
                </a:lnTo>
                <a:lnTo>
                  <a:pt x="57" y="2311"/>
                </a:lnTo>
                <a:lnTo>
                  <a:pt x="1" y="2610"/>
                </a:lnTo>
                <a:lnTo>
                  <a:pt x="1" y="2908"/>
                </a:lnTo>
                <a:lnTo>
                  <a:pt x="1" y="3132"/>
                </a:lnTo>
                <a:lnTo>
                  <a:pt x="38" y="3355"/>
                </a:lnTo>
                <a:lnTo>
                  <a:pt x="75" y="3560"/>
                </a:lnTo>
                <a:lnTo>
                  <a:pt x="150" y="3784"/>
                </a:lnTo>
                <a:lnTo>
                  <a:pt x="224" y="3970"/>
                </a:lnTo>
                <a:lnTo>
                  <a:pt x="299" y="4175"/>
                </a:lnTo>
                <a:lnTo>
                  <a:pt x="411" y="4362"/>
                </a:lnTo>
                <a:lnTo>
                  <a:pt x="523" y="4530"/>
                </a:lnTo>
                <a:lnTo>
                  <a:pt x="653" y="4697"/>
                </a:lnTo>
                <a:lnTo>
                  <a:pt x="802" y="4865"/>
                </a:lnTo>
                <a:lnTo>
                  <a:pt x="951" y="5014"/>
                </a:lnTo>
                <a:lnTo>
                  <a:pt x="1119" y="5145"/>
                </a:lnTo>
                <a:lnTo>
                  <a:pt x="1287" y="5275"/>
                </a:lnTo>
                <a:lnTo>
                  <a:pt x="1473" y="5387"/>
                </a:lnTo>
                <a:lnTo>
                  <a:pt x="1660" y="5480"/>
                </a:lnTo>
                <a:lnTo>
                  <a:pt x="1865" y="5555"/>
                </a:lnTo>
                <a:lnTo>
                  <a:pt x="1809" y="5443"/>
                </a:lnTo>
                <a:lnTo>
                  <a:pt x="1790" y="5331"/>
                </a:lnTo>
                <a:lnTo>
                  <a:pt x="1772" y="5219"/>
                </a:lnTo>
                <a:lnTo>
                  <a:pt x="1753" y="5089"/>
                </a:lnTo>
                <a:lnTo>
                  <a:pt x="1753" y="4567"/>
                </a:lnTo>
                <a:lnTo>
                  <a:pt x="1548" y="4418"/>
                </a:lnTo>
                <a:lnTo>
                  <a:pt x="1399" y="4231"/>
                </a:lnTo>
                <a:lnTo>
                  <a:pt x="1324" y="4138"/>
                </a:lnTo>
                <a:lnTo>
                  <a:pt x="1268" y="4045"/>
                </a:lnTo>
                <a:lnTo>
                  <a:pt x="1231" y="3933"/>
                </a:lnTo>
                <a:lnTo>
                  <a:pt x="1194" y="3821"/>
                </a:lnTo>
                <a:lnTo>
                  <a:pt x="1194" y="3784"/>
                </a:lnTo>
                <a:lnTo>
                  <a:pt x="1212" y="3728"/>
                </a:lnTo>
                <a:lnTo>
                  <a:pt x="1231" y="3691"/>
                </a:lnTo>
                <a:lnTo>
                  <a:pt x="1268" y="3654"/>
                </a:lnTo>
                <a:lnTo>
                  <a:pt x="1306" y="3635"/>
                </a:lnTo>
                <a:lnTo>
                  <a:pt x="1343" y="3616"/>
                </a:lnTo>
                <a:lnTo>
                  <a:pt x="1436" y="3616"/>
                </a:lnTo>
                <a:lnTo>
                  <a:pt x="1734" y="3691"/>
                </a:lnTo>
                <a:lnTo>
                  <a:pt x="2088" y="3747"/>
                </a:lnTo>
                <a:lnTo>
                  <a:pt x="2461" y="3784"/>
                </a:lnTo>
                <a:lnTo>
                  <a:pt x="2871" y="3803"/>
                </a:lnTo>
                <a:lnTo>
                  <a:pt x="3281" y="3784"/>
                </a:lnTo>
                <a:lnTo>
                  <a:pt x="3654" y="3747"/>
                </a:lnTo>
                <a:lnTo>
                  <a:pt x="4008" y="3691"/>
                </a:lnTo>
                <a:lnTo>
                  <a:pt x="4307" y="3616"/>
                </a:lnTo>
                <a:lnTo>
                  <a:pt x="4400" y="3616"/>
                </a:lnTo>
                <a:lnTo>
                  <a:pt x="4437" y="3635"/>
                </a:lnTo>
                <a:lnTo>
                  <a:pt x="4474" y="3654"/>
                </a:lnTo>
                <a:lnTo>
                  <a:pt x="4512" y="3691"/>
                </a:lnTo>
                <a:lnTo>
                  <a:pt x="4530" y="3728"/>
                </a:lnTo>
                <a:lnTo>
                  <a:pt x="4549" y="3784"/>
                </a:lnTo>
                <a:lnTo>
                  <a:pt x="4530" y="3821"/>
                </a:lnTo>
                <a:lnTo>
                  <a:pt x="4512" y="3933"/>
                </a:lnTo>
                <a:lnTo>
                  <a:pt x="4474" y="4045"/>
                </a:lnTo>
                <a:lnTo>
                  <a:pt x="4418" y="4138"/>
                </a:lnTo>
                <a:lnTo>
                  <a:pt x="4344" y="4231"/>
                </a:lnTo>
                <a:lnTo>
                  <a:pt x="4176" y="4418"/>
                </a:lnTo>
                <a:lnTo>
                  <a:pt x="3990" y="4567"/>
                </a:lnTo>
                <a:lnTo>
                  <a:pt x="3990" y="5089"/>
                </a:lnTo>
                <a:lnTo>
                  <a:pt x="3971" y="5219"/>
                </a:lnTo>
                <a:lnTo>
                  <a:pt x="3952" y="5331"/>
                </a:lnTo>
                <a:lnTo>
                  <a:pt x="3915" y="5443"/>
                </a:lnTo>
                <a:lnTo>
                  <a:pt x="3878" y="5555"/>
                </a:lnTo>
                <a:lnTo>
                  <a:pt x="3878" y="5555"/>
                </a:lnTo>
                <a:lnTo>
                  <a:pt x="4083" y="5480"/>
                </a:lnTo>
                <a:lnTo>
                  <a:pt x="4269" y="5387"/>
                </a:lnTo>
                <a:lnTo>
                  <a:pt x="4456" y="5257"/>
                </a:lnTo>
                <a:lnTo>
                  <a:pt x="4623" y="5145"/>
                </a:lnTo>
                <a:lnTo>
                  <a:pt x="4791" y="4996"/>
                </a:lnTo>
                <a:lnTo>
                  <a:pt x="4959" y="4846"/>
                </a:lnTo>
                <a:lnTo>
                  <a:pt x="5089" y="4697"/>
                </a:lnTo>
                <a:lnTo>
                  <a:pt x="5220" y="4530"/>
                </a:lnTo>
                <a:lnTo>
                  <a:pt x="5332" y="4343"/>
                </a:lnTo>
                <a:lnTo>
                  <a:pt x="5444" y="4157"/>
                </a:lnTo>
                <a:lnTo>
                  <a:pt x="5537" y="3952"/>
                </a:lnTo>
                <a:lnTo>
                  <a:pt x="5611" y="3747"/>
                </a:lnTo>
                <a:lnTo>
                  <a:pt x="5667" y="3542"/>
                </a:lnTo>
                <a:lnTo>
                  <a:pt x="5705" y="3318"/>
                </a:lnTo>
                <a:lnTo>
                  <a:pt x="5742" y="3094"/>
                </a:lnTo>
                <a:lnTo>
                  <a:pt x="5742" y="2871"/>
                </a:lnTo>
                <a:lnTo>
                  <a:pt x="5742" y="2572"/>
                </a:lnTo>
                <a:lnTo>
                  <a:pt x="5686" y="2293"/>
                </a:lnTo>
                <a:lnTo>
                  <a:pt x="5630" y="2013"/>
                </a:lnTo>
                <a:lnTo>
                  <a:pt x="5518" y="1752"/>
                </a:lnTo>
                <a:lnTo>
                  <a:pt x="5406" y="1510"/>
                </a:lnTo>
                <a:lnTo>
                  <a:pt x="5276" y="1268"/>
                </a:lnTo>
                <a:lnTo>
                  <a:pt x="5108" y="1063"/>
                </a:lnTo>
                <a:lnTo>
                  <a:pt x="4922" y="858"/>
                </a:lnTo>
                <a:lnTo>
                  <a:pt x="4717" y="671"/>
                </a:lnTo>
                <a:lnTo>
                  <a:pt x="4512" y="503"/>
                </a:lnTo>
                <a:lnTo>
                  <a:pt x="4269" y="354"/>
                </a:lnTo>
                <a:lnTo>
                  <a:pt x="4027" y="224"/>
                </a:lnTo>
                <a:lnTo>
                  <a:pt x="3766" y="131"/>
                </a:lnTo>
                <a:lnTo>
                  <a:pt x="3486" y="56"/>
                </a:lnTo>
                <a:lnTo>
                  <a:pt x="3207" y="19"/>
                </a:lnTo>
                <a:lnTo>
                  <a:pt x="2927" y="0"/>
                </a:lnTo>
                <a:close/>
                <a:moveTo>
                  <a:pt x="2480" y="4213"/>
                </a:moveTo>
                <a:lnTo>
                  <a:pt x="2405" y="4231"/>
                </a:lnTo>
                <a:lnTo>
                  <a:pt x="2349" y="4250"/>
                </a:lnTo>
                <a:lnTo>
                  <a:pt x="2126" y="4362"/>
                </a:lnTo>
                <a:lnTo>
                  <a:pt x="2126" y="5089"/>
                </a:lnTo>
                <a:lnTo>
                  <a:pt x="2144" y="5238"/>
                </a:lnTo>
                <a:lnTo>
                  <a:pt x="2182" y="5368"/>
                </a:lnTo>
                <a:lnTo>
                  <a:pt x="2256" y="5499"/>
                </a:lnTo>
                <a:lnTo>
                  <a:pt x="2349" y="5611"/>
                </a:lnTo>
                <a:lnTo>
                  <a:pt x="2443" y="5704"/>
                </a:lnTo>
                <a:lnTo>
                  <a:pt x="2573" y="5778"/>
                </a:lnTo>
                <a:lnTo>
                  <a:pt x="2704" y="5816"/>
                </a:lnTo>
                <a:lnTo>
                  <a:pt x="2853" y="5834"/>
                </a:lnTo>
                <a:lnTo>
                  <a:pt x="3020" y="5816"/>
                </a:lnTo>
                <a:lnTo>
                  <a:pt x="3151" y="5778"/>
                </a:lnTo>
                <a:lnTo>
                  <a:pt x="3281" y="5723"/>
                </a:lnTo>
                <a:lnTo>
                  <a:pt x="3393" y="5629"/>
                </a:lnTo>
                <a:lnTo>
                  <a:pt x="3486" y="5518"/>
                </a:lnTo>
                <a:lnTo>
                  <a:pt x="3561" y="5387"/>
                </a:lnTo>
                <a:lnTo>
                  <a:pt x="3598" y="5238"/>
                </a:lnTo>
                <a:lnTo>
                  <a:pt x="3617" y="5089"/>
                </a:lnTo>
                <a:lnTo>
                  <a:pt x="3617" y="4362"/>
                </a:lnTo>
                <a:lnTo>
                  <a:pt x="3393" y="4250"/>
                </a:lnTo>
                <a:lnTo>
                  <a:pt x="3337" y="4231"/>
                </a:lnTo>
                <a:lnTo>
                  <a:pt x="3263" y="4213"/>
                </a:lnTo>
                <a:lnTo>
                  <a:pt x="3207" y="4231"/>
                </a:lnTo>
                <a:lnTo>
                  <a:pt x="3151" y="4250"/>
                </a:lnTo>
                <a:lnTo>
                  <a:pt x="3095" y="4287"/>
                </a:lnTo>
                <a:lnTo>
                  <a:pt x="3039" y="4325"/>
                </a:lnTo>
                <a:lnTo>
                  <a:pt x="3020" y="4380"/>
                </a:lnTo>
                <a:lnTo>
                  <a:pt x="2983" y="4455"/>
                </a:lnTo>
                <a:lnTo>
                  <a:pt x="2965" y="4548"/>
                </a:lnTo>
                <a:lnTo>
                  <a:pt x="2965" y="4567"/>
                </a:lnTo>
                <a:lnTo>
                  <a:pt x="2927" y="4604"/>
                </a:lnTo>
                <a:lnTo>
                  <a:pt x="2871" y="4623"/>
                </a:lnTo>
                <a:lnTo>
                  <a:pt x="2815" y="4604"/>
                </a:lnTo>
                <a:lnTo>
                  <a:pt x="2778" y="4567"/>
                </a:lnTo>
                <a:lnTo>
                  <a:pt x="2778" y="4548"/>
                </a:lnTo>
                <a:lnTo>
                  <a:pt x="2741" y="4455"/>
                </a:lnTo>
                <a:lnTo>
                  <a:pt x="2722" y="4380"/>
                </a:lnTo>
                <a:lnTo>
                  <a:pt x="2685" y="4325"/>
                </a:lnTo>
                <a:lnTo>
                  <a:pt x="2648" y="4287"/>
                </a:lnTo>
                <a:lnTo>
                  <a:pt x="2592" y="4250"/>
                </a:lnTo>
                <a:lnTo>
                  <a:pt x="2536" y="4231"/>
                </a:lnTo>
                <a:lnTo>
                  <a:pt x="2480" y="4213"/>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48"/>
          <p:cNvSpPr/>
          <p:nvPr/>
        </p:nvSpPr>
        <p:spPr>
          <a:xfrm>
            <a:off x="6502737" y="2868563"/>
            <a:ext cx="123955" cy="123568"/>
          </a:xfrm>
          <a:custGeom>
            <a:avLst/>
            <a:gdLst/>
            <a:ahLst/>
            <a:cxnLst/>
            <a:rect l="l" t="t" r="r" b="b"/>
            <a:pathLst>
              <a:path w="5760" h="5742" extrusionOk="0">
                <a:moveTo>
                  <a:pt x="3914" y="1995"/>
                </a:moveTo>
                <a:lnTo>
                  <a:pt x="4026" y="2032"/>
                </a:lnTo>
                <a:lnTo>
                  <a:pt x="4138" y="2069"/>
                </a:lnTo>
                <a:lnTo>
                  <a:pt x="4250" y="2125"/>
                </a:lnTo>
                <a:lnTo>
                  <a:pt x="4343" y="2200"/>
                </a:lnTo>
                <a:lnTo>
                  <a:pt x="4418" y="2274"/>
                </a:lnTo>
                <a:lnTo>
                  <a:pt x="4474" y="2367"/>
                </a:lnTo>
                <a:lnTo>
                  <a:pt x="4492" y="2479"/>
                </a:lnTo>
                <a:lnTo>
                  <a:pt x="4492" y="2517"/>
                </a:lnTo>
                <a:lnTo>
                  <a:pt x="4492" y="2554"/>
                </a:lnTo>
                <a:lnTo>
                  <a:pt x="4455" y="2591"/>
                </a:lnTo>
                <a:lnTo>
                  <a:pt x="4436" y="2628"/>
                </a:lnTo>
                <a:lnTo>
                  <a:pt x="4306" y="2628"/>
                </a:lnTo>
                <a:lnTo>
                  <a:pt x="4269" y="2610"/>
                </a:lnTo>
                <a:lnTo>
                  <a:pt x="4157" y="2498"/>
                </a:lnTo>
                <a:lnTo>
                  <a:pt x="4082" y="2461"/>
                </a:lnTo>
                <a:lnTo>
                  <a:pt x="4008" y="2423"/>
                </a:lnTo>
                <a:lnTo>
                  <a:pt x="3896" y="2405"/>
                </a:lnTo>
                <a:lnTo>
                  <a:pt x="3803" y="2386"/>
                </a:lnTo>
                <a:lnTo>
                  <a:pt x="3709" y="2405"/>
                </a:lnTo>
                <a:lnTo>
                  <a:pt x="3616" y="2423"/>
                </a:lnTo>
                <a:lnTo>
                  <a:pt x="3523" y="2461"/>
                </a:lnTo>
                <a:lnTo>
                  <a:pt x="3448" y="2498"/>
                </a:lnTo>
                <a:lnTo>
                  <a:pt x="3337" y="2610"/>
                </a:lnTo>
                <a:lnTo>
                  <a:pt x="3299" y="2628"/>
                </a:lnTo>
                <a:lnTo>
                  <a:pt x="3187" y="2628"/>
                </a:lnTo>
                <a:lnTo>
                  <a:pt x="3150" y="2591"/>
                </a:lnTo>
                <a:lnTo>
                  <a:pt x="3132" y="2572"/>
                </a:lnTo>
                <a:lnTo>
                  <a:pt x="3113" y="2517"/>
                </a:lnTo>
                <a:lnTo>
                  <a:pt x="3113" y="2479"/>
                </a:lnTo>
                <a:lnTo>
                  <a:pt x="3150" y="2367"/>
                </a:lnTo>
                <a:lnTo>
                  <a:pt x="3206" y="2274"/>
                </a:lnTo>
                <a:lnTo>
                  <a:pt x="3281" y="2200"/>
                </a:lnTo>
                <a:lnTo>
                  <a:pt x="3355" y="2125"/>
                </a:lnTo>
                <a:lnTo>
                  <a:pt x="3467" y="2069"/>
                </a:lnTo>
                <a:lnTo>
                  <a:pt x="3579" y="2032"/>
                </a:lnTo>
                <a:lnTo>
                  <a:pt x="3691" y="1995"/>
                </a:lnTo>
                <a:close/>
                <a:moveTo>
                  <a:pt x="1957" y="1939"/>
                </a:moveTo>
                <a:lnTo>
                  <a:pt x="2032" y="1957"/>
                </a:lnTo>
                <a:lnTo>
                  <a:pt x="2088" y="1976"/>
                </a:lnTo>
                <a:lnTo>
                  <a:pt x="2162" y="2013"/>
                </a:lnTo>
                <a:lnTo>
                  <a:pt x="2218" y="2051"/>
                </a:lnTo>
                <a:lnTo>
                  <a:pt x="2255" y="2106"/>
                </a:lnTo>
                <a:lnTo>
                  <a:pt x="2293" y="2162"/>
                </a:lnTo>
                <a:lnTo>
                  <a:pt x="2311" y="2237"/>
                </a:lnTo>
                <a:lnTo>
                  <a:pt x="2311" y="2311"/>
                </a:lnTo>
                <a:lnTo>
                  <a:pt x="2311" y="2386"/>
                </a:lnTo>
                <a:lnTo>
                  <a:pt x="2293" y="2461"/>
                </a:lnTo>
                <a:lnTo>
                  <a:pt x="2255" y="2517"/>
                </a:lnTo>
                <a:lnTo>
                  <a:pt x="2218" y="2572"/>
                </a:lnTo>
                <a:lnTo>
                  <a:pt x="2162" y="2628"/>
                </a:lnTo>
                <a:lnTo>
                  <a:pt x="2088" y="2647"/>
                </a:lnTo>
                <a:lnTo>
                  <a:pt x="2032" y="2684"/>
                </a:lnTo>
                <a:lnTo>
                  <a:pt x="1883" y="2684"/>
                </a:lnTo>
                <a:lnTo>
                  <a:pt x="1808" y="2647"/>
                </a:lnTo>
                <a:lnTo>
                  <a:pt x="1734" y="2628"/>
                </a:lnTo>
                <a:lnTo>
                  <a:pt x="1678" y="2572"/>
                </a:lnTo>
                <a:lnTo>
                  <a:pt x="1640" y="2517"/>
                </a:lnTo>
                <a:lnTo>
                  <a:pt x="1603" y="2461"/>
                </a:lnTo>
                <a:lnTo>
                  <a:pt x="1584" y="2386"/>
                </a:lnTo>
                <a:lnTo>
                  <a:pt x="1584" y="2311"/>
                </a:lnTo>
                <a:lnTo>
                  <a:pt x="1584" y="2237"/>
                </a:lnTo>
                <a:lnTo>
                  <a:pt x="1603" y="2162"/>
                </a:lnTo>
                <a:lnTo>
                  <a:pt x="1640" y="2106"/>
                </a:lnTo>
                <a:lnTo>
                  <a:pt x="1678" y="2051"/>
                </a:lnTo>
                <a:lnTo>
                  <a:pt x="1734" y="2013"/>
                </a:lnTo>
                <a:lnTo>
                  <a:pt x="1808" y="1976"/>
                </a:lnTo>
                <a:lnTo>
                  <a:pt x="1883" y="1957"/>
                </a:lnTo>
                <a:lnTo>
                  <a:pt x="1957" y="1939"/>
                </a:lnTo>
                <a:close/>
                <a:moveTo>
                  <a:pt x="4399" y="3616"/>
                </a:moveTo>
                <a:lnTo>
                  <a:pt x="4436" y="3635"/>
                </a:lnTo>
                <a:lnTo>
                  <a:pt x="4474" y="3654"/>
                </a:lnTo>
                <a:lnTo>
                  <a:pt x="4511" y="3691"/>
                </a:lnTo>
                <a:lnTo>
                  <a:pt x="4530" y="3728"/>
                </a:lnTo>
                <a:lnTo>
                  <a:pt x="4548" y="3784"/>
                </a:lnTo>
                <a:lnTo>
                  <a:pt x="4548" y="3821"/>
                </a:lnTo>
                <a:lnTo>
                  <a:pt x="4511" y="3952"/>
                </a:lnTo>
                <a:lnTo>
                  <a:pt x="4474" y="4064"/>
                </a:lnTo>
                <a:lnTo>
                  <a:pt x="4418" y="4157"/>
                </a:lnTo>
                <a:lnTo>
                  <a:pt x="4343" y="4269"/>
                </a:lnTo>
                <a:lnTo>
                  <a:pt x="4250" y="4362"/>
                </a:lnTo>
                <a:lnTo>
                  <a:pt x="4157" y="4455"/>
                </a:lnTo>
                <a:lnTo>
                  <a:pt x="3933" y="4604"/>
                </a:lnTo>
                <a:lnTo>
                  <a:pt x="3691" y="4735"/>
                </a:lnTo>
                <a:lnTo>
                  <a:pt x="3411" y="4828"/>
                </a:lnTo>
                <a:lnTo>
                  <a:pt x="3150" y="4884"/>
                </a:lnTo>
                <a:lnTo>
                  <a:pt x="2871" y="4902"/>
                </a:lnTo>
                <a:lnTo>
                  <a:pt x="2610" y="4884"/>
                </a:lnTo>
                <a:lnTo>
                  <a:pt x="2330" y="4828"/>
                </a:lnTo>
                <a:lnTo>
                  <a:pt x="2069" y="4735"/>
                </a:lnTo>
                <a:lnTo>
                  <a:pt x="1827" y="4604"/>
                </a:lnTo>
                <a:lnTo>
                  <a:pt x="1603" y="4455"/>
                </a:lnTo>
                <a:lnTo>
                  <a:pt x="1510" y="4362"/>
                </a:lnTo>
                <a:lnTo>
                  <a:pt x="1417" y="4269"/>
                </a:lnTo>
                <a:lnTo>
                  <a:pt x="1342" y="4157"/>
                </a:lnTo>
                <a:lnTo>
                  <a:pt x="1286" y="4064"/>
                </a:lnTo>
                <a:lnTo>
                  <a:pt x="1230" y="3952"/>
                </a:lnTo>
                <a:lnTo>
                  <a:pt x="1212" y="3821"/>
                </a:lnTo>
                <a:lnTo>
                  <a:pt x="1212" y="3784"/>
                </a:lnTo>
                <a:lnTo>
                  <a:pt x="1212" y="3728"/>
                </a:lnTo>
                <a:lnTo>
                  <a:pt x="1249" y="3691"/>
                </a:lnTo>
                <a:lnTo>
                  <a:pt x="1268" y="3654"/>
                </a:lnTo>
                <a:lnTo>
                  <a:pt x="1305" y="3635"/>
                </a:lnTo>
                <a:lnTo>
                  <a:pt x="1361" y="3616"/>
                </a:lnTo>
                <a:lnTo>
                  <a:pt x="1454" y="3616"/>
                </a:lnTo>
                <a:lnTo>
                  <a:pt x="1734" y="3691"/>
                </a:lnTo>
                <a:lnTo>
                  <a:pt x="2088" y="3747"/>
                </a:lnTo>
                <a:lnTo>
                  <a:pt x="2461" y="3784"/>
                </a:lnTo>
                <a:lnTo>
                  <a:pt x="2871" y="3803"/>
                </a:lnTo>
                <a:lnTo>
                  <a:pt x="3281" y="3784"/>
                </a:lnTo>
                <a:lnTo>
                  <a:pt x="3672" y="3747"/>
                </a:lnTo>
                <a:lnTo>
                  <a:pt x="4008" y="3691"/>
                </a:lnTo>
                <a:lnTo>
                  <a:pt x="4306" y="3616"/>
                </a:lnTo>
                <a:close/>
                <a:moveTo>
                  <a:pt x="2591" y="0"/>
                </a:moveTo>
                <a:lnTo>
                  <a:pt x="2293" y="56"/>
                </a:lnTo>
                <a:lnTo>
                  <a:pt x="2013" y="131"/>
                </a:lnTo>
                <a:lnTo>
                  <a:pt x="1752" y="224"/>
                </a:lnTo>
                <a:lnTo>
                  <a:pt x="1510" y="336"/>
                </a:lnTo>
                <a:lnTo>
                  <a:pt x="1268" y="485"/>
                </a:lnTo>
                <a:lnTo>
                  <a:pt x="1044" y="653"/>
                </a:lnTo>
                <a:lnTo>
                  <a:pt x="839" y="839"/>
                </a:lnTo>
                <a:lnTo>
                  <a:pt x="652" y="1044"/>
                </a:lnTo>
                <a:lnTo>
                  <a:pt x="485" y="1268"/>
                </a:lnTo>
                <a:lnTo>
                  <a:pt x="354" y="1491"/>
                </a:lnTo>
                <a:lnTo>
                  <a:pt x="224" y="1752"/>
                </a:lnTo>
                <a:lnTo>
                  <a:pt x="131" y="2013"/>
                </a:lnTo>
                <a:lnTo>
                  <a:pt x="56" y="2293"/>
                </a:lnTo>
                <a:lnTo>
                  <a:pt x="19" y="2572"/>
                </a:lnTo>
                <a:lnTo>
                  <a:pt x="0" y="2871"/>
                </a:lnTo>
                <a:lnTo>
                  <a:pt x="19" y="3169"/>
                </a:lnTo>
                <a:lnTo>
                  <a:pt x="56" y="3449"/>
                </a:lnTo>
                <a:lnTo>
                  <a:pt x="131" y="3728"/>
                </a:lnTo>
                <a:lnTo>
                  <a:pt x="224" y="3989"/>
                </a:lnTo>
                <a:lnTo>
                  <a:pt x="354" y="4231"/>
                </a:lnTo>
                <a:lnTo>
                  <a:pt x="485" y="4474"/>
                </a:lnTo>
                <a:lnTo>
                  <a:pt x="652" y="4697"/>
                </a:lnTo>
                <a:lnTo>
                  <a:pt x="839" y="4902"/>
                </a:lnTo>
                <a:lnTo>
                  <a:pt x="1044" y="5089"/>
                </a:lnTo>
                <a:lnTo>
                  <a:pt x="1268" y="5257"/>
                </a:lnTo>
                <a:lnTo>
                  <a:pt x="1510" y="5406"/>
                </a:lnTo>
                <a:lnTo>
                  <a:pt x="1752" y="5518"/>
                </a:lnTo>
                <a:lnTo>
                  <a:pt x="2013" y="5611"/>
                </a:lnTo>
                <a:lnTo>
                  <a:pt x="2293" y="5685"/>
                </a:lnTo>
                <a:lnTo>
                  <a:pt x="2591" y="5723"/>
                </a:lnTo>
                <a:lnTo>
                  <a:pt x="2871" y="5741"/>
                </a:lnTo>
                <a:lnTo>
                  <a:pt x="3169" y="5723"/>
                </a:lnTo>
                <a:lnTo>
                  <a:pt x="3448" y="5685"/>
                </a:lnTo>
                <a:lnTo>
                  <a:pt x="3728" y="5611"/>
                </a:lnTo>
                <a:lnTo>
                  <a:pt x="3989" y="5518"/>
                </a:lnTo>
                <a:lnTo>
                  <a:pt x="4250" y="5406"/>
                </a:lnTo>
                <a:lnTo>
                  <a:pt x="4492" y="5257"/>
                </a:lnTo>
                <a:lnTo>
                  <a:pt x="4716" y="5089"/>
                </a:lnTo>
                <a:lnTo>
                  <a:pt x="4902" y="4902"/>
                </a:lnTo>
                <a:lnTo>
                  <a:pt x="5089" y="4697"/>
                </a:lnTo>
                <a:lnTo>
                  <a:pt x="5256" y="4474"/>
                </a:lnTo>
                <a:lnTo>
                  <a:pt x="5406" y="4231"/>
                </a:lnTo>
                <a:lnTo>
                  <a:pt x="5536" y="3989"/>
                </a:lnTo>
                <a:lnTo>
                  <a:pt x="5629" y="3728"/>
                </a:lnTo>
                <a:lnTo>
                  <a:pt x="5704" y="3449"/>
                </a:lnTo>
                <a:lnTo>
                  <a:pt x="5741" y="3169"/>
                </a:lnTo>
                <a:lnTo>
                  <a:pt x="5760" y="2871"/>
                </a:lnTo>
                <a:lnTo>
                  <a:pt x="5741" y="2572"/>
                </a:lnTo>
                <a:lnTo>
                  <a:pt x="5704" y="2293"/>
                </a:lnTo>
                <a:lnTo>
                  <a:pt x="5629" y="2013"/>
                </a:lnTo>
                <a:lnTo>
                  <a:pt x="5536" y="1752"/>
                </a:lnTo>
                <a:lnTo>
                  <a:pt x="5406" y="1491"/>
                </a:lnTo>
                <a:lnTo>
                  <a:pt x="5256" y="1268"/>
                </a:lnTo>
                <a:lnTo>
                  <a:pt x="5089" y="1044"/>
                </a:lnTo>
                <a:lnTo>
                  <a:pt x="4902" y="839"/>
                </a:lnTo>
                <a:lnTo>
                  <a:pt x="4716" y="653"/>
                </a:lnTo>
                <a:lnTo>
                  <a:pt x="4492" y="485"/>
                </a:lnTo>
                <a:lnTo>
                  <a:pt x="4250" y="336"/>
                </a:lnTo>
                <a:lnTo>
                  <a:pt x="3989" y="224"/>
                </a:lnTo>
                <a:lnTo>
                  <a:pt x="3728" y="131"/>
                </a:lnTo>
                <a:lnTo>
                  <a:pt x="3448" y="56"/>
                </a:lnTo>
                <a:lnTo>
                  <a:pt x="316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48"/>
          <p:cNvSpPr/>
          <p:nvPr/>
        </p:nvSpPr>
        <p:spPr>
          <a:xfrm>
            <a:off x="6149749" y="2868563"/>
            <a:ext cx="143646" cy="127571"/>
          </a:xfrm>
          <a:custGeom>
            <a:avLst/>
            <a:gdLst/>
            <a:ahLst/>
            <a:cxnLst/>
            <a:rect l="l" t="t" r="r" b="b"/>
            <a:pathLst>
              <a:path w="6675" h="5928" extrusionOk="0">
                <a:moveTo>
                  <a:pt x="3431" y="0"/>
                </a:moveTo>
                <a:lnTo>
                  <a:pt x="3244" y="19"/>
                </a:lnTo>
                <a:lnTo>
                  <a:pt x="3077" y="75"/>
                </a:lnTo>
                <a:lnTo>
                  <a:pt x="2909" y="131"/>
                </a:lnTo>
                <a:lnTo>
                  <a:pt x="2741" y="205"/>
                </a:lnTo>
                <a:lnTo>
                  <a:pt x="2592" y="298"/>
                </a:lnTo>
                <a:lnTo>
                  <a:pt x="2424" y="410"/>
                </a:lnTo>
                <a:lnTo>
                  <a:pt x="2294" y="541"/>
                </a:lnTo>
                <a:lnTo>
                  <a:pt x="3338" y="1063"/>
                </a:lnTo>
                <a:lnTo>
                  <a:pt x="3338" y="1286"/>
                </a:lnTo>
                <a:lnTo>
                  <a:pt x="3356" y="1417"/>
                </a:lnTo>
                <a:lnTo>
                  <a:pt x="3393" y="1566"/>
                </a:lnTo>
                <a:lnTo>
                  <a:pt x="3468" y="1696"/>
                </a:lnTo>
                <a:lnTo>
                  <a:pt x="3561" y="1808"/>
                </a:lnTo>
                <a:lnTo>
                  <a:pt x="4120" y="2367"/>
                </a:lnTo>
                <a:lnTo>
                  <a:pt x="4214" y="2442"/>
                </a:lnTo>
                <a:lnTo>
                  <a:pt x="4288" y="2498"/>
                </a:lnTo>
                <a:lnTo>
                  <a:pt x="4381" y="2535"/>
                </a:lnTo>
                <a:lnTo>
                  <a:pt x="4475" y="2572"/>
                </a:lnTo>
                <a:lnTo>
                  <a:pt x="4568" y="2591"/>
                </a:lnTo>
                <a:lnTo>
                  <a:pt x="4661" y="2591"/>
                </a:lnTo>
                <a:lnTo>
                  <a:pt x="4754" y="2572"/>
                </a:lnTo>
                <a:lnTo>
                  <a:pt x="4847" y="2554"/>
                </a:lnTo>
                <a:lnTo>
                  <a:pt x="5183" y="2889"/>
                </a:lnTo>
                <a:lnTo>
                  <a:pt x="5052" y="3038"/>
                </a:lnTo>
                <a:lnTo>
                  <a:pt x="5015" y="3094"/>
                </a:lnTo>
                <a:lnTo>
                  <a:pt x="4996" y="3169"/>
                </a:lnTo>
                <a:lnTo>
                  <a:pt x="5015" y="3225"/>
                </a:lnTo>
                <a:lnTo>
                  <a:pt x="5052" y="3299"/>
                </a:lnTo>
                <a:lnTo>
                  <a:pt x="5313" y="3560"/>
                </a:lnTo>
                <a:lnTo>
                  <a:pt x="5369" y="3598"/>
                </a:lnTo>
                <a:lnTo>
                  <a:pt x="5444" y="3616"/>
                </a:lnTo>
                <a:lnTo>
                  <a:pt x="5518" y="3598"/>
                </a:lnTo>
                <a:lnTo>
                  <a:pt x="5574" y="3560"/>
                </a:lnTo>
                <a:lnTo>
                  <a:pt x="6618" y="2498"/>
                </a:lnTo>
                <a:lnTo>
                  <a:pt x="6655" y="2442"/>
                </a:lnTo>
                <a:lnTo>
                  <a:pt x="6674" y="2367"/>
                </a:lnTo>
                <a:lnTo>
                  <a:pt x="6655" y="2311"/>
                </a:lnTo>
                <a:lnTo>
                  <a:pt x="6618" y="2237"/>
                </a:lnTo>
                <a:lnTo>
                  <a:pt x="6357" y="1976"/>
                </a:lnTo>
                <a:lnTo>
                  <a:pt x="6301" y="1939"/>
                </a:lnTo>
                <a:lnTo>
                  <a:pt x="6227" y="1920"/>
                </a:lnTo>
                <a:lnTo>
                  <a:pt x="6152" y="1939"/>
                </a:lnTo>
                <a:lnTo>
                  <a:pt x="6096" y="1976"/>
                </a:lnTo>
                <a:lnTo>
                  <a:pt x="5966" y="2106"/>
                </a:lnTo>
                <a:lnTo>
                  <a:pt x="5630" y="1771"/>
                </a:lnTo>
                <a:lnTo>
                  <a:pt x="5649" y="1678"/>
                </a:lnTo>
                <a:lnTo>
                  <a:pt x="5649" y="1585"/>
                </a:lnTo>
                <a:lnTo>
                  <a:pt x="5649" y="1491"/>
                </a:lnTo>
                <a:lnTo>
                  <a:pt x="5630" y="1398"/>
                </a:lnTo>
                <a:lnTo>
                  <a:pt x="5612" y="1305"/>
                </a:lnTo>
                <a:lnTo>
                  <a:pt x="5556" y="1212"/>
                </a:lnTo>
                <a:lnTo>
                  <a:pt x="5500" y="1137"/>
                </a:lnTo>
                <a:lnTo>
                  <a:pt x="5444" y="1063"/>
                </a:lnTo>
                <a:lnTo>
                  <a:pt x="4922" y="541"/>
                </a:lnTo>
                <a:lnTo>
                  <a:pt x="4773" y="410"/>
                </a:lnTo>
                <a:lnTo>
                  <a:pt x="4624" y="298"/>
                </a:lnTo>
                <a:lnTo>
                  <a:pt x="4475" y="205"/>
                </a:lnTo>
                <a:lnTo>
                  <a:pt x="4307" y="131"/>
                </a:lnTo>
                <a:lnTo>
                  <a:pt x="4139" y="75"/>
                </a:lnTo>
                <a:lnTo>
                  <a:pt x="3953" y="19"/>
                </a:lnTo>
                <a:lnTo>
                  <a:pt x="3785" y="0"/>
                </a:lnTo>
                <a:close/>
                <a:moveTo>
                  <a:pt x="3188" y="1920"/>
                </a:moveTo>
                <a:lnTo>
                  <a:pt x="225" y="4697"/>
                </a:lnTo>
                <a:lnTo>
                  <a:pt x="131" y="4809"/>
                </a:lnTo>
                <a:lnTo>
                  <a:pt x="57" y="4921"/>
                </a:lnTo>
                <a:lnTo>
                  <a:pt x="20" y="5070"/>
                </a:lnTo>
                <a:lnTo>
                  <a:pt x="1" y="5201"/>
                </a:lnTo>
                <a:lnTo>
                  <a:pt x="20" y="5350"/>
                </a:lnTo>
                <a:lnTo>
                  <a:pt x="57" y="5480"/>
                </a:lnTo>
                <a:lnTo>
                  <a:pt x="113" y="5611"/>
                </a:lnTo>
                <a:lnTo>
                  <a:pt x="206" y="5723"/>
                </a:lnTo>
                <a:lnTo>
                  <a:pt x="318" y="5816"/>
                </a:lnTo>
                <a:lnTo>
                  <a:pt x="448" y="5890"/>
                </a:lnTo>
                <a:lnTo>
                  <a:pt x="597" y="5928"/>
                </a:lnTo>
                <a:lnTo>
                  <a:pt x="728" y="5928"/>
                </a:lnTo>
                <a:lnTo>
                  <a:pt x="877" y="5909"/>
                </a:lnTo>
                <a:lnTo>
                  <a:pt x="1008" y="5872"/>
                </a:lnTo>
                <a:lnTo>
                  <a:pt x="1138" y="5797"/>
                </a:lnTo>
                <a:lnTo>
                  <a:pt x="1250" y="5704"/>
                </a:lnTo>
                <a:lnTo>
                  <a:pt x="4009" y="2740"/>
                </a:lnTo>
                <a:lnTo>
                  <a:pt x="3878" y="2628"/>
                </a:lnTo>
                <a:lnTo>
                  <a:pt x="3300" y="2069"/>
                </a:lnTo>
                <a:lnTo>
                  <a:pt x="3188" y="192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48"/>
          <p:cNvSpPr/>
          <p:nvPr/>
        </p:nvSpPr>
        <p:spPr>
          <a:xfrm>
            <a:off x="5787959" y="2868563"/>
            <a:ext cx="143624" cy="127571"/>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48"/>
          <p:cNvSpPr/>
          <p:nvPr/>
        </p:nvSpPr>
        <p:spPr>
          <a:xfrm>
            <a:off x="5468689" y="2868563"/>
            <a:ext cx="135598" cy="127571"/>
          </a:xfrm>
          <a:custGeom>
            <a:avLst/>
            <a:gdLst/>
            <a:ahLst/>
            <a:cxnLst/>
            <a:rect l="l" t="t" r="r" b="b"/>
            <a:pathLst>
              <a:path w="6301" h="5928" extrusionOk="0">
                <a:moveTo>
                  <a:pt x="3169" y="0"/>
                </a:moveTo>
                <a:lnTo>
                  <a:pt x="3113" y="37"/>
                </a:lnTo>
                <a:lnTo>
                  <a:pt x="3076" y="112"/>
                </a:lnTo>
                <a:lnTo>
                  <a:pt x="3057" y="187"/>
                </a:lnTo>
                <a:lnTo>
                  <a:pt x="3057" y="373"/>
                </a:lnTo>
                <a:lnTo>
                  <a:pt x="2927" y="410"/>
                </a:lnTo>
                <a:lnTo>
                  <a:pt x="2815" y="466"/>
                </a:lnTo>
                <a:lnTo>
                  <a:pt x="2703" y="541"/>
                </a:lnTo>
                <a:lnTo>
                  <a:pt x="2629" y="615"/>
                </a:lnTo>
                <a:lnTo>
                  <a:pt x="2554" y="727"/>
                </a:lnTo>
                <a:lnTo>
                  <a:pt x="2498" y="839"/>
                </a:lnTo>
                <a:lnTo>
                  <a:pt x="2480" y="969"/>
                </a:lnTo>
                <a:lnTo>
                  <a:pt x="2480" y="1119"/>
                </a:lnTo>
                <a:lnTo>
                  <a:pt x="2517" y="1212"/>
                </a:lnTo>
                <a:lnTo>
                  <a:pt x="2536" y="1305"/>
                </a:lnTo>
                <a:lnTo>
                  <a:pt x="2591" y="1379"/>
                </a:lnTo>
                <a:lnTo>
                  <a:pt x="2647" y="1454"/>
                </a:lnTo>
                <a:lnTo>
                  <a:pt x="2722" y="1529"/>
                </a:lnTo>
                <a:lnTo>
                  <a:pt x="2797" y="1585"/>
                </a:lnTo>
                <a:lnTo>
                  <a:pt x="2890" y="1622"/>
                </a:lnTo>
                <a:lnTo>
                  <a:pt x="2983" y="1659"/>
                </a:lnTo>
                <a:lnTo>
                  <a:pt x="3561" y="1827"/>
                </a:lnTo>
                <a:lnTo>
                  <a:pt x="3598" y="1845"/>
                </a:lnTo>
                <a:lnTo>
                  <a:pt x="3635" y="1883"/>
                </a:lnTo>
                <a:lnTo>
                  <a:pt x="3635" y="1920"/>
                </a:lnTo>
                <a:lnTo>
                  <a:pt x="3617" y="1976"/>
                </a:lnTo>
                <a:lnTo>
                  <a:pt x="3579" y="2013"/>
                </a:lnTo>
                <a:lnTo>
                  <a:pt x="3095" y="2013"/>
                </a:lnTo>
                <a:lnTo>
                  <a:pt x="3039" y="1995"/>
                </a:lnTo>
                <a:lnTo>
                  <a:pt x="3002" y="1976"/>
                </a:lnTo>
                <a:lnTo>
                  <a:pt x="2946" y="1976"/>
                </a:lnTo>
                <a:lnTo>
                  <a:pt x="2908" y="1995"/>
                </a:lnTo>
                <a:lnTo>
                  <a:pt x="2871" y="2013"/>
                </a:lnTo>
                <a:lnTo>
                  <a:pt x="2666" y="2218"/>
                </a:lnTo>
                <a:lnTo>
                  <a:pt x="2647" y="2274"/>
                </a:lnTo>
                <a:lnTo>
                  <a:pt x="2629" y="2330"/>
                </a:lnTo>
                <a:lnTo>
                  <a:pt x="2647" y="2386"/>
                </a:lnTo>
                <a:lnTo>
                  <a:pt x="2685" y="2442"/>
                </a:lnTo>
                <a:lnTo>
                  <a:pt x="2778" y="2479"/>
                </a:lnTo>
                <a:lnTo>
                  <a:pt x="2871" y="2517"/>
                </a:lnTo>
                <a:lnTo>
                  <a:pt x="2964" y="2554"/>
                </a:lnTo>
                <a:lnTo>
                  <a:pt x="3057" y="2572"/>
                </a:lnTo>
                <a:lnTo>
                  <a:pt x="3057" y="2777"/>
                </a:lnTo>
                <a:lnTo>
                  <a:pt x="3076" y="2852"/>
                </a:lnTo>
                <a:lnTo>
                  <a:pt x="3113" y="2908"/>
                </a:lnTo>
                <a:lnTo>
                  <a:pt x="3169" y="2945"/>
                </a:lnTo>
                <a:lnTo>
                  <a:pt x="3244" y="2964"/>
                </a:lnTo>
                <a:lnTo>
                  <a:pt x="3430" y="2964"/>
                </a:lnTo>
                <a:lnTo>
                  <a:pt x="3523" y="2908"/>
                </a:lnTo>
                <a:lnTo>
                  <a:pt x="3579" y="2852"/>
                </a:lnTo>
                <a:lnTo>
                  <a:pt x="3598" y="2815"/>
                </a:lnTo>
                <a:lnTo>
                  <a:pt x="3598" y="2777"/>
                </a:lnTo>
                <a:lnTo>
                  <a:pt x="3598" y="2572"/>
                </a:lnTo>
                <a:lnTo>
                  <a:pt x="3729" y="2554"/>
                </a:lnTo>
                <a:lnTo>
                  <a:pt x="3859" y="2498"/>
                </a:lnTo>
                <a:lnTo>
                  <a:pt x="3952" y="2423"/>
                </a:lnTo>
                <a:lnTo>
                  <a:pt x="4045" y="2330"/>
                </a:lnTo>
                <a:lnTo>
                  <a:pt x="4120" y="2237"/>
                </a:lnTo>
                <a:lnTo>
                  <a:pt x="4157" y="2106"/>
                </a:lnTo>
                <a:lnTo>
                  <a:pt x="4195" y="1976"/>
                </a:lnTo>
                <a:lnTo>
                  <a:pt x="4195" y="1845"/>
                </a:lnTo>
                <a:lnTo>
                  <a:pt x="4157" y="1752"/>
                </a:lnTo>
                <a:lnTo>
                  <a:pt x="4139" y="1659"/>
                </a:lnTo>
                <a:lnTo>
                  <a:pt x="4083" y="1566"/>
                </a:lnTo>
                <a:lnTo>
                  <a:pt x="4027" y="1491"/>
                </a:lnTo>
                <a:lnTo>
                  <a:pt x="3952" y="1435"/>
                </a:lnTo>
                <a:lnTo>
                  <a:pt x="3878" y="1379"/>
                </a:lnTo>
                <a:lnTo>
                  <a:pt x="3784" y="1324"/>
                </a:lnTo>
                <a:lnTo>
                  <a:pt x="3691" y="1286"/>
                </a:lnTo>
                <a:lnTo>
                  <a:pt x="3113" y="1119"/>
                </a:lnTo>
                <a:lnTo>
                  <a:pt x="3057" y="1100"/>
                </a:lnTo>
                <a:lnTo>
                  <a:pt x="3039" y="1025"/>
                </a:lnTo>
                <a:lnTo>
                  <a:pt x="3039" y="988"/>
                </a:lnTo>
                <a:lnTo>
                  <a:pt x="3076" y="969"/>
                </a:lnTo>
                <a:lnTo>
                  <a:pt x="3095" y="951"/>
                </a:lnTo>
                <a:lnTo>
                  <a:pt x="3132" y="932"/>
                </a:lnTo>
                <a:lnTo>
                  <a:pt x="3523" y="932"/>
                </a:lnTo>
                <a:lnTo>
                  <a:pt x="3635" y="969"/>
                </a:lnTo>
                <a:lnTo>
                  <a:pt x="3766" y="969"/>
                </a:lnTo>
                <a:lnTo>
                  <a:pt x="3803" y="932"/>
                </a:lnTo>
                <a:lnTo>
                  <a:pt x="4008" y="727"/>
                </a:lnTo>
                <a:lnTo>
                  <a:pt x="4027" y="690"/>
                </a:lnTo>
                <a:lnTo>
                  <a:pt x="4045" y="615"/>
                </a:lnTo>
                <a:lnTo>
                  <a:pt x="4027" y="559"/>
                </a:lnTo>
                <a:lnTo>
                  <a:pt x="3989" y="522"/>
                </a:lnTo>
                <a:lnTo>
                  <a:pt x="3878" y="466"/>
                </a:lnTo>
                <a:lnTo>
                  <a:pt x="3766" y="429"/>
                </a:lnTo>
                <a:lnTo>
                  <a:pt x="3617" y="392"/>
                </a:lnTo>
                <a:lnTo>
                  <a:pt x="3617" y="187"/>
                </a:lnTo>
                <a:lnTo>
                  <a:pt x="3598" y="112"/>
                </a:lnTo>
                <a:lnTo>
                  <a:pt x="3561" y="37"/>
                </a:lnTo>
                <a:lnTo>
                  <a:pt x="3505" y="0"/>
                </a:lnTo>
                <a:close/>
                <a:moveTo>
                  <a:pt x="2107" y="3709"/>
                </a:moveTo>
                <a:lnTo>
                  <a:pt x="1883" y="3728"/>
                </a:lnTo>
                <a:lnTo>
                  <a:pt x="1678" y="3784"/>
                </a:lnTo>
                <a:lnTo>
                  <a:pt x="1473" y="3877"/>
                </a:lnTo>
                <a:lnTo>
                  <a:pt x="1287" y="4008"/>
                </a:lnTo>
                <a:lnTo>
                  <a:pt x="783" y="4455"/>
                </a:lnTo>
                <a:lnTo>
                  <a:pt x="112" y="4455"/>
                </a:lnTo>
                <a:lnTo>
                  <a:pt x="56" y="4492"/>
                </a:lnTo>
                <a:lnTo>
                  <a:pt x="19" y="4567"/>
                </a:lnTo>
                <a:lnTo>
                  <a:pt x="1" y="4641"/>
                </a:lnTo>
                <a:lnTo>
                  <a:pt x="1" y="5741"/>
                </a:lnTo>
                <a:lnTo>
                  <a:pt x="19" y="5816"/>
                </a:lnTo>
                <a:lnTo>
                  <a:pt x="56" y="5872"/>
                </a:lnTo>
                <a:lnTo>
                  <a:pt x="112" y="5909"/>
                </a:lnTo>
                <a:lnTo>
                  <a:pt x="168" y="5928"/>
                </a:lnTo>
                <a:lnTo>
                  <a:pt x="4195" y="5928"/>
                </a:lnTo>
                <a:lnTo>
                  <a:pt x="4306" y="5890"/>
                </a:lnTo>
                <a:lnTo>
                  <a:pt x="4418" y="5834"/>
                </a:lnTo>
                <a:lnTo>
                  <a:pt x="4511" y="5778"/>
                </a:lnTo>
                <a:lnTo>
                  <a:pt x="6170" y="4362"/>
                </a:lnTo>
                <a:lnTo>
                  <a:pt x="6226" y="4306"/>
                </a:lnTo>
                <a:lnTo>
                  <a:pt x="6264" y="4231"/>
                </a:lnTo>
                <a:lnTo>
                  <a:pt x="6301" y="4157"/>
                </a:lnTo>
                <a:lnTo>
                  <a:pt x="6301" y="4082"/>
                </a:lnTo>
                <a:lnTo>
                  <a:pt x="6301" y="4008"/>
                </a:lnTo>
                <a:lnTo>
                  <a:pt x="6282" y="3933"/>
                </a:lnTo>
                <a:lnTo>
                  <a:pt x="6245" y="3859"/>
                </a:lnTo>
                <a:lnTo>
                  <a:pt x="6189" y="3803"/>
                </a:lnTo>
                <a:lnTo>
                  <a:pt x="6133" y="3765"/>
                </a:lnTo>
                <a:lnTo>
                  <a:pt x="6077" y="3728"/>
                </a:lnTo>
                <a:lnTo>
                  <a:pt x="6021" y="3709"/>
                </a:lnTo>
                <a:lnTo>
                  <a:pt x="5965" y="3709"/>
                </a:lnTo>
                <a:lnTo>
                  <a:pt x="5835" y="3728"/>
                </a:lnTo>
                <a:lnTo>
                  <a:pt x="5779" y="3765"/>
                </a:lnTo>
                <a:lnTo>
                  <a:pt x="5723" y="3803"/>
                </a:lnTo>
                <a:lnTo>
                  <a:pt x="4716" y="4660"/>
                </a:lnTo>
                <a:lnTo>
                  <a:pt x="4605" y="4735"/>
                </a:lnTo>
                <a:lnTo>
                  <a:pt x="4511" y="4772"/>
                </a:lnTo>
                <a:lnTo>
                  <a:pt x="4400" y="4809"/>
                </a:lnTo>
                <a:lnTo>
                  <a:pt x="2908" y="4809"/>
                </a:lnTo>
                <a:lnTo>
                  <a:pt x="2852" y="4772"/>
                </a:lnTo>
                <a:lnTo>
                  <a:pt x="2815" y="4697"/>
                </a:lnTo>
                <a:lnTo>
                  <a:pt x="2797" y="4641"/>
                </a:lnTo>
                <a:lnTo>
                  <a:pt x="2815" y="4567"/>
                </a:lnTo>
                <a:lnTo>
                  <a:pt x="2852" y="4492"/>
                </a:lnTo>
                <a:lnTo>
                  <a:pt x="2908" y="4455"/>
                </a:lnTo>
                <a:lnTo>
                  <a:pt x="3840" y="4455"/>
                </a:lnTo>
                <a:lnTo>
                  <a:pt x="3896" y="4436"/>
                </a:lnTo>
                <a:lnTo>
                  <a:pt x="3952" y="4418"/>
                </a:lnTo>
                <a:lnTo>
                  <a:pt x="4064" y="4362"/>
                </a:lnTo>
                <a:lnTo>
                  <a:pt x="4120" y="4325"/>
                </a:lnTo>
                <a:lnTo>
                  <a:pt x="4157" y="4269"/>
                </a:lnTo>
                <a:lnTo>
                  <a:pt x="4176" y="4213"/>
                </a:lnTo>
                <a:lnTo>
                  <a:pt x="4195" y="4138"/>
                </a:lnTo>
                <a:lnTo>
                  <a:pt x="4195" y="4045"/>
                </a:lnTo>
                <a:lnTo>
                  <a:pt x="4195" y="3970"/>
                </a:lnTo>
                <a:lnTo>
                  <a:pt x="4157" y="3896"/>
                </a:lnTo>
                <a:lnTo>
                  <a:pt x="4120" y="3840"/>
                </a:lnTo>
                <a:lnTo>
                  <a:pt x="4064" y="3784"/>
                </a:lnTo>
                <a:lnTo>
                  <a:pt x="4008" y="3747"/>
                </a:lnTo>
                <a:lnTo>
                  <a:pt x="3934" y="3709"/>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48"/>
          <p:cNvSpPr/>
          <p:nvPr/>
        </p:nvSpPr>
        <p:spPr>
          <a:xfrm>
            <a:off x="5172682" y="2868563"/>
            <a:ext cx="111926" cy="127571"/>
          </a:xfrm>
          <a:custGeom>
            <a:avLst/>
            <a:gdLst/>
            <a:ahLst/>
            <a:cxnLst/>
            <a:rect l="l" t="t" r="r" b="b"/>
            <a:pathLst>
              <a:path w="5201" h="5928" extrusionOk="0">
                <a:moveTo>
                  <a:pt x="2629" y="0"/>
                </a:moveTo>
                <a:lnTo>
                  <a:pt x="2535" y="19"/>
                </a:lnTo>
                <a:lnTo>
                  <a:pt x="2442" y="56"/>
                </a:lnTo>
                <a:lnTo>
                  <a:pt x="2368" y="112"/>
                </a:lnTo>
                <a:lnTo>
                  <a:pt x="2312" y="187"/>
                </a:lnTo>
                <a:lnTo>
                  <a:pt x="2274" y="261"/>
                </a:lnTo>
                <a:lnTo>
                  <a:pt x="2237" y="354"/>
                </a:lnTo>
                <a:lnTo>
                  <a:pt x="2237" y="447"/>
                </a:lnTo>
                <a:lnTo>
                  <a:pt x="2237" y="2964"/>
                </a:lnTo>
                <a:lnTo>
                  <a:pt x="2144" y="2964"/>
                </a:lnTo>
                <a:lnTo>
                  <a:pt x="2144" y="932"/>
                </a:lnTo>
                <a:lnTo>
                  <a:pt x="2125" y="839"/>
                </a:lnTo>
                <a:lnTo>
                  <a:pt x="2107" y="764"/>
                </a:lnTo>
                <a:lnTo>
                  <a:pt x="2069" y="671"/>
                </a:lnTo>
                <a:lnTo>
                  <a:pt x="2013" y="615"/>
                </a:lnTo>
                <a:lnTo>
                  <a:pt x="1939" y="541"/>
                </a:lnTo>
                <a:lnTo>
                  <a:pt x="1864" y="503"/>
                </a:lnTo>
                <a:lnTo>
                  <a:pt x="1790" y="466"/>
                </a:lnTo>
                <a:lnTo>
                  <a:pt x="1603" y="466"/>
                </a:lnTo>
                <a:lnTo>
                  <a:pt x="1510" y="485"/>
                </a:lnTo>
                <a:lnTo>
                  <a:pt x="1436" y="522"/>
                </a:lnTo>
                <a:lnTo>
                  <a:pt x="1361" y="578"/>
                </a:lnTo>
                <a:lnTo>
                  <a:pt x="1287" y="653"/>
                </a:lnTo>
                <a:lnTo>
                  <a:pt x="1249" y="727"/>
                </a:lnTo>
                <a:lnTo>
                  <a:pt x="1212" y="820"/>
                </a:lnTo>
                <a:lnTo>
                  <a:pt x="1212" y="913"/>
                </a:lnTo>
                <a:lnTo>
                  <a:pt x="1212" y="3654"/>
                </a:lnTo>
                <a:lnTo>
                  <a:pt x="839" y="3150"/>
                </a:lnTo>
                <a:lnTo>
                  <a:pt x="783" y="3076"/>
                </a:lnTo>
                <a:lnTo>
                  <a:pt x="709" y="3020"/>
                </a:lnTo>
                <a:lnTo>
                  <a:pt x="615" y="2983"/>
                </a:lnTo>
                <a:lnTo>
                  <a:pt x="541" y="2964"/>
                </a:lnTo>
                <a:lnTo>
                  <a:pt x="448" y="2964"/>
                </a:lnTo>
                <a:lnTo>
                  <a:pt x="355" y="2983"/>
                </a:lnTo>
                <a:lnTo>
                  <a:pt x="280" y="3001"/>
                </a:lnTo>
                <a:lnTo>
                  <a:pt x="187" y="3057"/>
                </a:lnTo>
                <a:lnTo>
                  <a:pt x="131" y="3113"/>
                </a:lnTo>
                <a:lnTo>
                  <a:pt x="75" y="3188"/>
                </a:lnTo>
                <a:lnTo>
                  <a:pt x="38" y="3262"/>
                </a:lnTo>
                <a:lnTo>
                  <a:pt x="0" y="3355"/>
                </a:lnTo>
                <a:lnTo>
                  <a:pt x="0" y="3449"/>
                </a:lnTo>
                <a:lnTo>
                  <a:pt x="19" y="3523"/>
                </a:lnTo>
                <a:lnTo>
                  <a:pt x="38" y="3616"/>
                </a:lnTo>
                <a:lnTo>
                  <a:pt x="94" y="3691"/>
                </a:lnTo>
                <a:lnTo>
                  <a:pt x="1547" y="5704"/>
                </a:lnTo>
                <a:lnTo>
                  <a:pt x="1641" y="5797"/>
                </a:lnTo>
                <a:lnTo>
                  <a:pt x="1753" y="5872"/>
                </a:lnTo>
                <a:lnTo>
                  <a:pt x="1864" y="5909"/>
                </a:lnTo>
                <a:lnTo>
                  <a:pt x="1995" y="5928"/>
                </a:lnTo>
                <a:lnTo>
                  <a:pt x="4381" y="5928"/>
                </a:lnTo>
                <a:lnTo>
                  <a:pt x="4474" y="5909"/>
                </a:lnTo>
                <a:lnTo>
                  <a:pt x="4567" y="5853"/>
                </a:lnTo>
                <a:lnTo>
                  <a:pt x="4642" y="5816"/>
                </a:lnTo>
                <a:lnTo>
                  <a:pt x="4698" y="5741"/>
                </a:lnTo>
                <a:lnTo>
                  <a:pt x="4754" y="5667"/>
                </a:lnTo>
                <a:lnTo>
                  <a:pt x="4809" y="5592"/>
                </a:lnTo>
                <a:lnTo>
                  <a:pt x="4828" y="5499"/>
                </a:lnTo>
                <a:lnTo>
                  <a:pt x="5145" y="4194"/>
                </a:lnTo>
                <a:lnTo>
                  <a:pt x="5182" y="3933"/>
                </a:lnTo>
                <a:lnTo>
                  <a:pt x="5201" y="3691"/>
                </a:lnTo>
                <a:lnTo>
                  <a:pt x="5201" y="1939"/>
                </a:lnTo>
                <a:lnTo>
                  <a:pt x="5182" y="1845"/>
                </a:lnTo>
                <a:lnTo>
                  <a:pt x="5164" y="1752"/>
                </a:lnTo>
                <a:lnTo>
                  <a:pt x="5108" y="1678"/>
                </a:lnTo>
                <a:lnTo>
                  <a:pt x="5052" y="1603"/>
                </a:lnTo>
                <a:lnTo>
                  <a:pt x="4977" y="1547"/>
                </a:lnTo>
                <a:lnTo>
                  <a:pt x="4903" y="1510"/>
                </a:lnTo>
                <a:lnTo>
                  <a:pt x="4809" y="1491"/>
                </a:lnTo>
                <a:lnTo>
                  <a:pt x="4698" y="1473"/>
                </a:lnTo>
                <a:lnTo>
                  <a:pt x="4623" y="1491"/>
                </a:lnTo>
                <a:lnTo>
                  <a:pt x="4530" y="1529"/>
                </a:lnTo>
                <a:lnTo>
                  <a:pt x="4455" y="1566"/>
                </a:lnTo>
                <a:lnTo>
                  <a:pt x="4399" y="1622"/>
                </a:lnTo>
                <a:lnTo>
                  <a:pt x="4343" y="1696"/>
                </a:lnTo>
                <a:lnTo>
                  <a:pt x="4306" y="1771"/>
                </a:lnTo>
                <a:lnTo>
                  <a:pt x="4288" y="1864"/>
                </a:lnTo>
                <a:lnTo>
                  <a:pt x="4269" y="1957"/>
                </a:lnTo>
                <a:lnTo>
                  <a:pt x="4269" y="2964"/>
                </a:lnTo>
                <a:lnTo>
                  <a:pt x="4176" y="2964"/>
                </a:lnTo>
                <a:lnTo>
                  <a:pt x="4176" y="913"/>
                </a:lnTo>
                <a:lnTo>
                  <a:pt x="4176" y="820"/>
                </a:lnTo>
                <a:lnTo>
                  <a:pt x="4138" y="746"/>
                </a:lnTo>
                <a:lnTo>
                  <a:pt x="4101" y="671"/>
                </a:lnTo>
                <a:lnTo>
                  <a:pt x="4045" y="597"/>
                </a:lnTo>
                <a:lnTo>
                  <a:pt x="3989" y="541"/>
                </a:lnTo>
                <a:lnTo>
                  <a:pt x="3915" y="485"/>
                </a:lnTo>
                <a:lnTo>
                  <a:pt x="3822" y="466"/>
                </a:lnTo>
                <a:lnTo>
                  <a:pt x="3747" y="447"/>
                </a:lnTo>
                <a:lnTo>
                  <a:pt x="3654" y="447"/>
                </a:lnTo>
                <a:lnTo>
                  <a:pt x="3561" y="466"/>
                </a:lnTo>
                <a:lnTo>
                  <a:pt x="3467" y="522"/>
                </a:lnTo>
                <a:lnTo>
                  <a:pt x="3393" y="578"/>
                </a:lnTo>
                <a:lnTo>
                  <a:pt x="3337" y="634"/>
                </a:lnTo>
                <a:lnTo>
                  <a:pt x="3281" y="727"/>
                </a:lnTo>
                <a:lnTo>
                  <a:pt x="3262" y="820"/>
                </a:lnTo>
                <a:lnTo>
                  <a:pt x="3244" y="913"/>
                </a:lnTo>
                <a:lnTo>
                  <a:pt x="3244" y="2964"/>
                </a:lnTo>
                <a:lnTo>
                  <a:pt x="3150" y="2964"/>
                </a:lnTo>
                <a:lnTo>
                  <a:pt x="3150" y="466"/>
                </a:lnTo>
                <a:lnTo>
                  <a:pt x="3150" y="373"/>
                </a:lnTo>
                <a:lnTo>
                  <a:pt x="3132" y="298"/>
                </a:lnTo>
                <a:lnTo>
                  <a:pt x="3076" y="205"/>
                </a:lnTo>
                <a:lnTo>
                  <a:pt x="3039" y="149"/>
                </a:lnTo>
                <a:lnTo>
                  <a:pt x="2964" y="93"/>
                </a:lnTo>
                <a:lnTo>
                  <a:pt x="2890" y="37"/>
                </a:lnTo>
                <a:lnTo>
                  <a:pt x="2815"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48"/>
          <p:cNvSpPr/>
          <p:nvPr/>
        </p:nvSpPr>
        <p:spPr>
          <a:xfrm>
            <a:off x="4858620" y="2868563"/>
            <a:ext cx="128388" cy="96280"/>
          </a:xfrm>
          <a:custGeom>
            <a:avLst/>
            <a:gdLst/>
            <a:ahLst/>
            <a:cxnLst/>
            <a:rect l="l" t="t" r="r" b="b"/>
            <a:pathLst>
              <a:path w="5966" h="4474" extrusionOk="0">
                <a:moveTo>
                  <a:pt x="560" y="3299"/>
                </a:moveTo>
                <a:lnTo>
                  <a:pt x="653" y="3318"/>
                </a:lnTo>
                <a:lnTo>
                  <a:pt x="727" y="3355"/>
                </a:lnTo>
                <a:lnTo>
                  <a:pt x="783" y="3430"/>
                </a:lnTo>
                <a:lnTo>
                  <a:pt x="802" y="3523"/>
                </a:lnTo>
                <a:lnTo>
                  <a:pt x="783" y="3616"/>
                </a:lnTo>
                <a:lnTo>
                  <a:pt x="727" y="3691"/>
                </a:lnTo>
                <a:lnTo>
                  <a:pt x="653" y="3747"/>
                </a:lnTo>
                <a:lnTo>
                  <a:pt x="560" y="3765"/>
                </a:lnTo>
                <a:lnTo>
                  <a:pt x="466" y="3747"/>
                </a:lnTo>
                <a:lnTo>
                  <a:pt x="392" y="3691"/>
                </a:lnTo>
                <a:lnTo>
                  <a:pt x="355" y="3616"/>
                </a:lnTo>
                <a:lnTo>
                  <a:pt x="336" y="3523"/>
                </a:lnTo>
                <a:lnTo>
                  <a:pt x="355" y="3430"/>
                </a:lnTo>
                <a:lnTo>
                  <a:pt x="392" y="3355"/>
                </a:lnTo>
                <a:lnTo>
                  <a:pt x="466" y="3318"/>
                </a:lnTo>
                <a:lnTo>
                  <a:pt x="560" y="3299"/>
                </a:lnTo>
                <a:close/>
                <a:moveTo>
                  <a:pt x="280" y="1286"/>
                </a:moveTo>
                <a:lnTo>
                  <a:pt x="224" y="1305"/>
                </a:lnTo>
                <a:lnTo>
                  <a:pt x="168" y="1324"/>
                </a:lnTo>
                <a:lnTo>
                  <a:pt x="94" y="1379"/>
                </a:lnTo>
                <a:lnTo>
                  <a:pt x="19" y="1473"/>
                </a:lnTo>
                <a:lnTo>
                  <a:pt x="0" y="1510"/>
                </a:lnTo>
                <a:lnTo>
                  <a:pt x="0" y="1566"/>
                </a:lnTo>
                <a:lnTo>
                  <a:pt x="0" y="3803"/>
                </a:lnTo>
                <a:lnTo>
                  <a:pt x="0" y="3859"/>
                </a:lnTo>
                <a:lnTo>
                  <a:pt x="19" y="3915"/>
                </a:lnTo>
                <a:lnTo>
                  <a:pt x="94" y="3989"/>
                </a:lnTo>
                <a:lnTo>
                  <a:pt x="168" y="4064"/>
                </a:lnTo>
                <a:lnTo>
                  <a:pt x="224" y="4064"/>
                </a:lnTo>
                <a:lnTo>
                  <a:pt x="280" y="4082"/>
                </a:lnTo>
                <a:lnTo>
                  <a:pt x="839" y="4082"/>
                </a:lnTo>
                <a:lnTo>
                  <a:pt x="895" y="4064"/>
                </a:lnTo>
                <a:lnTo>
                  <a:pt x="951" y="4064"/>
                </a:lnTo>
                <a:lnTo>
                  <a:pt x="1044" y="3989"/>
                </a:lnTo>
                <a:lnTo>
                  <a:pt x="1100" y="3915"/>
                </a:lnTo>
                <a:lnTo>
                  <a:pt x="1119" y="3859"/>
                </a:lnTo>
                <a:lnTo>
                  <a:pt x="1119" y="3803"/>
                </a:lnTo>
                <a:lnTo>
                  <a:pt x="1119" y="1566"/>
                </a:lnTo>
                <a:lnTo>
                  <a:pt x="1119" y="1510"/>
                </a:lnTo>
                <a:lnTo>
                  <a:pt x="1100" y="1473"/>
                </a:lnTo>
                <a:lnTo>
                  <a:pt x="1044" y="1379"/>
                </a:lnTo>
                <a:lnTo>
                  <a:pt x="951" y="1324"/>
                </a:lnTo>
                <a:lnTo>
                  <a:pt x="895" y="1305"/>
                </a:lnTo>
                <a:lnTo>
                  <a:pt x="839" y="1286"/>
                </a:lnTo>
                <a:close/>
                <a:moveTo>
                  <a:pt x="3281" y="0"/>
                </a:moveTo>
                <a:lnTo>
                  <a:pt x="3206" y="19"/>
                </a:lnTo>
                <a:lnTo>
                  <a:pt x="3132" y="37"/>
                </a:lnTo>
                <a:lnTo>
                  <a:pt x="3076" y="75"/>
                </a:lnTo>
                <a:lnTo>
                  <a:pt x="2964" y="187"/>
                </a:lnTo>
                <a:lnTo>
                  <a:pt x="2890" y="336"/>
                </a:lnTo>
                <a:lnTo>
                  <a:pt x="2815" y="466"/>
                </a:lnTo>
                <a:lnTo>
                  <a:pt x="2685" y="597"/>
                </a:lnTo>
                <a:lnTo>
                  <a:pt x="2517" y="727"/>
                </a:lnTo>
                <a:lnTo>
                  <a:pt x="2330" y="839"/>
                </a:lnTo>
                <a:lnTo>
                  <a:pt x="1958" y="1081"/>
                </a:lnTo>
                <a:lnTo>
                  <a:pt x="1641" y="1230"/>
                </a:lnTo>
                <a:lnTo>
                  <a:pt x="1566" y="1268"/>
                </a:lnTo>
                <a:lnTo>
                  <a:pt x="1492" y="1324"/>
                </a:lnTo>
                <a:lnTo>
                  <a:pt x="1436" y="1379"/>
                </a:lnTo>
                <a:lnTo>
                  <a:pt x="1398" y="1435"/>
                </a:lnTo>
                <a:lnTo>
                  <a:pt x="1324" y="1585"/>
                </a:lnTo>
                <a:lnTo>
                  <a:pt x="1305" y="1659"/>
                </a:lnTo>
                <a:lnTo>
                  <a:pt x="1305" y="1734"/>
                </a:lnTo>
                <a:lnTo>
                  <a:pt x="1305" y="3747"/>
                </a:lnTo>
                <a:lnTo>
                  <a:pt x="1324" y="3840"/>
                </a:lnTo>
                <a:lnTo>
                  <a:pt x="1361" y="3915"/>
                </a:lnTo>
                <a:lnTo>
                  <a:pt x="1436" y="3989"/>
                </a:lnTo>
                <a:lnTo>
                  <a:pt x="1529" y="4008"/>
                </a:lnTo>
                <a:lnTo>
                  <a:pt x="1734" y="4064"/>
                </a:lnTo>
                <a:lnTo>
                  <a:pt x="1902" y="4120"/>
                </a:lnTo>
                <a:lnTo>
                  <a:pt x="2200" y="4269"/>
                </a:lnTo>
                <a:lnTo>
                  <a:pt x="2349" y="4343"/>
                </a:lnTo>
                <a:lnTo>
                  <a:pt x="2535" y="4399"/>
                </a:lnTo>
                <a:lnTo>
                  <a:pt x="2740" y="4455"/>
                </a:lnTo>
                <a:lnTo>
                  <a:pt x="2983" y="4455"/>
                </a:lnTo>
                <a:lnTo>
                  <a:pt x="3169" y="4474"/>
                </a:lnTo>
                <a:lnTo>
                  <a:pt x="3374" y="4455"/>
                </a:lnTo>
                <a:lnTo>
                  <a:pt x="3561" y="4418"/>
                </a:lnTo>
                <a:lnTo>
                  <a:pt x="3728" y="4362"/>
                </a:lnTo>
                <a:lnTo>
                  <a:pt x="3859" y="4269"/>
                </a:lnTo>
                <a:lnTo>
                  <a:pt x="3952" y="4157"/>
                </a:lnTo>
                <a:lnTo>
                  <a:pt x="3989" y="4082"/>
                </a:lnTo>
                <a:lnTo>
                  <a:pt x="4008" y="4008"/>
                </a:lnTo>
                <a:lnTo>
                  <a:pt x="4027" y="3840"/>
                </a:lnTo>
                <a:lnTo>
                  <a:pt x="4008" y="3635"/>
                </a:lnTo>
                <a:lnTo>
                  <a:pt x="4082" y="3579"/>
                </a:lnTo>
                <a:lnTo>
                  <a:pt x="4157" y="3504"/>
                </a:lnTo>
                <a:lnTo>
                  <a:pt x="4213" y="3430"/>
                </a:lnTo>
                <a:lnTo>
                  <a:pt x="4250" y="3337"/>
                </a:lnTo>
                <a:lnTo>
                  <a:pt x="4269" y="3225"/>
                </a:lnTo>
                <a:lnTo>
                  <a:pt x="4269" y="3113"/>
                </a:lnTo>
                <a:lnTo>
                  <a:pt x="4250" y="3020"/>
                </a:lnTo>
                <a:lnTo>
                  <a:pt x="4213" y="2908"/>
                </a:lnTo>
                <a:lnTo>
                  <a:pt x="4306" y="2815"/>
                </a:lnTo>
                <a:lnTo>
                  <a:pt x="4362" y="2703"/>
                </a:lnTo>
                <a:lnTo>
                  <a:pt x="4399" y="2591"/>
                </a:lnTo>
                <a:lnTo>
                  <a:pt x="4418" y="2479"/>
                </a:lnTo>
                <a:lnTo>
                  <a:pt x="4418" y="2367"/>
                </a:lnTo>
                <a:lnTo>
                  <a:pt x="4381" y="2256"/>
                </a:lnTo>
                <a:lnTo>
                  <a:pt x="4343" y="2162"/>
                </a:lnTo>
                <a:lnTo>
                  <a:pt x="4269" y="2088"/>
                </a:lnTo>
                <a:lnTo>
                  <a:pt x="5443" y="2088"/>
                </a:lnTo>
                <a:lnTo>
                  <a:pt x="5536" y="2069"/>
                </a:lnTo>
                <a:lnTo>
                  <a:pt x="5648" y="2051"/>
                </a:lnTo>
                <a:lnTo>
                  <a:pt x="5723" y="1995"/>
                </a:lnTo>
                <a:lnTo>
                  <a:pt x="5797" y="1939"/>
                </a:lnTo>
                <a:lnTo>
                  <a:pt x="5872" y="1845"/>
                </a:lnTo>
                <a:lnTo>
                  <a:pt x="5928" y="1771"/>
                </a:lnTo>
                <a:lnTo>
                  <a:pt x="5946" y="1678"/>
                </a:lnTo>
                <a:lnTo>
                  <a:pt x="5965" y="1566"/>
                </a:lnTo>
                <a:lnTo>
                  <a:pt x="5946" y="1473"/>
                </a:lnTo>
                <a:lnTo>
                  <a:pt x="5928" y="1379"/>
                </a:lnTo>
                <a:lnTo>
                  <a:pt x="5872" y="1286"/>
                </a:lnTo>
                <a:lnTo>
                  <a:pt x="5797" y="1212"/>
                </a:lnTo>
                <a:lnTo>
                  <a:pt x="5723" y="1156"/>
                </a:lnTo>
                <a:lnTo>
                  <a:pt x="5630" y="1100"/>
                </a:lnTo>
                <a:lnTo>
                  <a:pt x="5536" y="1081"/>
                </a:lnTo>
                <a:lnTo>
                  <a:pt x="5443" y="1063"/>
                </a:lnTo>
                <a:lnTo>
                  <a:pt x="3710" y="1063"/>
                </a:lnTo>
                <a:lnTo>
                  <a:pt x="3803" y="913"/>
                </a:lnTo>
                <a:lnTo>
                  <a:pt x="3859" y="764"/>
                </a:lnTo>
                <a:lnTo>
                  <a:pt x="3915" y="634"/>
                </a:lnTo>
                <a:lnTo>
                  <a:pt x="3915" y="485"/>
                </a:lnTo>
                <a:lnTo>
                  <a:pt x="3877" y="354"/>
                </a:lnTo>
                <a:lnTo>
                  <a:pt x="3822" y="242"/>
                </a:lnTo>
                <a:lnTo>
                  <a:pt x="3728" y="149"/>
                </a:lnTo>
                <a:lnTo>
                  <a:pt x="3616" y="56"/>
                </a:lnTo>
                <a:lnTo>
                  <a:pt x="3505" y="19"/>
                </a:lnTo>
                <a:lnTo>
                  <a:pt x="3356"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48"/>
          <p:cNvSpPr/>
          <p:nvPr/>
        </p:nvSpPr>
        <p:spPr>
          <a:xfrm>
            <a:off x="4517272" y="2868563"/>
            <a:ext cx="160087" cy="127571"/>
          </a:xfrm>
          <a:custGeom>
            <a:avLst/>
            <a:gdLst/>
            <a:ahLst/>
            <a:cxnLst/>
            <a:rect l="l" t="t" r="r" b="b"/>
            <a:pathLst>
              <a:path w="7439" h="5928" extrusionOk="0">
                <a:moveTo>
                  <a:pt x="6096" y="0"/>
                </a:moveTo>
                <a:lnTo>
                  <a:pt x="6022" y="19"/>
                </a:lnTo>
                <a:lnTo>
                  <a:pt x="5947" y="37"/>
                </a:lnTo>
                <a:lnTo>
                  <a:pt x="4754" y="727"/>
                </a:lnTo>
                <a:lnTo>
                  <a:pt x="3561" y="727"/>
                </a:lnTo>
                <a:lnTo>
                  <a:pt x="3468" y="746"/>
                </a:lnTo>
                <a:lnTo>
                  <a:pt x="3356" y="764"/>
                </a:lnTo>
                <a:lnTo>
                  <a:pt x="3263" y="802"/>
                </a:lnTo>
                <a:lnTo>
                  <a:pt x="3170" y="839"/>
                </a:lnTo>
                <a:lnTo>
                  <a:pt x="2778" y="1081"/>
                </a:lnTo>
                <a:lnTo>
                  <a:pt x="2704" y="1156"/>
                </a:lnTo>
                <a:lnTo>
                  <a:pt x="2648" y="1230"/>
                </a:lnTo>
                <a:lnTo>
                  <a:pt x="2610" y="1305"/>
                </a:lnTo>
                <a:lnTo>
                  <a:pt x="2610" y="1398"/>
                </a:lnTo>
                <a:lnTo>
                  <a:pt x="2610" y="2852"/>
                </a:lnTo>
                <a:lnTo>
                  <a:pt x="2610" y="2945"/>
                </a:lnTo>
                <a:lnTo>
                  <a:pt x="2648" y="3038"/>
                </a:lnTo>
                <a:lnTo>
                  <a:pt x="2685" y="3113"/>
                </a:lnTo>
                <a:lnTo>
                  <a:pt x="2741" y="3188"/>
                </a:lnTo>
                <a:lnTo>
                  <a:pt x="2797" y="3243"/>
                </a:lnTo>
                <a:lnTo>
                  <a:pt x="2871" y="3281"/>
                </a:lnTo>
                <a:lnTo>
                  <a:pt x="2946" y="3318"/>
                </a:lnTo>
                <a:lnTo>
                  <a:pt x="3039" y="3337"/>
                </a:lnTo>
                <a:lnTo>
                  <a:pt x="3132" y="3337"/>
                </a:lnTo>
                <a:lnTo>
                  <a:pt x="3226" y="3299"/>
                </a:lnTo>
                <a:lnTo>
                  <a:pt x="3319" y="3262"/>
                </a:lnTo>
                <a:lnTo>
                  <a:pt x="3393" y="3206"/>
                </a:lnTo>
                <a:lnTo>
                  <a:pt x="3449" y="3132"/>
                </a:lnTo>
                <a:lnTo>
                  <a:pt x="3505" y="3057"/>
                </a:lnTo>
                <a:lnTo>
                  <a:pt x="3524" y="2964"/>
                </a:lnTo>
                <a:lnTo>
                  <a:pt x="3542" y="2871"/>
                </a:lnTo>
                <a:lnTo>
                  <a:pt x="3542" y="1845"/>
                </a:lnTo>
                <a:lnTo>
                  <a:pt x="5667" y="1845"/>
                </a:lnTo>
                <a:lnTo>
                  <a:pt x="5798" y="1864"/>
                </a:lnTo>
                <a:lnTo>
                  <a:pt x="5928" y="1901"/>
                </a:lnTo>
                <a:lnTo>
                  <a:pt x="6040" y="1957"/>
                </a:lnTo>
                <a:lnTo>
                  <a:pt x="6133" y="2032"/>
                </a:lnTo>
                <a:lnTo>
                  <a:pt x="6208" y="2125"/>
                </a:lnTo>
                <a:lnTo>
                  <a:pt x="6264" y="2237"/>
                </a:lnTo>
                <a:lnTo>
                  <a:pt x="6301" y="2367"/>
                </a:lnTo>
                <a:lnTo>
                  <a:pt x="6320" y="2498"/>
                </a:lnTo>
                <a:lnTo>
                  <a:pt x="6320" y="2833"/>
                </a:lnTo>
                <a:lnTo>
                  <a:pt x="7252" y="2293"/>
                </a:lnTo>
                <a:lnTo>
                  <a:pt x="7308" y="2256"/>
                </a:lnTo>
                <a:lnTo>
                  <a:pt x="7364" y="2200"/>
                </a:lnTo>
                <a:lnTo>
                  <a:pt x="7401" y="2125"/>
                </a:lnTo>
                <a:lnTo>
                  <a:pt x="7420" y="2069"/>
                </a:lnTo>
                <a:lnTo>
                  <a:pt x="7438" y="1995"/>
                </a:lnTo>
                <a:lnTo>
                  <a:pt x="7438" y="1920"/>
                </a:lnTo>
                <a:lnTo>
                  <a:pt x="7420" y="1845"/>
                </a:lnTo>
                <a:lnTo>
                  <a:pt x="7382" y="1790"/>
                </a:lnTo>
                <a:lnTo>
                  <a:pt x="6450" y="187"/>
                </a:lnTo>
                <a:lnTo>
                  <a:pt x="6413" y="112"/>
                </a:lnTo>
                <a:lnTo>
                  <a:pt x="6357" y="75"/>
                </a:lnTo>
                <a:lnTo>
                  <a:pt x="6301" y="37"/>
                </a:lnTo>
                <a:lnTo>
                  <a:pt x="6227" y="0"/>
                </a:lnTo>
                <a:close/>
                <a:moveTo>
                  <a:pt x="2238" y="1454"/>
                </a:moveTo>
                <a:lnTo>
                  <a:pt x="1492" y="1920"/>
                </a:lnTo>
                <a:lnTo>
                  <a:pt x="1399" y="1976"/>
                </a:lnTo>
                <a:lnTo>
                  <a:pt x="1324" y="2032"/>
                </a:lnTo>
                <a:lnTo>
                  <a:pt x="1268" y="2106"/>
                </a:lnTo>
                <a:lnTo>
                  <a:pt x="1212" y="2181"/>
                </a:lnTo>
                <a:lnTo>
                  <a:pt x="1175" y="2274"/>
                </a:lnTo>
                <a:lnTo>
                  <a:pt x="1157" y="2367"/>
                </a:lnTo>
                <a:lnTo>
                  <a:pt x="1138" y="2461"/>
                </a:lnTo>
                <a:lnTo>
                  <a:pt x="1119" y="2554"/>
                </a:lnTo>
                <a:lnTo>
                  <a:pt x="1119" y="3094"/>
                </a:lnTo>
                <a:lnTo>
                  <a:pt x="187" y="3635"/>
                </a:lnTo>
                <a:lnTo>
                  <a:pt x="131" y="3672"/>
                </a:lnTo>
                <a:lnTo>
                  <a:pt x="75" y="3728"/>
                </a:lnTo>
                <a:lnTo>
                  <a:pt x="38" y="3784"/>
                </a:lnTo>
                <a:lnTo>
                  <a:pt x="20" y="3859"/>
                </a:lnTo>
                <a:lnTo>
                  <a:pt x="1" y="3933"/>
                </a:lnTo>
                <a:lnTo>
                  <a:pt x="20" y="3989"/>
                </a:lnTo>
                <a:lnTo>
                  <a:pt x="20" y="4064"/>
                </a:lnTo>
                <a:lnTo>
                  <a:pt x="57" y="4138"/>
                </a:lnTo>
                <a:lnTo>
                  <a:pt x="989" y="5741"/>
                </a:lnTo>
                <a:lnTo>
                  <a:pt x="1026" y="5816"/>
                </a:lnTo>
                <a:lnTo>
                  <a:pt x="1082" y="5853"/>
                </a:lnTo>
                <a:lnTo>
                  <a:pt x="1138" y="5890"/>
                </a:lnTo>
                <a:lnTo>
                  <a:pt x="1212" y="5928"/>
                </a:lnTo>
                <a:lnTo>
                  <a:pt x="1362" y="5928"/>
                </a:lnTo>
                <a:lnTo>
                  <a:pt x="1417" y="5909"/>
                </a:lnTo>
                <a:lnTo>
                  <a:pt x="1492" y="5890"/>
                </a:lnTo>
                <a:lnTo>
                  <a:pt x="2685" y="5182"/>
                </a:lnTo>
                <a:lnTo>
                  <a:pt x="4419" y="5182"/>
                </a:lnTo>
                <a:lnTo>
                  <a:pt x="4568" y="5126"/>
                </a:lnTo>
                <a:lnTo>
                  <a:pt x="4698" y="5070"/>
                </a:lnTo>
                <a:lnTo>
                  <a:pt x="4810" y="4977"/>
                </a:lnTo>
                <a:lnTo>
                  <a:pt x="4903" y="4865"/>
                </a:lnTo>
                <a:lnTo>
                  <a:pt x="4959" y="4735"/>
                </a:lnTo>
                <a:lnTo>
                  <a:pt x="5015" y="4604"/>
                </a:lnTo>
                <a:lnTo>
                  <a:pt x="5015" y="4455"/>
                </a:lnTo>
                <a:lnTo>
                  <a:pt x="5201" y="4455"/>
                </a:lnTo>
                <a:lnTo>
                  <a:pt x="5276" y="4436"/>
                </a:lnTo>
                <a:lnTo>
                  <a:pt x="5350" y="4418"/>
                </a:lnTo>
                <a:lnTo>
                  <a:pt x="5406" y="4380"/>
                </a:lnTo>
                <a:lnTo>
                  <a:pt x="5462" y="4343"/>
                </a:lnTo>
                <a:lnTo>
                  <a:pt x="5518" y="4287"/>
                </a:lnTo>
                <a:lnTo>
                  <a:pt x="5556" y="4213"/>
                </a:lnTo>
                <a:lnTo>
                  <a:pt x="5574" y="4157"/>
                </a:lnTo>
                <a:lnTo>
                  <a:pt x="5574" y="4082"/>
                </a:lnTo>
                <a:lnTo>
                  <a:pt x="5574" y="3337"/>
                </a:lnTo>
                <a:lnTo>
                  <a:pt x="5667" y="3337"/>
                </a:lnTo>
                <a:lnTo>
                  <a:pt x="5723" y="3318"/>
                </a:lnTo>
                <a:lnTo>
                  <a:pt x="5779" y="3318"/>
                </a:lnTo>
                <a:lnTo>
                  <a:pt x="5872" y="3243"/>
                </a:lnTo>
                <a:lnTo>
                  <a:pt x="5928" y="3169"/>
                </a:lnTo>
                <a:lnTo>
                  <a:pt x="5947" y="3113"/>
                </a:lnTo>
                <a:lnTo>
                  <a:pt x="5947" y="3057"/>
                </a:lnTo>
                <a:lnTo>
                  <a:pt x="5947" y="2498"/>
                </a:lnTo>
                <a:lnTo>
                  <a:pt x="5947" y="2442"/>
                </a:lnTo>
                <a:lnTo>
                  <a:pt x="5928" y="2386"/>
                </a:lnTo>
                <a:lnTo>
                  <a:pt x="5872" y="2293"/>
                </a:lnTo>
                <a:lnTo>
                  <a:pt x="5779" y="2237"/>
                </a:lnTo>
                <a:lnTo>
                  <a:pt x="5723" y="2218"/>
                </a:lnTo>
                <a:lnTo>
                  <a:pt x="3915" y="2218"/>
                </a:lnTo>
                <a:lnTo>
                  <a:pt x="3915" y="2852"/>
                </a:lnTo>
                <a:lnTo>
                  <a:pt x="3897" y="3020"/>
                </a:lnTo>
                <a:lnTo>
                  <a:pt x="3841" y="3188"/>
                </a:lnTo>
                <a:lnTo>
                  <a:pt x="3766" y="3318"/>
                </a:lnTo>
                <a:lnTo>
                  <a:pt x="3673" y="3449"/>
                </a:lnTo>
                <a:lnTo>
                  <a:pt x="3561" y="3542"/>
                </a:lnTo>
                <a:lnTo>
                  <a:pt x="3412" y="3635"/>
                </a:lnTo>
                <a:lnTo>
                  <a:pt x="3263" y="3672"/>
                </a:lnTo>
                <a:lnTo>
                  <a:pt x="3095" y="3709"/>
                </a:lnTo>
                <a:lnTo>
                  <a:pt x="2927" y="3691"/>
                </a:lnTo>
                <a:lnTo>
                  <a:pt x="2760" y="3654"/>
                </a:lnTo>
                <a:lnTo>
                  <a:pt x="2629" y="3579"/>
                </a:lnTo>
                <a:lnTo>
                  <a:pt x="2499" y="3467"/>
                </a:lnTo>
                <a:lnTo>
                  <a:pt x="2387" y="3337"/>
                </a:lnTo>
                <a:lnTo>
                  <a:pt x="2312" y="3206"/>
                </a:lnTo>
                <a:lnTo>
                  <a:pt x="2256" y="3038"/>
                </a:lnTo>
                <a:lnTo>
                  <a:pt x="2238" y="2871"/>
                </a:lnTo>
                <a:lnTo>
                  <a:pt x="2238" y="1454"/>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48"/>
          <p:cNvSpPr/>
          <p:nvPr/>
        </p:nvSpPr>
        <p:spPr>
          <a:xfrm>
            <a:off x="4186770" y="2868563"/>
            <a:ext cx="159678" cy="111538"/>
          </a:xfrm>
          <a:custGeom>
            <a:avLst/>
            <a:gdLst/>
            <a:ahLst/>
            <a:cxnLst/>
            <a:rect l="l" t="t" r="r" b="b"/>
            <a:pathLst>
              <a:path w="7420" h="5183" extrusionOk="0">
                <a:moveTo>
                  <a:pt x="318" y="0"/>
                </a:moveTo>
                <a:lnTo>
                  <a:pt x="243" y="19"/>
                </a:lnTo>
                <a:lnTo>
                  <a:pt x="168" y="56"/>
                </a:lnTo>
                <a:lnTo>
                  <a:pt x="112" y="93"/>
                </a:lnTo>
                <a:lnTo>
                  <a:pt x="57" y="149"/>
                </a:lnTo>
                <a:lnTo>
                  <a:pt x="38" y="205"/>
                </a:lnTo>
                <a:lnTo>
                  <a:pt x="1" y="280"/>
                </a:lnTo>
                <a:lnTo>
                  <a:pt x="1" y="354"/>
                </a:lnTo>
                <a:lnTo>
                  <a:pt x="1" y="2889"/>
                </a:lnTo>
                <a:lnTo>
                  <a:pt x="1" y="2983"/>
                </a:lnTo>
                <a:lnTo>
                  <a:pt x="19" y="3076"/>
                </a:lnTo>
                <a:lnTo>
                  <a:pt x="75" y="3169"/>
                </a:lnTo>
                <a:lnTo>
                  <a:pt x="112" y="3243"/>
                </a:lnTo>
                <a:lnTo>
                  <a:pt x="1324" y="4809"/>
                </a:lnTo>
                <a:lnTo>
                  <a:pt x="1399" y="4921"/>
                </a:lnTo>
                <a:lnTo>
                  <a:pt x="1455" y="5052"/>
                </a:lnTo>
                <a:lnTo>
                  <a:pt x="1473" y="5107"/>
                </a:lnTo>
                <a:lnTo>
                  <a:pt x="1510" y="5145"/>
                </a:lnTo>
                <a:lnTo>
                  <a:pt x="1566" y="5182"/>
                </a:lnTo>
                <a:lnTo>
                  <a:pt x="3225" y="5182"/>
                </a:lnTo>
                <a:lnTo>
                  <a:pt x="3281" y="5126"/>
                </a:lnTo>
                <a:lnTo>
                  <a:pt x="3319" y="5070"/>
                </a:lnTo>
                <a:lnTo>
                  <a:pt x="3337" y="4996"/>
                </a:lnTo>
                <a:lnTo>
                  <a:pt x="3337" y="3709"/>
                </a:lnTo>
                <a:lnTo>
                  <a:pt x="3319" y="3467"/>
                </a:lnTo>
                <a:lnTo>
                  <a:pt x="3263" y="3243"/>
                </a:lnTo>
                <a:lnTo>
                  <a:pt x="3169" y="3020"/>
                </a:lnTo>
                <a:lnTo>
                  <a:pt x="3039" y="2815"/>
                </a:lnTo>
                <a:lnTo>
                  <a:pt x="2368" y="1920"/>
                </a:lnTo>
                <a:lnTo>
                  <a:pt x="2331" y="1864"/>
                </a:lnTo>
                <a:lnTo>
                  <a:pt x="2256" y="1827"/>
                </a:lnTo>
                <a:lnTo>
                  <a:pt x="2200" y="1790"/>
                </a:lnTo>
                <a:lnTo>
                  <a:pt x="2126" y="1771"/>
                </a:lnTo>
                <a:lnTo>
                  <a:pt x="2051" y="1771"/>
                </a:lnTo>
                <a:lnTo>
                  <a:pt x="1995" y="1790"/>
                </a:lnTo>
                <a:lnTo>
                  <a:pt x="1921" y="1808"/>
                </a:lnTo>
                <a:lnTo>
                  <a:pt x="1846" y="1845"/>
                </a:lnTo>
                <a:lnTo>
                  <a:pt x="1790" y="1901"/>
                </a:lnTo>
                <a:lnTo>
                  <a:pt x="1753" y="1957"/>
                </a:lnTo>
                <a:lnTo>
                  <a:pt x="1734" y="2032"/>
                </a:lnTo>
                <a:lnTo>
                  <a:pt x="1716" y="2088"/>
                </a:lnTo>
                <a:lnTo>
                  <a:pt x="1697" y="2162"/>
                </a:lnTo>
                <a:lnTo>
                  <a:pt x="1716" y="2237"/>
                </a:lnTo>
                <a:lnTo>
                  <a:pt x="1734" y="2311"/>
                </a:lnTo>
                <a:lnTo>
                  <a:pt x="1771" y="2367"/>
                </a:lnTo>
                <a:lnTo>
                  <a:pt x="2219" y="2964"/>
                </a:lnTo>
                <a:lnTo>
                  <a:pt x="2256" y="3020"/>
                </a:lnTo>
                <a:lnTo>
                  <a:pt x="2256" y="3076"/>
                </a:lnTo>
                <a:lnTo>
                  <a:pt x="2237" y="3150"/>
                </a:lnTo>
                <a:lnTo>
                  <a:pt x="2200" y="3206"/>
                </a:lnTo>
                <a:lnTo>
                  <a:pt x="2051" y="3355"/>
                </a:lnTo>
                <a:lnTo>
                  <a:pt x="1995" y="3393"/>
                </a:lnTo>
                <a:lnTo>
                  <a:pt x="1921" y="3411"/>
                </a:lnTo>
                <a:lnTo>
                  <a:pt x="1846" y="3393"/>
                </a:lnTo>
                <a:lnTo>
                  <a:pt x="1790" y="3337"/>
                </a:lnTo>
                <a:lnTo>
                  <a:pt x="746" y="2088"/>
                </a:lnTo>
                <a:lnTo>
                  <a:pt x="746" y="373"/>
                </a:lnTo>
                <a:lnTo>
                  <a:pt x="728" y="298"/>
                </a:lnTo>
                <a:lnTo>
                  <a:pt x="709" y="242"/>
                </a:lnTo>
                <a:lnTo>
                  <a:pt x="672" y="168"/>
                </a:lnTo>
                <a:lnTo>
                  <a:pt x="634" y="112"/>
                </a:lnTo>
                <a:lnTo>
                  <a:pt x="578" y="75"/>
                </a:lnTo>
                <a:lnTo>
                  <a:pt x="523" y="37"/>
                </a:lnTo>
                <a:lnTo>
                  <a:pt x="467" y="0"/>
                </a:lnTo>
                <a:close/>
                <a:moveTo>
                  <a:pt x="6991" y="0"/>
                </a:moveTo>
                <a:lnTo>
                  <a:pt x="6916" y="19"/>
                </a:lnTo>
                <a:lnTo>
                  <a:pt x="6860" y="56"/>
                </a:lnTo>
                <a:lnTo>
                  <a:pt x="6804" y="93"/>
                </a:lnTo>
                <a:lnTo>
                  <a:pt x="6748" y="149"/>
                </a:lnTo>
                <a:lnTo>
                  <a:pt x="6711" y="205"/>
                </a:lnTo>
                <a:lnTo>
                  <a:pt x="6692" y="280"/>
                </a:lnTo>
                <a:lnTo>
                  <a:pt x="6674" y="354"/>
                </a:lnTo>
                <a:lnTo>
                  <a:pt x="6674" y="2088"/>
                </a:lnTo>
                <a:lnTo>
                  <a:pt x="5630" y="3337"/>
                </a:lnTo>
                <a:lnTo>
                  <a:pt x="5574" y="3393"/>
                </a:lnTo>
                <a:lnTo>
                  <a:pt x="5425" y="3393"/>
                </a:lnTo>
                <a:lnTo>
                  <a:pt x="5369" y="3355"/>
                </a:lnTo>
                <a:lnTo>
                  <a:pt x="5220" y="3206"/>
                </a:lnTo>
                <a:lnTo>
                  <a:pt x="5183" y="3150"/>
                </a:lnTo>
                <a:lnTo>
                  <a:pt x="5164" y="3076"/>
                </a:lnTo>
                <a:lnTo>
                  <a:pt x="5164" y="3020"/>
                </a:lnTo>
                <a:lnTo>
                  <a:pt x="5201" y="2964"/>
                </a:lnTo>
                <a:lnTo>
                  <a:pt x="5649" y="2367"/>
                </a:lnTo>
                <a:lnTo>
                  <a:pt x="5686" y="2311"/>
                </a:lnTo>
                <a:lnTo>
                  <a:pt x="5704" y="2237"/>
                </a:lnTo>
                <a:lnTo>
                  <a:pt x="5704" y="2162"/>
                </a:lnTo>
                <a:lnTo>
                  <a:pt x="5704" y="2088"/>
                </a:lnTo>
                <a:lnTo>
                  <a:pt x="5686" y="2032"/>
                </a:lnTo>
                <a:lnTo>
                  <a:pt x="5667" y="1957"/>
                </a:lnTo>
                <a:lnTo>
                  <a:pt x="5630" y="1901"/>
                </a:lnTo>
                <a:lnTo>
                  <a:pt x="5574" y="1845"/>
                </a:lnTo>
                <a:lnTo>
                  <a:pt x="5499" y="1808"/>
                </a:lnTo>
                <a:lnTo>
                  <a:pt x="5425" y="1790"/>
                </a:lnTo>
                <a:lnTo>
                  <a:pt x="5369" y="1771"/>
                </a:lnTo>
                <a:lnTo>
                  <a:pt x="5294" y="1771"/>
                </a:lnTo>
                <a:lnTo>
                  <a:pt x="5220" y="1790"/>
                </a:lnTo>
                <a:lnTo>
                  <a:pt x="5164" y="1827"/>
                </a:lnTo>
                <a:lnTo>
                  <a:pt x="5089" y="1864"/>
                </a:lnTo>
                <a:lnTo>
                  <a:pt x="5052" y="1920"/>
                </a:lnTo>
                <a:lnTo>
                  <a:pt x="4381" y="2815"/>
                </a:lnTo>
                <a:lnTo>
                  <a:pt x="4251" y="3020"/>
                </a:lnTo>
                <a:lnTo>
                  <a:pt x="4157" y="3243"/>
                </a:lnTo>
                <a:lnTo>
                  <a:pt x="4101" y="3467"/>
                </a:lnTo>
                <a:lnTo>
                  <a:pt x="4083" y="3709"/>
                </a:lnTo>
                <a:lnTo>
                  <a:pt x="4083" y="4996"/>
                </a:lnTo>
                <a:lnTo>
                  <a:pt x="4101" y="5070"/>
                </a:lnTo>
                <a:lnTo>
                  <a:pt x="4139" y="5126"/>
                </a:lnTo>
                <a:lnTo>
                  <a:pt x="4195" y="5182"/>
                </a:lnTo>
                <a:lnTo>
                  <a:pt x="5854" y="5182"/>
                </a:lnTo>
                <a:lnTo>
                  <a:pt x="5909" y="5145"/>
                </a:lnTo>
                <a:lnTo>
                  <a:pt x="5947" y="5107"/>
                </a:lnTo>
                <a:lnTo>
                  <a:pt x="5965" y="5052"/>
                </a:lnTo>
                <a:lnTo>
                  <a:pt x="6021" y="4921"/>
                </a:lnTo>
                <a:lnTo>
                  <a:pt x="6096" y="4809"/>
                </a:lnTo>
                <a:lnTo>
                  <a:pt x="7307" y="3243"/>
                </a:lnTo>
                <a:lnTo>
                  <a:pt x="7345" y="3169"/>
                </a:lnTo>
                <a:lnTo>
                  <a:pt x="7382" y="3076"/>
                </a:lnTo>
                <a:lnTo>
                  <a:pt x="7419" y="2983"/>
                </a:lnTo>
                <a:lnTo>
                  <a:pt x="7419" y="2889"/>
                </a:lnTo>
                <a:lnTo>
                  <a:pt x="7419" y="373"/>
                </a:lnTo>
                <a:lnTo>
                  <a:pt x="7419" y="298"/>
                </a:lnTo>
                <a:lnTo>
                  <a:pt x="7401" y="242"/>
                </a:lnTo>
                <a:lnTo>
                  <a:pt x="7363" y="168"/>
                </a:lnTo>
                <a:lnTo>
                  <a:pt x="7326" y="112"/>
                </a:lnTo>
                <a:lnTo>
                  <a:pt x="7270" y="75"/>
                </a:lnTo>
                <a:lnTo>
                  <a:pt x="7214" y="37"/>
                </a:lnTo>
                <a:lnTo>
                  <a:pt x="714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48"/>
          <p:cNvSpPr/>
          <p:nvPr/>
        </p:nvSpPr>
        <p:spPr>
          <a:xfrm>
            <a:off x="3860680" y="2868563"/>
            <a:ext cx="159678" cy="127571"/>
          </a:xfrm>
          <a:custGeom>
            <a:avLst/>
            <a:gdLst/>
            <a:ahLst/>
            <a:cxnLst/>
            <a:rect l="l" t="t" r="r" b="b"/>
            <a:pathLst>
              <a:path w="7420" h="5928" extrusionOk="0">
                <a:moveTo>
                  <a:pt x="3710" y="0"/>
                </a:moveTo>
                <a:lnTo>
                  <a:pt x="3579" y="242"/>
                </a:lnTo>
                <a:lnTo>
                  <a:pt x="3467" y="447"/>
                </a:lnTo>
                <a:lnTo>
                  <a:pt x="3449" y="541"/>
                </a:lnTo>
                <a:lnTo>
                  <a:pt x="3430" y="615"/>
                </a:lnTo>
                <a:lnTo>
                  <a:pt x="3430" y="671"/>
                </a:lnTo>
                <a:lnTo>
                  <a:pt x="3449" y="727"/>
                </a:lnTo>
                <a:lnTo>
                  <a:pt x="3523" y="820"/>
                </a:lnTo>
                <a:lnTo>
                  <a:pt x="3598" y="895"/>
                </a:lnTo>
                <a:lnTo>
                  <a:pt x="3654" y="913"/>
                </a:lnTo>
                <a:lnTo>
                  <a:pt x="3766" y="913"/>
                </a:lnTo>
                <a:lnTo>
                  <a:pt x="3822" y="895"/>
                </a:lnTo>
                <a:lnTo>
                  <a:pt x="3915" y="820"/>
                </a:lnTo>
                <a:lnTo>
                  <a:pt x="3971" y="727"/>
                </a:lnTo>
                <a:lnTo>
                  <a:pt x="3989" y="671"/>
                </a:lnTo>
                <a:lnTo>
                  <a:pt x="3989" y="615"/>
                </a:lnTo>
                <a:lnTo>
                  <a:pt x="3971" y="541"/>
                </a:lnTo>
                <a:lnTo>
                  <a:pt x="3952" y="447"/>
                </a:lnTo>
                <a:lnTo>
                  <a:pt x="3859" y="242"/>
                </a:lnTo>
                <a:lnTo>
                  <a:pt x="3710" y="0"/>
                </a:lnTo>
                <a:close/>
                <a:moveTo>
                  <a:pt x="373" y="541"/>
                </a:moveTo>
                <a:lnTo>
                  <a:pt x="224" y="802"/>
                </a:lnTo>
                <a:lnTo>
                  <a:pt x="131" y="1007"/>
                </a:lnTo>
                <a:lnTo>
                  <a:pt x="112" y="1100"/>
                </a:lnTo>
                <a:lnTo>
                  <a:pt x="94" y="1174"/>
                </a:lnTo>
                <a:lnTo>
                  <a:pt x="94" y="1230"/>
                </a:lnTo>
                <a:lnTo>
                  <a:pt x="112" y="1286"/>
                </a:lnTo>
                <a:lnTo>
                  <a:pt x="168" y="1379"/>
                </a:lnTo>
                <a:lnTo>
                  <a:pt x="261" y="1454"/>
                </a:lnTo>
                <a:lnTo>
                  <a:pt x="317" y="1473"/>
                </a:lnTo>
                <a:lnTo>
                  <a:pt x="429" y="1473"/>
                </a:lnTo>
                <a:lnTo>
                  <a:pt x="485" y="1454"/>
                </a:lnTo>
                <a:lnTo>
                  <a:pt x="560" y="1379"/>
                </a:lnTo>
                <a:lnTo>
                  <a:pt x="634" y="1286"/>
                </a:lnTo>
                <a:lnTo>
                  <a:pt x="634" y="1230"/>
                </a:lnTo>
                <a:lnTo>
                  <a:pt x="653" y="1174"/>
                </a:lnTo>
                <a:lnTo>
                  <a:pt x="634" y="1100"/>
                </a:lnTo>
                <a:lnTo>
                  <a:pt x="597" y="1007"/>
                </a:lnTo>
                <a:lnTo>
                  <a:pt x="504" y="802"/>
                </a:lnTo>
                <a:lnTo>
                  <a:pt x="373" y="541"/>
                </a:lnTo>
                <a:close/>
                <a:moveTo>
                  <a:pt x="1305" y="541"/>
                </a:moveTo>
                <a:lnTo>
                  <a:pt x="1156" y="802"/>
                </a:lnTo>
                <a:lnTo>
                  <a:pt x="1063" y="1007"/>
                </a:lnTo>
                <a:lnTo>
                  <a:pt x="1026" y="1100"/>
                </a:lnTo>
                <a:lnTo>
                  <a:pt x="1026" y="1174"/>
                </a:lnTo>
                <a:lnTo>
                  <a:pt x="1026" y="1230"/>
                </a:lnTo>
                <a:lnTo>
                  <a:pt x="1044" y="1286"/>
                </a:lnTo>
                <a:lnTo>
                  <a:pt x="1100" y="1379"/>
                </a:lnTo>
                <a:lnTo>
                  <a:pt x="1193" y="1454"/>
                </a:lnTo>
                <a:lnTo>
                  <a:pt x="1249" y="1473"/>
                </a:lnTo>
                <a:lnTo>
                  <a:pt x="1361" y="1473"/>
                </a:lnTo>
                <a:lnTo>
                  <a:pt x="1398" y="1454"/>
                </a:lnTo>
                <a:lnTo>
                  <a:pt x="1492" y="1379"/>
                </a:lnTo>
                <a:lnTo>
                  <a:pt x="1548" y="1286"/>
                </a:lnTo>
                <a:lnTo>
                  <a:pt x="1566" y="1230"/>
                </a:lnTo>
                <a:lnTo>
                  <a:pt x="1585" y="1174"/>
                </a:lnTo>
                <a:lnTo>
                  <a:pt x="1566" y="1100"/>
                </a:lnTo>
                <a:lnTo>
                  <a:pt x="1529" y="1007"/>
                </a:lnTo>
                <a:lnTo>
                  <a:pt x="1436" y="802"/>
                </a:lnTo>
                <a:lnTo>
                  <a:pt x="1305" y="541"/>
                </a:lnTo>
                <a:close/>
                <a:moveTo>
                  <a:pt x="2032" y="541"/>
                </a:moveTo>
                <a:lnTo>
                  <a:pt x="1902" y="802"/>
                </a:lnTo>
                <a:lnTo>
                  <a:pt x="1809" y="1007"/>
                </a:lnTo>
                <a:lnTo>
                  <a:pt x="1771" y="1100"/>
                </a:lnTo>
                <a:lnTo>
                  <a:pt x="1771" y="1174"/>
                </a:lnTo>
                <a:lnTo>
                  <a:pt x="1771" y="1230"/>
                </a:lnTo>
                <a:lnTo>
                  <a:pt x="1790" y="1286"/>
                </a:lnTo>
                <a:lnTo>
                  <a:pt x="1846" y="1379"/>
                </a:lnTo>
                <a:lnTo>
                  <a:pt x="1939" y="1454"/>
                </a:lnTo>
                <a:lnTo>
                  <a:pt x="1976" y="1473"/>
                </a:lnTo>
                <a:lnTo>
                  <a:pt x="2088" y="1473"/>
                </a:lnTo>
                <a:lnTo>
                  <a:pt x="2144" y="1454"/>
                </a:lnTo>
                <a:lnTo>
                  <a:pt x="2237" y="1379"/>
                </a:lnTo>
                <a:lnTo>
                  <a:pt x="2293" y="1286"/>
                </a:lnTo>
                <a:lnTo>
                  <a:pt x="2312" y="1230"/>
                </a:lnTo>
                <a:lnTo>
                  <a:pt x="2312" y="1174"/>
                </a:lnTo>
                <a:lnTo>
                  <a:pt x="2312" y="1100"/>
                </a:lnTo>
                <a:lnTo>
                  <a:pt x="2275" y="1007"/>
                </a:lnTo>
                <a:lnTo>
                  <a:pt x="2181" y="802"/>
                </a:lnTo>
                <a:lnTo>
                  <a:pt x="2032" y="541"/>
                </a:lnTo>
                <a:close/>
                <a:moveTo>
                  <a:pt x="2778" y="541"/>
                </a:moveTo>
                <a:lnTo>
                  <a:pt x="2647" y="802"/>
                </a:lnTo>
                <a:lnTo>
                  <a:pt x="2554" y="1007"/>
                </a:lnTo>
                <a:lnTo>
                  <a:pt x="2517" y="1100"/>
                </a:lnTo>
                <a:lnTo>
                  <a:pt x="2498" y="1174"/>
                </a:lnTo>
                <a:lnTo>
                  <a:pt x="2517" y="1230"/>
                </a:lnTo>
                <a:lnTo>
                  <a:pt x="2535" y="1286"/>
                </a:lnTo>
                <a:lnTo>
                  <a:pt x="2591" y="1379"/>
                </a:lnTo>
                <a:lnTo>
                  <a:pt x="2666" y="1454"/>
                </a:lnTo>
                <a:lnTo>
                  <a:pt x="2722" y="1473"/>
                </a:lnTo>
                <a:lnTo>
                  <a:pt x="2834" y="1473"/>
                </a:lnTo>
                <a:lnTo>
                  <a:pt x="2890" y="1454"/>
                </a:lnTo>
                <a:lnTo>
                  <a:pt x="2983" y="1379"/>
                </a:lnTo>
                <a:lnTo>
                  <a:pt x="3039" y="1286"/>
                </a:lnTo>
                <a:lnTo>
                  <a:pt x="3057" y="1230"/>
                </a:lnTo>
                <a:lnTo>
                  <a:pt x="3057" y="1174"/>
                </a:lnTo>
                <a:lnTo>
                  <a:pt x="3057" y="1100"/>
                </a:lnTo>
                <a:lnTo>
                  <a:pt x="3020" y="1007"/>
                </a:lnTo>
                <a:lnTo>
                  <a:pt x="2927" y="802"/>
                </a:lnTo>
                <a:lnTo>
                  <a:pt x="2778" y="541"/>
                </a:lnTo>
                <a:close/>
                <a:moveTo>
                  <a:pt x="4642" y="541"/>
                </a:moveTo>
                <a:lnTo>
                  <a:pt x="4493" y="802"/>
                </a:lnTo>
                <a:lnTo>
                  <a:pt x="4399" y="1007"/>
                </a:lnTo>
                <a:lnTo>
                  <a:pt x="4381" y="1100"/>
                </a:lnTo>
                <a:lnTo>
                  <a:pt x="4362" y="1174"/>
                </a:lnTo>
                <a:lnTo>
                  <a:pt x="4362" y="1230"/>
                </a:lnTo>
                <a:lnTo>
                  <a:pt x="4381" y="1286"/>
                </a:lnTo>
                <a:lnTo>
                  <a:pt x="4437" y="1379"/>
                </a:lnTo>
                <a:lnTo>
                  <a:pt x="4530" y="1454"/>
                </a:lnTo>
                <a:lnTo>
                  <a:pt x="4586" y="1473"/>
                </a:lnTo>
                <a:lnTo>
                  <a:pt x="4698" y="1473"/>
                </a:lnTo>
                <a:lnTo>
                  <a:pt x="4754" y="1454"/>
                </a:lnTo>
                <a:lnTo>
                  <a:pt x="4828" y="1379"/>
                </a:lnTo>
                <a:lnTo>
                  <a:pt x="4903" y="1286"/>
                </a:lnTo>
                <a:lnTo>
                  <a:pt x="4921" y="1230"/>
                </a:lnTo>
                <a:lnTo>
                  <a:pt x="4921" y="1174"/>
                </a:lnTo>
                <a:lnTo>
                  <a:pt x="4903" y="1100"/>
                </a:lnTo>
                <a:lnTo>
                  <a:pt x="4865" y="1007"/>
                </a:lnTo>
                <a:lnTo>
                  <a:pt x="4772" y="802"/>
                </a:lnTo>
                <a:lnTo>
                  <a:pt x="4642" y="541"/>
                </a:lnTo>
                <a:close/>
                <a:moveTo>
                  <a:pt x="5387" y="541"/>
                </a:moveTo>
                <a:lnTo>
                  <a:pt x="5238" y="802"/>
                </a:lnTo>
                <a:lnTo>
                  <a:pt x="5145" y="1007"/>
                </a:lnTo>
                <a:lnTo>
                  <a:pt x="5108" y="1100"/>
                </a:lnTo>
                <a:lnTo>
                  <a:pt x="5108" y="1174"/>
                </a:lnTo>
                <a:lnTo>
                  <a:pt x="5108" y="1230"/>
                </a:lnTo>
                <a:lnTo>
                  <a:pt x="5126" y="1286"/>
                </a:lnTo>
                <a:lnTo>
                  <a:pt x="5182" y="1379"/>
                </a:lnTo>
                <a:lnTo>
                  <a:pt x="5276" y="1454"/>
                </a:lnTo>
                <a:lnTo>
                  <a:pt x="5331" y="1473"/>
                </a:lnTo>
                <a:lnTo>
                  <a:pt x="5443" y="1473"/>
                </a:lnTo>
                <a:lnTo>
                  <a:pt x="5499" y="1454"/>
                </a:lnTo>
                <a:lnTo>
                  <a:pt x="5574" y="1379"/>
                </a:lnTo>
                <a:lnTo>
                  <a:pt x="5630" y="1286"/>
                </a:lnTo>
                <a:lnTo>
                  <a:pt x="5648" y="1230"/>
                </a:lnTo>
                <a:lnTo>
                  <a:pt x="5667" y="1174"/>
                </a:lnTo>
                <a:lnTo>
                  <a:pt x="5648" y="1100"/>
                </a:lnTo>
                <a:lnTo>
                  <a:pt x="5611" y="1007"/>
                </a:lnTo>
                <a:lnTo>
                  <a:pt x="5518" y="802"/>
                </a:lnTo>
                <a:lnTo>
                  <a:pt x="5387" y="541"/>
                </a:lnTo>
                <a:close/>
                <a:moveTo>
                  <a:pt x="6133" y="541"/>
                </a:moveTo>
                <a:lnTo>
                  <a:pt x="5984" y="802"/>
                </a:lnTo>
                <a:lnTo>
                  <a:pt x="5891" y="1007"/>
                </a:lnTo>
                <a:lnTo>
                  <a:pt x="5853" y="1100"/>
                </a:lnTo>
                <a:lnTo>
                  <a:pt x="5853" y="1174"/>
                </a:lnTo>
                <a:lnTo>
                  <a:pt x="5853" y="1230"/>
                </a:lnTo>
                <a:lnTo>
                  <a:pt x="5872" y="1286"/>
                </a:lnTo>
                <a:lnTo>
                  <a:pt x="5928" y="1379"/>
                </a:lnTo>
                <a:lnTo>
                  <a:pt x="6021" y="1454"/>
                </a:lnTo>
                <a:lnTo>
                  <a:pt x="6077" y="1473"/>
                </a:lnTo>
                <a:lnTo>
                  <a:pt x="6189" y="1473"/>
                </a:lnTo>
                <a:lnTo>
                  <a:pt x="6226" y="1454"/>
                </a:lnTo>
                <a:lnTo>
                  <a:pt x="6319" y="1379"/>
                </a:lnTo>
                <a:lnTo>
                  <a:pt x="6375" y="1286"/>
                </a:lnTo>
                <a:lnTo>
                  <a:pt x="6394" y="1230"/>
                </a:lnTo>
                <a:lnTo>
                  <a:pt x="6394" y="1174"/>
                </a:lnTo>
                <a:lnTo>
                  <a:pt x="6394" y="1100"/>
                </a:lnTo>
                <a:lnTo>
                  <a:pt x="6357" y="1007"/>
                </a:lnTo>
                <a:lnTo>
                  <a:pt x="6263" y="802"/>
                </a:lnTo>
                <a:lnTo>
                  <a:pt x="6133" y="541"/>
                </a:lnTo>
                <a:close/>
                <a:moveTo>
                  <a:pt x="7046" y="541"/>
                </a:moveTo>
                <a:lnTo>
                  <a:pt x="6916" y="802"/>
                </a:lnTo>
                <a:lnTo>
                  <a:pt x="6823" y="1007"/>
                </a:lnTo>
                <a:lnTo>
                  <a:pt x="6785" y="1100"/>
                </a:lnTo>
                <a:lnTo>
                  <a:pt x="6767" y="1174"/>
                </a:lnTo>
                <a:lnTo>
                  <a:pt x="6785" y="1230"/>
                </a:lnTo>
                <a:lnTo>
                  <a:pt x="6804" y="1286"/>
                </a:lnTo>
                <a:lnTo>
                  <a:pt x="6860" y="1379"/>
                </a:lnTo>
                <a:lnTo>
                  <a:pt x="6953" y="1454"/>
                </a:lnTo>
                <a:lnTo>
                  <a:pt x="6990" y="1473"/>
                </a:lnTo>
                <a:lnTo>
                  <a:pt x="7102" y="1473"/>
                </a:lnTo>
                <a:lnTo>
                  <a:pt x="7158" y="1454"/>
                </a:lnTo>
                <a:lnTo>
                  <a:pt x="7251" y="1379"/>
                </a:lnTo>
                <a:lnTo>
                  <a:pt x="7307" y="1286"/>
                </a:lnTo>
                <a:lnTo>
                  <a:pt x="7326" y="1230"/>
                </a:lnTo>
                <a:lnTo>
                  <a:pt x="7326" y="1174"/>
                </a:lnTo>
                <a:lnTo>
                  <a:pt x="7326" y="1100"/>
                </a:lnTo>
                <a:lnTo>
                  <a:pt x="7289" y="1007"/>
                </a:lnTo>
                <a:lnTo>
                  <a:pt x="7195" y="802"/>
                </a:lnTo>
                <a:lnTo>
                  <a:pt x="7046" y="541"/>
                </a:lnTo>
                <a:close/>
                <a:moveTo>
                  <a:pt x="1175" y="1845"/>
                </a:moveTo>
                <a:lnTo>
                  <a:pt x="1137" y="1864"/>
                </a:lnTo>
                <a:lnTo>
                  <a:pt x="1119" y="1901"/>
                </a:lnTo>
                <a:lnTo>
                  <a:pt x="1119" y="1939"/>
                </a:lnTo>
                <a:lnTo>
                  <a:pt x="1119" y="3337"/>
                </a:lnTo>
                <a:lnTo>
                  <a:pt x="1492" y="3337"/>
                </a:lnTo>
                <a:lnTo>
                  <a:pt x="1492" y="1939"/>
                </a:lnTo>
                <a:lnTo>
                  <a:pt x="1473" y="1901"/>
                </a:lnTo>
                <a:lnTo>
                  <a:pt x="1454" y="1864"/>
                </a:lnTo>
                <a:lnTo>
                  <a:pt x="1436" y="1845"/>
                </a:lnTo>
                <a:close/>
                <a:moveTo>
                  <a:pt x="1920" y="1845"/>
                </a:moveTo>
                <a:lnTo>
                  <a:pt x="1883" y="1864"/>
                </a:lnTo>
                <a:lnTo>
                  <a:pt x="1864" y="1901"/>
                </a:lnTo>
                <a:lnTo>
                  <a:pt x="1846" y="1939"/>
                </a:lnTo>
                <a:lnTo>
                  <a:pt x="1846" y="3337"/>
                </a:lnTo>
                <a:lnTo>
                  <a:pt x="2219" y="3337"/>
                </a:lnTo>
                <a:lnTo>
                  <a:pt x="2219" y="1939"/>
                </a:lnTo>
                <a:lnTo>
                  <a:pt x="2219" y="1901"/>
                </a:lnTo>
                <a:lnTo>
                  <a:pt x="2200" y="1864"/>
                </a:lnTo>
                <a:lnTo>
                  <a:pt x="2163" y="1845"/>
                </a:lnTo>
                <a:close/>
                <a:moveTo>
                  <a:pt x="2647" y="1845"/>
                </a:moveTo>
                <a:lnTo>
                  <a:pt x="2629" y="1864"/>
                </a:lnTo>
                <a:lnTo>
                  <a:pt x="2610" y="1901"/>
                </a:lnTo>
                <a:lnTo>
                  <a:pt x="2591" y="1939"/>
                </a:lnTo>
                <a:lnTo>
                  <a:pt x="2591" y="3337"/>
                </a:lnTo>
                <a:lnTo>
                  <a:pt x="2964" y="3337"/>
                </a:lnTo>
                <a:lnTo>
                  <a:pt x="2964" y="1939"/>
                </a:lnTo>
                <a:lnTo>
                  <a:pt x="2964" y="1901"/>
                </a:lnTo>
                <a:lnTo>
                  <a:pt x="2946" y="1864"/>
                </a:lnTo>
                <a:lnTo>
                  <a:pt x="2908" y="1845"/>
                </a:lnTo>
                <a:close/>
                <a:moveTo>
                  <a:pt x="4511" y="1845"/>
                </a:moveTo>
                <a:lnTo>
                  <a:pt x="4474" y="1864"/>
                </a:lnTo>
                <a:lnTo>
                  <a:pt x="4455" y="1901"/>
                </a:lnTo>
                <a:lnTo>
                  <a:pt x="4455" y="1939"/>
                </a:lnTo>
                <a:lnTo>
                  <a:pt x="4455" y="3337"/>
                </a:lnTo>
                <a:lnTo>
                  <a:pt x="4828" y="3337"/>
                </a:lnTo>
                <a:lnTo>
                  <a:pt x="4828" y="1939"/>
                </a:lnTo>
                <a:lnTo>
                  <a:pt x="4810" y="1901"/>
                </a:lnTo>
                <a:lnTo>
                  <a:pt x="4791" y="1864"/>
                </a:lnTo>
                <a:lnTo>
                  <a:pt x="4772" y="1845"/>
                </a:lnTo>
                <a:close/>
                <a:moveTo>
                  <a:pt x="5257" y="1845"/>
                </a:moveTo>
                <a:lnTo>
                  <a:pt x="5220" y="1864"/>
                </a:lnTo>
                <a:lnTo>
                  <a:pt x="5201" y="1901"/>
                </a:lnTo>
                <a:lnTo>
                  <a:pt x="5201" y="1939"/>
                </a:lnTo>
                <a:lnTo>
                  <a:pt x="5201" y="3337"/>
                </a:lnTo>
                <a:lnTo>
                  <a:pt x="5574" y="3337"/>
                </a:lnTo>
                <a:lnTo>
                  <a:pt x="5574" y="1939"/>
                </a:lnTo>
                <a:lnTo>
                  <a:pt x="5555" y="1901"/>
                </a:lnTo>
                <a:lnTo>
                  <a:pt x="5536" y="1864"/>
                </a:lnTo>
                <a:lnTo>
                  <a:pt x="5518" y="1845"/>
                </a:lnTo>
                <a:close/>
                <a:moveTo>
                  <a:pt x="6002" y="1845"/>
                </a:moveTo>
                <a:lnTo>
                  <a:pt x="5965" y="1864"/>
                </a:lnTo>
                <a:lnTo>
                  <a:pt x="5947" y="1901"/>
                </a:lnTo>
                <a:lnTo>
                  <a:pt x="5947" y="1939"/>
                </a:lnTo>
                <a:lnTo>
                  <a:pt x="5947" y="3337"/>
                </a:lnTo>
                <a:lnTo>
                  <a:pt x="6301" y="3337"/>
                </a:lnTo>
                <a:lnTo>
                  <a:pt x="6301" y="1939"/>
                </a:lnTo>
                <a:lnTo>
                  <a:pt x="6301" y="1901"/>
                </a:lnTo>
                <a:lnTo>
                  <a:pt x="6282" y="1864"/>
                </a:lnTo>
                <a:lnTo>
                  <a:pt x="6245" y="1845"/>
                </a:lnTo>
                <a:close/>
                <a:moveTo>
                  <a:pt x="3523" y="1286"/>
                </a:moveTo>
                <a:lnTo>
                  <a:pt x="3449" y="1305"/>
                </a:lnTo>
                <a:lnTo>
                  <a:pt x="3393" y="1342"/>
                </a:lnTo>
                <a:lnTo>
                  <a:pt x="3356" y="1398"/>
                </a:lnTo>
                <a:lnTo>
                  <a:pt x="3337" y="1473"/>
                </a:lnTo>
                <a:lnTo>
                  <a:pt x="3337" y="3691"/>
                </a:lnTo>
                <a:lnTo>
                  <a:pt x="1044" y="3691"/>
                </a:lnTo>
                <a:lnTo>
                  <a:pt x="970" y="3672"/>
                </a:lnTo>
                <a:lnTo>
                  <a:pt x="914" y="3635"/>
                </a:lnTo>
                <a:lnTo>
                  <a:pt x="858" y="3598"/>
                </a:lnTo>
                <a:lnTo>
                  <a:pt x="802" y="3542"/>
                </a:lnTo>
                <a:lnTo>
                  <a:pt x="765" y="3467"/>
                </a:lnTo>
                <a:lnTo>
                  <a:pt x="746" y="3411"/>
                </a:lnTo>
                <a:lnTo>
                  <a:pt x="746" y="3337"/>
                </a:lnTo>
                <a:lnTo>
                  <a:pt x="746" y="2032"/>
                </a:lnTo>
                <a:lnTo>
                  <a:pt x="727" y="1957"/>
                </a:lnTo>
                <a:lnTo>
                  <a:pt x="690" y="1901"/>
                </a:lnTo>
                <a:lnTo>
                  <a:pt x="634" y="1864"/>
                </a:lnTo>
                <a:lnTo>
                  <a:pt x="560" y="1845"/>
                </a:lnTo>
                <a:lnTo>
                  <a:pt x="187" y="1845"/>
                </a:lnTo>
                <a:lnTo>
                  <a:pt x="112" y="1864"/>
                </a:lnTo>
                <a:lnTo>
                  <a:pt x="56" y="1901"/>
                </a:lnTo>
                <a:lnTo>
                  <a:pt x="19" y="1957"/>
                </a:lnTo>
                <a:lnTo>
                  <a:pt x="0" y="2032"/>
                </a:lnTo>
                <a:lnTo>
                  <a:pt x="0" y="3337"/>
                </a:lnTo>
                <a:lnTo>
                  <a:pt x="0" y="3449"/>
                </a:lnTo>
                <a:lnTo>
                  <a:pt x="19" y="3560"/>
                </a:lnTo>
                <a:lnTo>
                  <a:pt x="94" y="3765"/>
                </a:lnTo>
                <a:lnTo>
                  <a:pt x="187" y="3952"/>
                </a:lnTo>
                <a:lnTo>
                  <a:pt x="317" y="4120"/>
                </a:lnTo>
                <a:lnTo>
                  <a:pt x="485" y="4250"/>
                </a:lnTo>
                <a:lnTo>
                  <a:pt x="671" y="4362"/>
                </a:lnTo>
                <a:lnTo>
                  <a:pt x="895" y="4418"/>
                </a:lnTo>
                <a:lnTo>
                  <a:pt x="1007" y="4436"/>
                </a:lnTo>
                <a:lnTo>
                  <a:pt x="3337" y="4436"/>
                </a:lnTo>
                <a:lnTo>
                  <a:pt x="3337" y="5182"/>
                </a:lnTo>
                <a:lnTo>
                  <a:pt x="1305" y="5182"/>
                </a:lnTo>
                <a:lnTo>
                  <a:pt x="1231" y="5201"/>
                </a:lnTo>
                <a:lnTo>
                  <a:pt x="1175" y="5238"/>
                </a:lnTo>
                <a:lnTo>
                  <a:pt x="1119" y="5294"/>
                </a:lnTo>
                <a:lnTo>
                  <a:pt x="1119" y="5368"/>
                </a:lnTo>
                <a:lnTo>
                  <a:pt x="1119" y="5741"/>
                </a:lnTo>
                <a:lnTo>
                  <a:pt x="1119" y="5816"/>
                </a:lnTo>
                <a:lnTo>
                  <a:pt x="1175" y="5872"/>
                </a:lnTo>
                <a:lnTo>
                  <a:pt x="1231" y="5909"/>
                </a:lnTo>
                <a:lnTo>
                  <a:pt x="1305" y="5928"/>
                </a:lnTo>
                <a:lnTo>
                  <a:pt x="6133" y="5928"/>
                </a:lnTo>
                <a:lnTo>
                  <a:pt x="6189" y="5909"/>
                </a:lnTo>
                <a:lnTo>
                  <a:pt x="6263" y="5872"/>
                </a:lnTo>
                <a:lnTo>
                  <a:pt x="6301" y="5816"/>
                </a:lnTo>
                <a:lnTo>
                  <a:pt x="6301" y="5741"/>
                </a:lnTo>
                <a:lnTo>
                  <a:pt x="6301" y="5368"/>
                </a:lnTo>
                <a:lnTo>
                  <a:pt x="6301" y="5294"/>
                </a:lnTo>
                <a:lnTo>
                  <a:pt x="6263" y="5238"/>
                </a:lnTo>
                <a:lnTo>
                  <a:pt x="6189" y="5201"/>
                </a:lnTo>
                <a:lnTo>
                  <a:pt x="6133" y="5182"/>
                </a:lnTo>
                <a:lnTo>
                  <a:pt x="4083" y="5182"/>
                </a:lnTo>
                <a:lnTo>
                  <a:pt x="4083" y="4436"/>
                </a:lnTo>
                <a:lnTo>
                  <a:pt x="6431" y="4436"/>
                </a:lnTo>
                <a:lnTo>
                  <a:pt x="6543" y="4418"/>
                </a:lnTo>
                <a:lnTo>
                  <a:pt x="6748" y="4362"/>
                </a:lnTo>
                <a:lnTo>
                  <a:pt x="6934" y="4250"/>
                </a:lnTo>
                <a:lnTo>
                  <a:pt x="7102" y="4120"/>
                </a:lnTo>
                <a:lnTo>
                  <a:pt x="7233" y="3952"/>
                </a:lnTo>
                <a:lnTo>
                  <a:pt x="7345" y="3765"/>
                </a:lnTo>
                <a:lnTo>
                  <a:pt x="7400" y="3560"/>
                </a:lnTo>
                <a:lnTo>
                  <a:pt x="7419" y="3449"/>
                </a:lnTo>
                <a:lnTo>
                  <a:pt x="7419" y="3337"/>
                </a:lnTo>
                <a:lnTo>
                  <a:pt x="7419" y="2032"/>
                </a:lnTo>
                <a:lnTo>
                  <a:pt x="7400" y="1957"/>
                </a:lnTo>
                <a:lnTo>
                  <a:pt x="7363" y="1901"/>
                </a:lnTo>
                <a:lnTo>
                  <a:pt x="7307" y="1864"/>
                </a:lnTo>
                <a:lnTo>
                  <a:pt x="7233" y="1845"/>
                </a:lnTo>
                <a:lnTo>
                  <a:pt x="6860" y="1845"/>
                </a:lnTo>
                <a:lnTo>
                  <a:pt x="6785" y="1864"/>
                </a:lnTo>
                <a:lnTo>
                  <a:pt x="6729" y="1901"/>
                </a:lnTo>
                <a:lnTo>
                  <a:pt x="6692" y="1957"/>
                </a:lnTo>
                <a:lnTo>
                  <a:pt x="6674" y="2032"/>
                </a:lnTo>
                <a:lnTo>
                  <a:pt x="6674" y="3337"/>
                </a:lnTo>
                <a:lnTo>
                  <a:pt x="6674" y="3411"/>
                </a:lnTo>
                <a:lnTo>
                  <a:pt x="6655" y="3467"/>
                </a:lnTo>
                <a:lnTo>
                  <a:pt x="6618" y="3542"/>
                </a:lnTo>
                <a:lnTo>
                  <a:pt x="6580" y="3598"/>
                </a:lnTo>
                <a:lnTo>
                  <a:pt x="6524" y="3635"/>
                </a:lnTo>
                <a:lnTo>
                  <a:pt x="6450" y="3672"/>
                </a:lnTo>
                <a:lnTo>
                  <a:pt x="6394" y="3691"/>
                </a:lnTo>
                <a:lnTo>
                  <a:pt x="4083" y="3691"/>
                </a:lnTo>
                <a:lnTo>
                  <a:pt x="4083" y="1473"/>
                </a:lnTo>
                <a:lnTo>
                  <a:pt x="4064" y="1398"/>
                </a:lnTo>
                <a:lnTo>
                  <a:pt x="4027" y="1342"/>
                </a:lnTo>
                <a:lnTo>
                  <a:pt x="3971" y="1305"/>
                </a:lnTo>
                <a:lnTo>
                  <a:pt x="3896" y="1286"/>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48"/>
          <p:cNvSpPr/>
          <p:nvPr/>
        </p:nvSpPr>
        <p:spPr>
          <a:xfrm>
            <a:off x="3559852" y="2868563"/>
            <a:ext cx="127979" cy="127571"/>
          </a:xfrm>
          <a:custGeom>
            <a:avLst/>
            <a:gdLst/>
            <a:ahLst/>
            <a:cxnLst/>
            <a:rect l="l" t="t" r="r" b="b"/>
            <a:pathLst>
              <a:path w="5947" h="5928" extrusionOk="0">
                <a:moveTo>
                  <a:pt x="3169" y="1473"/>
                </a:moveTo>
                <a:lnTo>
                  <a:pt x="3337" y="1845"/>
                </a:lnTo>
                <a:lnTo>
                  <a:pt x="3710" y="2032"/>
                </a:lnTo>
                <a:lnTo>
                  <a:pt x="3337" y="2218"/>
                </a:lnTo>
                <a:lnTo>
                  <a:pt x="3169" y="2591"/>
                </a:lnTo>
                <a:lnTo>
                  <a:pt x="2983" y="2218"/>
                </a:lnTo>
                <a:lnTo>
                  <a:pt x="2610" y="2032"/>
                </a:lnTo>
                <a:lnTo>
                  <a:pt x="2983" y="1845"/>
                </a:lnTo>
                <a:lnTo>
                  <a:pt x="3169" y="1473"/>
                </a:lnTo>
                <a:close/>
                <a:moveTo>
                  <a:pt x="4828" y="0"/>
                </a:moveTo>
                <a:lnTo>
                  <a:pt x="2647" y="1230"/>
                </a:lnTo>
                <a:lnTo>
                  <a:pt x="2461" y="1361"/>
                </a:lnTo>
                <a:lnTo>
                  <a:pt x="2293" y="1529"/>
                </a:lnTo>
                <a:lnTo>
                  <a:pt x="2144" y="1715"/>
                </a:lnTo>
                <a:lnTo>
                  <a:pt x="2032" y="1920"/>
                </a:lnTo>
                <a:lnTo>
                  <a:pt x="746" y="4809"/>
                </a:lnTo>
                <a:lnTo>
                  <a:pt x="2424" y="4809"/>
                </a:lnTo>
                <a:lnTo>
                  <a:pt x="2237" y="4455"/>
                </a:lnTo>
                <a:lnTo>
                  <a:pt x="1492" y="4082"/>
                </a:lnTo>
                <a:lnTo>
                  <a:pt x="2237" y="3709"/>
                </a:lnTo>
                <a:lnTo>
                  <a:pt x="2610" y="2964"/>
                </a:lnTo>
                <a:lnTo>
                  <a:pt x="2983" y="3709"/>
                </a:lnTo>
                <a:lnTo>
                  <a:pt x="3710" y="4082"/>
                </a:lnTo>
                <a:lnTo>
                  <a:pt x="2983" y="4455"/>
                </a:lnTo>
                <a:lnTo>
                  <a:pt x="2797" y="4809"/>
                </a:lnTo>
                <a:lnTo>
                  <a:pt x="5201" y="4809"/>
                </a:lnTo>
                <a:lnTo>
                  <a:pt x="4195" y="2479"/>
                </a:lnTo>
                <a:lnTo>
                  <a:pt x="4157" y="2349"/>
                </a:lnTo>
                <a:lnTo>
                  <a:pt x="4139" y="2218"/>
                </a:lnTo>
                <a:lnTo>
                  <a:pt x="4139" y="2088"/>
                </a:lnTo>
                <a:lnTo>
                  <a:pt x="4176" y="1957"/>
                </a:lnTo>
                <a:lnTo>
                  <a:pt x="4828" y="0"/>
                </a:lnTo>
                <a:close/>
                <a:moveTo>
                  <a:pt x="187" y="5182"/>
                </a:moveTo>
                <a:lnTo>
                  <a:pt x="112" y="5201"/>
                </a:lnTo>
                <a:lnTo>
                  <a:pt x="56" y="5238"/>
                </a:lnTo>
                <a:lnTo>
                  <a:pt x="19" y="5294"/>
                </a:lnTo>
                <a:lnTo>
                  <a:pt x="1" y="5368"/>
                </a:lnTo>
                <a:lnTo>
                  <a:pt x="1" y="5741"/>
                </a:lnTo>
                <a:lnTo>
                  <a:pt x="19" y="5816"/>
                </a:lnTo>
                <a:lnTo>
                  <a:pt x="56" y="5872"/>
                </a:lnTo>
                <a:lnTo>
                  <a:pt x="112" y="5909"/>
                </a:lnTo>
                <a:lnTo>
                  <a:pt x="187" y="5928"/>
                </a:lnTo>
                <a:lnTo>
                  <a:pt x="5760" y="5928"/>
                </a:lnTo>
                <a:lnTo>
                  <a:pt x="5835" y="5909"/>
                </a:lnTo>
                <a:lnTo>
                  <a:pt x="5891" y="5872"/>
                </a:lnTo>
                <a:lnTo>
                  <a:pt x="5928" y="5816"/>
                </a:lnTo>
                <a:lnTo>
                  <a:pt x="5947" y="5741"/>
                </a:lnTo>
                <a:lnTo>
                  <a:pt x="5947" y="5368"/>
                </a:lnTo>
                <a:lnTo>
                  <a:pt x="5928" y="5294"/>
                </a:lnTo>
                <a:lnTo>
                  <a:pt x="5891" y="5238"/>
                </a:lnTo>
                <a:lnTo>
                  <a:pt x="5835" y="5201"/>
                </a:lnTo>
                <a:lnTo>
                  <a:pt x="5760" y="5182"/>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48"/>
          <p:cNvSpPr/>
          <p:nvPr/>
        </p:nvSpPr>
        <p:spPr>
          <a:xfrm>
            <a:off x="3245790" y="2868563"/>
            <a:ext cx="127592" cy="111538"/>
          </a:xfrm>
          <a:custGeom>
            <a:avLst/>
            <a:gdLst/>
            <a:ahLst/>
            <a:cxnLst/>
            <a:rect l="l" t="t" r="r" b="b"/>
            <a:pathLst>
              <a:path w="5929" h="5183" extrusionOk="0">
                <a:moveTo>
                  <a:pt x="1380" y="0"/>
                </a:moveTo>
                <a:lnTo>
                  <a:pt x="1249" y="19"/>
                </a:lnTo>
                <a:lnTo>
                  <a:pt x="1100" y="56"/>
                </a:lnTo>
                <a:lnTo>
                  <a:pt x="951" y="112"/>
                </a:lnTo>
                <a:lnTo>
                  <a:pt x="821" y="168"/>
                </a:lnTo>
                <a:lnTo>
                  <a:pt x="690" y="261"/>
                </a:lnTo>
                <a:lnTo>
                  <a:pt x="578" y="354"/>
                </a:lnTo>
                <a:lnTo>
                  <a:pt x="448" y="466"/>
                </a:lnTo>
                <a:lnTo>
                  <a:pt x="336" y="597"/>
                </a:lnTo>
                <a:lnTo>
                  <a:pt x="243" y="746"/>
                </a:lnTo>
                <a:lnTo>
                  <a:pt x="150" y="895"/>
                </a:lnTo>
                <a:lnTo>
                  <a:pt x="94" y="1044"/>
                </a:lnTo>
                <a:lnTo>
                  <a:pt x="38" y="1212"/>
                </a:lnTo>
                <a:lnTo>
                  <a:pt x="19" y="1361"/>
                </a:lnTo>
                <a:lnTo>
                  <a:pt x="1" y="1529"/>
                </a:lnTo>
                <a:lnTo>
                  <a:pt x="1" y="1696"/>
                </a:lnTo>
                <a:lnTo>
                  <a:pt x="19" y="1864"/>
                </a:lnTo>
                <a:lnTo>
                  <a:pt x="57" y="2032"/>
                </a:lnTo>
                <a:lnTo>
                  <a:pt x="94" y="2181"/>
                </a:lnTo>
                <a:lnTo>
                  <a:pt x="168" y="2349"/>
                </a:lnTo>
                <a:lnTo>
                  <a:pt x="243" y="2479"/>
                </a:lnTo>
                <a:lnTo>
                  <a:pt x="355" y="2628"/>
                </a:lnTo>
                <a:lnTo>
                  <a:pt x="467" y="2759"/>
                </a:lnTo>
                <a:lnTo>
                  <a:pt x="2703" y="5070"/>
                </a:lnTo>
                <a:lnTo>
                  <a:pt x="2759" y="5126"/>
                </a:lnTo>
                <a:lnTo>
                  <a:pt x="2834" y="5163"/>
                </a:lnTo>
                <a:lnTo>
                  <a:pt x="2890" y="5182"/>
                </a:lnTo>
                <a:lnTo>
                  <a:pt x="3039" y="5182"/>
                </a:lnTo>
                <a:lnTo>
                  <a:pt x="3113" y="5163"/>
                </a:lnTo>
                <a:lnTo>
                  <a:pt x="3169" y="5126"/>
                </a:lnTo>
                <a:lnTo>
                  <a:pt x="3225" y="5070"/>
                </a:lnTo>
                <a:lnTo>
                  <a:pt x="5481" y="2759"/>
                </a:lnTo>
                <a:lnTo>
                  <a:pt x="5593" y="2628"/>
                </a:lnTo>
                <a:lnTo>
                  <a:pt x="5686" y="2479"/>
                </a:lnTo>
                <a:lnTo>
                  <a:pt x="5760" y="2349"/>
                </a:lnTo>
                <a:lnTo>
                  <a:pt x="5835" y="2181"/>
                </a:lnTo>
                <a:lnTo>
                  <a:pt x="5891" y="2032"/>
                </a:lnTo>
                <a:lnTo>
                  <a:pt x="5909" y="1864"/>
                </a:lnTo>
                <a:lnTo>
                  <a:pt x="5928" y="1696"/>
                </a:lnTo>
                <a:lnTo>
                  <a:pt x="5928" y="1529"/>
                </a:lnTo>
                <a:lnTo>
                  <a:pt x="5928" y="1361"/>
                </a:lnTo>
                <a:lnTo>
                  <a:pt x="5891" y="1212"/>
                </a:lnTo>
                <a:lnTo>
                  <a:pt x="5835" y="1044"/>
                </a:lnTo>
                <a:lnTo>
                  <a:pt x="5779" y="895"/>
                </a:lnTo>
                <a:lnTo>
                  <a:pt x="5704" y="746"/>
                </a:lnTo>
                <a:lnTo>
                  <a:pt x="5611" y="597"/>
                </a:lnTo>
                <a:lnTo>
                  <a:pt x="5481" y="466"/>
                </a:lnTo>
                <a:lnTo>
                  <a:pt x="5369" y="354"/>
                </a:lnTo>
                <a:lnTo>
                  <a:pt x="5238" y="261"/>
                </a:lnTo>
                <a:lnTo>
                  <a:pt x="5108" y="168"/>
                </a:lnTo>
                <a:lnTo>
                  <a:pt x="4977" y="112"/>
                </a:lnTo>
                <a:lnTo>
                  <a:pt x="4828" y="56"/>
                </a:lnTo>
                <a:lnTo>
                  <a:pt x="4698" y="19"/>
                </a:lnTo>
                <a:lnTo>
                  <a:pt x="4549" y="0"/>
                </a:lnTo>
                <a:lnTo>
                  <a:pt x="4250" y="0"/>
                </a:lnTo>
                <a:lnTo>
                  <a:pt x="4120" y="19"/>
                </a:lnTo>
                <a:lnTo>
                  <a:pt x="3971" y="56"/>
                </a:lnTo>
                <a:lnTo>
                  <a:pt x="3822" y="93"/>
                </a:lnTo>
                <a:lnTo>
                  <a:pt x="3691" y="149"/>
                </a:lnTo>
                <a:lnTo>
                  <a:pt x="3561" y="224"/>
                </a:lnTo>
                <a:lnTo>
                  <a:pt x="3430" y="298"/>
                </a:lnTo>
                <a:lnTo>
                  <a:pt x="3318" y="392"/>
                </a:lnTo>
                <a:lnTo>
                  <a:pt x="3188" y="503"/>
                </a:lnTo>
                <a:lnTo>
                  <a:pt x="2964" y="746"/>
                </a:lnTo>
                <a:lnTo>
                  <a:pt x="2741" y="503"/>
                </a:lnTo>
                <a:lnTo>
                  <a:pt x="2629" y="392"/>
                </a:lnTo>
                <a:lnTo>
                  <a:pt x="2498" y="298"/>
                </a:lnTo>
                <a:lnTo>
                  <a:pt x="2386" y="224"/>
                </a:lnTo>
                <a:lnTo>
                  <a:pt x="2237" y="149"/>
                </a:lnTo>
                <a:lnTo>
                  <a:pt x="2107" y="93"/>
                </a:lnTo>
                <a:lnTo>
                  <a:pt x="1958" y="56"/>
                </a:lnTo>
                <a:lnTo>
                  <a:pt x="1827" y="19"/>
                </a:lnTo>
                <a:lnTo>
                  <a:pt x="1678"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48"/>
          <p:cNvSpPr/>
          <p:nvPr/>
        </p:nvSpPr>
        <p:spPr>
          <a:xfrm>
            <a:off x="2947781" y="2868563"/>
            <a:ext cx="95893" cy="127571"/>
          </a:xfrm>
          <a:custGeom>
            <a:avLst/>
            <a:gdLst/>
            <a:ahLst/>
            <a:cxnLst/>
            <a:rect l="l" t="t" r="r" b="b"/>
            <a:pathLst>
              <a:path w="4456" h="5928" extrusionOk="0">
                <a:moveTo>
                  <a:pt x="2666" y="0"/>
                </a:moveTo>
                <a:lnTo>
                  <a:pt x="2554" y="37"/>
                </a:lnTo>
                <a:lnTo>
                  <a:pt x="2461" y="93"/>
                </a:lnTo>
                <a:lnTo>
                  <a:pt x="2386" y="149"/>
                </a:lnTo>
                <a:lnTo>
                  <a:pt x="2312" y="242"/>
                </a:lnTo>
                <a:lnTo>
                  <a:pt x="2256" y="336"/>
                </a:lnTo>
                <a:lnTo>
                  <a:pt x="2237" y="429"/>
                </a:lnTo>
                <a:lnTo>
                  <a:pt x="2218" y="541"/>
                </a:lnTo>
                <a:lnTo>
                  <a:pt x="2237" y="653"/>
                </a:lnTo>
                <a:lnTo>
                  <a:pt x="2256" y="764"/>
                </a:lnTo>
                <a:lnTo>
                  <a:pt x="2312" y="858"/>
                </a:lnTo>
                <a:lnTo>
                  <a:pt x="2386" y="951"/>
                </a:lnTo>
                <a:lnTo>
                  <a:pt x="2461" y="1007"/>
                </a:lnTo>
                <a:lnTo>
                  <a:pt x="2554" y="1063"/>
                </a:lnTo>
                <a:lnTo>
                  <a:pt x="2666" y="1100"/>
                </a:lnTo>
                <a:lnTo>
                  <a:pt x="2889" y="1100"/>
                </a:lnTo>
                <a:lnTo>
                  <a:pt x="3001" y="1063"/>
                </a:lnTo>
                <a:lnTo>
                  <a:pt x="3094" y="1007"/>
                </a:lnTo>
                <a:lnTo>
                  <a:pt x="3169" y="951"/>
                </a:lnTo>
                <a:lnTo>
                  <a:pt x="3244" y="858"/>
                </a:lnTo>
                <a:lnTo>
                  <a:pt x="3299" y="764"/>
                </a:lnTo>
                <a:lnTo>
                  <a:pt x="3318" y="653"/>
                </a:lnTo>
                <a:lnTo>
                  <a:pt x="3337" y="541"/>
                </a:lnTo>
                <a:lnTo>
                  <a:pt x="3318" y="429"/>
                </a:lnTo>
                <a:lnTo>
                  <a:pt x="3299" y="336"/>
                </a:lnTo>
                <a:lnTo>
                  <a:pt x="3244" y="242"/>
                </a:lnTo>
                <a:lnTo>
                  <a:pt x="3169" y="149"/>
                </a:lnTo>
                <a:lnTo>
                  <a:pt x="3094" y="93"/>
                </a:lnTo>
                <a:lnTo>
                  <a:pt x="3001" y="37"/>
                </a:lnTo>
                <a:lnTo>
                  <a:pt x="2889" y="0"/>
                </a:lnTo>
                <a:close/>
                <a:moveTo>
                  <a:pt x="1249" y="1100"/>
                </a:moveTo>
                <a:lnTo>
                  <a:pt x="1063" y="1119"/>
                </a:lnTo>
                <a:lnTo>
                  <a:pt x="895" y="1156"/>
                </a:lnTo>
                <a:lnTo>
                  <a:pt x="727" y="1230"/>
                </a:lnTo>
                <a:lnTo>
                  <a:pt x="578" y="1342"/>
                </a:lnTo>
                <a:lnTo>
                  <a:pt x="448" y="1473"/>
                </a:lnTo>
                <a:lnTo>
                  <a:pt x="354" y="1622"/>
                </a:lnTo>
                <a:lnTo>
                  <a:pt x="298" y="1790"/>
                </a:lnTo>
                <a:lnTo>
                  <a:pt x="0" y="2927"/>
                </a:lnTo>
                <a:lnTo>
                  <a:pt x="0" y="3001"/>
                </a:lnTo>
                <a:lnTo>
                  <a:pt x="19" y="3076"/>
                </a:lnTo>
                <a:lnTo>
                  <a:pt x="75" y="3113"/>
                </a:lnTo>
                <a:lnTo>
                  <a:pt x="131" y="3150"/>
                </a:lnTo>
                <a:lnTo>
                  <a:pt x="876" y="3337"/>
                </a:lnTo>
                <a:lnTo>
                  <a:pt x="951" y="3337"/>
                </a:lnTo>
                <a:lnTo>
                  <a:pt x="1025" y="3299"/>
                </a:lnTo>
                <a:lnTo>
                  <a:pt x="1081" y="3262"/>
                </a:lnTo>
                <a:lnTo>
                  <a:pt x="1100" y="3188"/>
                </a:lnTo>
                <a:lnTo>
                  <a:pt x="1585" y="1342"/>
                </a:lnTo>
                <a:lnTo>
                  <a:pt x="1585" y="1286"/>
                </a:lnTo>
                <a:lnTo>
                  <a:pt x="1566" y="1212"/>
                </a:lnTo>
                <a:lnTo>
                  <a:pt x="1510" y="1156"/>
                </a:lnTo>
                <a:lnTo>
                  <a:pt x="1435" y="1137"/>
                </a:lnTo>
                <a:lnTo>
                  <a:pt x="1249" y="1100"/>
                </a:lnTo>
                <a:close/>
                <a:moveTo>
                  <a:pt x="1342" y="3859"/>
                </a:moveTo>
                <a:lnTo>
                  <a:pt x="932" y="5462"/>
                </a:lnTo>
                <a:lnTo>
                  <a:pt x="914" y="5536"/>
                </a:lnTo>
                <a:lnTo>
                  <a:pt x="932" y="5611"/>
                </a:lnTo>
                <a:lnTo>
                  <a:pt x="951" y="5685"/>
                </a:lnTo>
                <a:lnTo>
                  <a:pt x="969" y="5760"/>
                </a:lnTo>
                <a:lnTo>
                  <a:pt x="1025" y="5816"/>
                </a:lnTo>
                <a:lnTo>
                  <a:pt x="1063" y="5853"/>
                </a:lnTo>
                <a:lnTo>
                  <a:pt x="1137" y="5890"/>
                </a:lnTo>
                <a:lnTo>
                  <a:pt x="1212" y="5928"/>
                </a:lnTo>
                <a:lnTo>
                  <a:pt x="1286" y="5928"/>
                </a:lnTo>
                <a:lnTo>
                  <a:pt x="1417" y="5909"/>
                </a:lnTo>
                <a:lnTo>
                  <a:pt x="1529" y="5853"/>
                </a:lnTo>
                <a:lnTo>
                  <a:pt x="1603" y="5760"/>
                </a:lnTo>
                <a:lnTo>
                  <a:pt x="1659" y="5648"/>
                </a:lnTo>
                <a:lnTo>
                  <a:pt x="1939" y="4474"/>
                </a:lnTo>
                <a:lnTo>
                  <a:pt x="1342" y="3859"/>
                </a:lnTo>
                <a:close/>
                <a:moveTo>
                  <a:pt x="2349" y="1473"/>
                </a:moveTo>
                <a:lnTo>
                  <a:pt x="2237" y="1510"/>
                </a:lnTo>
                <a:lnTo>
                  <a:pt x="2144" y="1547"/>
                </a:lnTo>
                <a:lnTo>
                  <a:pt x="2051" y="1622"/>
                </a:lnTo>
                <a:lnTo>
                  <a:pt x="1957" y="1696"/>
                </a:lnTo>
                <a:lnTo>
                  <a:pt x="1901" y="1771"/>
                </a:lnTo>
                <a:lnTo>
                  <a:pt x="1846" y="1883"/>
                </a:lnTo>
                <a:lnTo>
                  <a:pt x="1808" y="1995"/>
                </a:lnTo>
                <a:lnTo>
                  <a:pt x="1491" y="3243"/>
                </a:lnTo>
                <a:lnTo>
                  <a:pt x="1473" y="3337"/>
                </a:lnTo>
                <a:lnTo>
                  <a:pt x="1491" y="3430"/>
                </a:lnTo>
                <a:lnTo>
                  <a:pt x="1529" y="3523"/>
                </a:lnTo>
                <a:lnTo>
                  <a:pt x="1585" y="3598"/>
                </a:lnTo>
                <a:lnTo>
                  <a:pt x="2591" y="4604"/>
                </a:lnTo>
                <a:lnTo>
                  <a:pt x="2591" y="5555"/>
                </a:lnTo>
                <a:lnTo>
                  <a:pt x="2591" y="5611"/>
                </a:lnTo>
                <a:lnTo>
                  <a:pt x="2610" y="5685"/>
                </a:lnTo>
                <a:lnTo>
                  <a:pt x="2647" y="5741"/>
                </a:lnTo>
                <a:lnTo>
                  <a:pt x="2684" y="5797"/>
                </a:lnTo>
                <a:lnTo>
                  <a:pt x="2740" y="5853"/>
                </a:lnTo>
                <a:lnTo>
                  <a:pt x="2796" y="5890"/>
                </a:lnTo>
                <a:lnTo>
                  <a:pt x="2871" y="5909"/>
                </a:lnTo>
                <a:lnTo>
                  <a:pt x="2927" y="5928"/>
                </a:lnTo>
                <a:lnTo>
                  <a:pt x="3020" y="5928"/>
                </a:lnTo>
                <a:lnTo>
                  <a:pt x="3094" y="5909"/>
                </a:lnTo>
                <a:lnTo>
                  <a:pt x="3150" y="5872"/>
                </a:lnTo>
                <a:lnTo>
                  <a:pt x="3225" y="5834"/>
                </a:lnTo>
                <a:lnTo>
                  <a:pt x="3262" y="5778"/>
                </a:lnTo>
                <a:lnTo>
                  <a:pt x="3299" y="5704"/>
                </a:lnTo>
                <a:lnTo>
                  <a:pt x="3318" y="5629"/>
                </a:lnTo>
                <a:lnTo>
                  <a:pt x="3337" y="5555"/>
                </a:lnTo>
                <a:lnTo>
                  <a:pt x="3337" y="4604"/>
                </a:lnTo>
                <a:lnTo>
                  <a:pt x="3318" y="4455"/>
                </a:lnTo>
                <a:lnTo>
                  <a:pt x="3281" y="4306"/>
                </a:lnTo>
                <a:lnTo>
                  <a:pt x="3206" y="4175"/>
                </a:lnTo>
                <a:lnTo>
                  <a:pt x="3113" y="4064"/>
                </a:lnTo>
                <a:lnTo>
                  <a:pt x="2572" y="3523"/>
                </a:lnTo>
                <a:lnTo>
                  <a:pt x="2572" y="3504"/>
                </a:lnTo>
                <a:lnTo>
                  <a:pt x="2815" y="2591"/>
                </a:lnTo>
                <a:lnTo>
                  <a:pt x="3076" y="2852"/>
                </a:lnTo>
                <a:lnTo>
                  <a:pt x="3132" y="2889"/>
                </a:lnTo>
                <a:lnTo>
                  <a:pt x="3188" y="2927"/>
                </a:lnTo>
                <a:lnTo>
                  <a:pt x="3262" y="2945"/>
                </a:lnTo>
                <a:lnTo>
                  <a:pt x="3337" y="2964"/>
                </a:lnTo>
                <a:lnTo>
                  <a:pt x="3896" y="2964"/>
                </a:lnTo>
                <a:lnTo>
                  <a:pt x="3896" y="5741"/>
                </a:lnTo>
                <a:lnTo>
                  <a:pt x="3915" y="5816"/>
                </a:lnTo>
                <a:lnTo>
                  <a:pt x="3952" y="5872"/>
                </a:lnTo>
                <a:lnTo>
                  <a:pt x="4008" y="5909"/>
                </a:lnTo>
                <a:lnTo>
                  <a:pt x="4082" y="5928"/>
                </a:lnTo>
                <a:lnTo>
                  <a:pt x="4269" y="5928"/>
                </a:lnTo>
                <a:lnTo>
                  <a:pt x="4343" y="5909"/>
                </a:lnTo>
                <a:lnTo>
                  <a:pt x="4399" y="5872"/>
                </a:lnTo>
                <a:lnTo>
                  <a:pt x="4436" y="5816"/>
                </a:lnTo>
                <a:lnTo>
                  <a:pt x="4455" y="5741"/>
                </a:lnTo>
                <a:lnTo>
                  <a:pt x="4455" y="2032"/>
                </a:lnTo>
                <a:lnTo>
                  <a:pt x="4436" y="1957"/>
                </a:lnTo>
                <a:lnTo>
                  <a:pt x="4399" y="1901"/>
                </a:lnTo>
                <a:lnTo>
                  <a:pt x="4343" y="1864"/>
                </a:lnTo>
                <a:lnTo>
                  <a:pt x="4269" y="1845"/>
                </a:lnTo>
                <a:lnTo>
                  <a:pt x="4082" y="1845"/>
                </a:lnTo>
                <a:lnTo>
                  <a:pt x="4008" y="1864"/>
                </a:lnTo>
                <a:lnTo>
                  <a:pt x="3952" y="1901"/>
                </a:lnTo>
                <a:lnTo>
                  <a:pt x="3915" y="1957"/>
                </a:lnTo>
                <a:lnTo>
                  <a:pt x="3896" y="2032"/>
                </a:lnTo>
                <a:lnTo>
                  <a:pt x="3896" y="2218"/>
                </a:lnTo>
                <a:lnTo>
                  <a:pt x="3486" y="2218"/>
                </a:lnTo>
                <a:lnTo>
                  <a:pt x="2945" y="1678"/>
                </a:lnTo>
                <a:lnTo>
                  <a:pt x="2833" y="1585"/>
                </a:lnTo>
                <a:lnTo>
                  <a:pt x="2722" y="1529"/>
                </a:lnTo>
                <a:lnTo>
                  <a:pt x="2591" y="1491"/>
                </a:lnTo>
                <a:lnTo>
                  <a:pt x="2461" y="1473"/>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48"/>
          <p:cNvSpPr/>
          <p:nvPr/>
        </p:nvSpPr>
        <p:spPr>
          <a:xfrm>
            <a:off x="6820393" y="2555684"/>
            <a:ext cx="143624" cy="127592"/>
          </a:xfrm>
          <a:custGeom>
            <a:avLst/>
            <a:gdLst/>
            <a:ahLst/>
            <a:cxnLst/>
            <a:rect l="l" t="t" r="r" b="b"/>
            <a:pathLst>
              <a:path w="6674" h="5929" extrusionOk="0">
                <a:moveTo>
                  <a:pt x="6003" y="747"/>
                </a:moveTo>
                <a:lnTo>
                  <a:pt x="6059" y="802"/>
                </a:lnTo>
                <a:lnTo>
                  <a:pt x="6115" y="858"/>
                </a:lnTo>
                <a:lnTo>
                  <a:pt x="6115" y="933"/>
                </a:lnTo>
                <a:lnTo>
                  <a:pt x="6115" y="989"/>
                </a:lnTo>
                <a:lnTo>
                  <a:pt x="6059" y="1063"/>
                </a:lnTo>
                <a:lnTo>
                  <a:pt x="6003" y="1101"/>
                </a:lnTo>
                <a:lnTo>
                  <a:pt x="5928" y="1119"/>
                </a:lnTo>
                <a:lnTo>
                  <a:pt x="5854" y="1101"/>
                </a:lnTo>
                <a:lnTo>
                  <a:pt x="5798" y="1063"/>
                </a:lnTo>
                <a:lnTo>
                  <a:pt x="5761" y="989"/>
                </a:lnTo>
                <a:lnTo>
                  <a:pt x="5742" y="933"/>
                </a:lnTo>
                <a:lnTo>
                  <a:pt x="5761" y="858"/>
                </a:lnTo>
                <a:lnTo>
                  <a:pt x="5798" y="802"/>
                </a:lnTo>
                <a:lnTo>
                  <a:pt x="5854" y="747"/>
                </a:lnTo>
                <a:close/>
                <a:moveTo>
                  <a:pt x="5034" y="1"/>
                </a:moveTo>
                <a:lnTo>
                  <a:pt x="4884" y="57"/>
                </a:lnTo>
                <a:lnTo>
                  <a:pt x="4754" y="131"/>
                </a:lnTo>
                <a:lnTo>
                  <a:pt x="4623" y="225"/>
                </a:lnTo>
                <a:lnTo>
                  <a:pt x="4493" y="336"/>
                </a:lnTo>
                <a:lnTo>
                  <a:pt x="4363" y="467"/>
                </a:lnTo>
                <a:lnTo>
                  <a:pt x="4139" y="728"/>
                </a:lnTo>
                <a:lnTo>
                  <a:pt x="3952" y="1008"/>
                </a:lnTo>
                <a:lnTo>
                  <a:pt x="3822" y="1250"/>
                </a:lnTo>
                <a:lnTo>
                  <a:pt x="3710" y="1474"/>
                </a:lnTo>
                <a:lnTo>
                  <a:pt x="1846" y="1474"/>
                </a:lnTo>
                <a:lnTo>
                  <a:pt x="1734" y="1492"/>
                </a:lnTo>
                <a:lnTo>
                  <a:pt x="1604" y="1511"/>
                </a:lnTo>
                <a:lnTo>
                  <a:pt x="1492" y="1529"/>
                </a:lnTo>
                <a:lnTo>
                  <a:pt x="1380" y="1585"/>
                </a:lnTo>
                <a:lnTo>
                  <a:pt x="1287" y="1641"/>
                </a:lnTo>
                <a:lnTo>
                  <a:pt x="1194" y="1697"/>
                </a:lnTo>
                <a:lnTo>
                  <a:pt x="1101" y="1772"/>
                </a:lnTo>
                <a:lnTo>
                  <a:pt x="1026" y="1865"/>
                </a:lnTo>
                <a:lnTo>
                  <a:pt x="1026" y="1846"/>
                </a:lnTo>
                <a:lnTo>
                  <a:pt x="802" y="1865"/>
                </a:lnTo>
                <a:lnTo>
                  <a:pt x="616" y="1921"/>
                </a:lnTo>
                <a:lnTo>
                  <a:pt x="448" y="2014"/>
                </a:lnTo>
                <a:lnTo>
                  <a:pt x="299" y="2145"/>
                </a:lnTo>
                <a:lnTo>
                  <a:pt x="169" y="2294"/>
                </a:lnTo>
                <a:lnTo>
                  <a:pt x="75" y="2480"/>
                </a:lnTo>
                <a:lnTo>
                  <a:pt x="19" y="2666"/>
                </a:lnTo>
                <a:lnTo>
                  <a:pt x="1" y="2872"/>
                </a:lnTo>
                <a:lnTo>
                  <a:pt x="1" y="3524"/>
                </a:lnTo>
                <a:lnTo>
                  <a:pt x="19" y="3598"/>
                </a:lnTo>
                <a:lnTo>
                  <a:pt x="57" y="3654"/>
                </a:lnTo>
                <a:lnTo>
                  <a:pt x="113" y="3692"/>
                </a:lnTo>
                <a:lnTo>
                  <a:pt x="187" y="3710"/>
                </a:lnTo>
                <a:lnTo>
                  <a:pt x="374" y="3710"/>
                </a:lnTo>
                <a:lnTo>
                  <a:pt x="448" y="3692"/>
                </a:lnTo>
                <a:lnTo>
                  <a:pt x="504" y="3654"/>
                </a:lnTo>
                <a:lnTo>
                  <a:pt x="541" y="3598"/>
                </a:lnTo>
                <a:lnTo>
                  <a:pt x="560" y="3524"/>
                </a:lnTo>
                <a:lnTo>
                  <a:pt x="560" y="2872"/>
                </a:lnTo>
                <a:lnTo>
                  <a:pt x="560" y="2760"/>
                </a:lnTo>
                <a:lnTo>
                  <a:pt x="616" y="2666"/>
                </a:lnTo>
                <a:lnTo>
                  <a:pt x="672" y="2573"/>
                </a:lnTo>
                <a:lnTo>
                  <a:pt x="746" y="2499"/>
                </a:lnTo>
                <a:lnTo>
                  <a:pt x="746" y="2592"/>
                </a:lnTo>
                <a:lnTo>
                  <a:pt x="746" y="2704"/>
                </a:lnTo>
                <a:lnTo>
                  <a:pt x="765" y="2816"/>
                </a:lnTo>
                <a:lnTo>
                  <a:pt x="802" y="2927"/>
                </a:lnTo>
                <a:lnTo>
                  <a:pt x="840" y="3039"/>
                </a:lnTo>
                <a:lnTo>
                  <a:pt x="877" y="3132"/>
                </a:lnTo>
                <a:lnTo>
                  <a:pt x="951" y="3226"/>
                </a:lnTo>
                <a:lnTo>
                  <a:pt x="1101" y="3393"/>
                </a:lnTo>
                <a:lnTo>
                  <a:pt x="802" y="4195"/>
                </a:lnTo>
                <a:lnTo>
                  <a:pt x="765" y="4307"/>
                </a:lnTo>
                <a:lnTo>
                  <a:pt x="746" y="4419"/>
                </a:lnTo>
                <a:lnTo>
                  <a:pt x="746" y="4530"/>
                </a:lnTo>
                <a:lnTo>
                  <a:pt x="765" y="4642"/>
                </a:lnTo>
                <a:lnTo>
                  <a:pt x="1063" y="5798"/>
                </a:lnTo>
                <a:lnTo>
                  <a:pt x="1082" y="5854"/>
                </a:lnTo>
                <a:lnTo>
                  <a:pt x="1119" y="5891"/>
                </a:lnTo>
                <a:lnTo>
                  <a:pt x="1175" y="5928"/>
                </a:lnTo>
                <a:lnTo>
                  <a:pt x="1995" y="5928"/>
                </a:lnTo>
                <a:lnTo>
                  <a:pt x="2088" y="5910"/>
                </a:lnTo>
                <a:lnTo>
                  <a:pt x="2144" y="5854"/>
                </a:lnTo>
                <a:lnTo>
                  <a:pt x="2182" y="5779"/>
                </a:lnTo>
                <a:lnTo>
                  <a:pt x="2182" y="5705"/>
                </a:lnTo>
                <a:lnTo>
                  <a:pt x="1883" y="4475"/>
                </a:lnTo>
                <a:lnTo>
                  <a:pt x="2163" y="3748"/>
                </a:lnTo>
                <a:lnTo>
                  <a:pt x="3710" y="4009"/>
                </a:lnTo>
                <a:lnTo>
                  <a:pt x="3710" y="5742"/>
                </a:lnTo>
                <a:lnTo>
                  <a:pt x="3729" y="5817"/>
                </a:lnTo>
                <a:lnTo>
                  <a:pt x="3766" y="5873"/>
                </a:lnTo>
                <a:lnTo>
                  <a:pt x="3822" y="5910"/>
                </a:lnTo>
                <a:lnTo>
                  <a:pt x="3897" y="5928"/>
                </a:lnTo>
                <a:lnTo>
                  <a:pt x="4642" y="5928"/>
                </a:lnTo>
                <a:lnTo>
                  <a:pt x="4717" y="5910"/>
                </a:lnTo>
                <a:lnTo>
                  <a:pt x="4773" y="5873"/>
                </a:lnTo>
                <a:lnTo>
                  <a:pt x="4810" y="5817"/>
                </a:lnTo>
                <a:lnTo>
                  <a:pt x="4829" y="5742"/>
                </a:lnTo>
                <a:lnTo>
                  <a:pt x="4829" y="3692"/>
                </a:lnTo>
                <a:lnTo>
                  <a:pt x="4903" y="3598"/>
                </a:lnTo>
                <a:lnTo>
                  <a:pt x="4978" y="3487"/>
                </a:lnTo>
                <a:lnTo>
                  <a:pt x="5034" y="3393"/>
                </a:lnTo>
                <a:lnTo>
                  <a:pt x="5089" y="3282"/>
                </a:lnTo>
                <a:lnTo>
                  <a:pt x="5145" y="3151"/>
                </a:lnTo>
                <a:lnTo>
                  <a:pt x="5164" y="3039"/>
                </a:lnTo>
                <a:lnTo>
                  <a:pt x="5183" y="2909"/>
                </a:lnTo>
                <a:lnTo>
                  <a:pt x="5201" y="2778"/>
                </a:lnTo>
                <a:lnTo>
                  <a:pt x="5201" y="2760"/>
                </a:lnTo>
                <a:lnTo>
                  <a:pt x="5201" y="1585"/>
                </a:lnTo>
                <a:lnTo>
                  <a:pt x="5369" y="1679"/>
                </a:lnTo>
                <a:lnTo>
                  <a:pt x="5593" y="2107"/>
                </a:lnTo>
                <a:lnTo>
                  <a:pt x="5630" y="2163"/>
                </a:lnTo>
                <a:lnTo>
                  <a:pt x="5686" y="2219"/>
                </a:lnTo>
                <a:lnTo>
                  <a:pt x="5742" y="2256"/>
                </a:lnTo>
                <a:lnTo>
                  <a:pt x="5798" y="2275"/>
                </a:lnTo>
                <a:lnTo>
                  <a:pt x="5854" y="2294"/>
                </a:lnTo>
                <a:lnTo>
                  <a:pt x="5928" y="2312"/>
                </a:lnTo>
                <a:lnTo>
                  <a:pt x="5984" y="2294"/>
                </a:lnTo>
                <a:lnTo>
                  <a:pt x="6059" y="2275"/>
                </a:lnTo>
                <a:lnTo>
                  <a:pt x="6432" y="2126"/>
                </a:lnTo>
                <a:lnTo>
                  <a:pt x="6525" y="2070"/>
                </a:lnTo>
                <a:lnTo>
                  <a:pt x="6599" y="1995"/>
                </a:lnTo>
                <a:lnTo>
                  <a:pt x="6655" y="1902"/>
                </a:lnTo>
                <a:lnTo>
                  <a:pt x="6674" y="1790"/>
                </a:lnTo>
                <a:lnTo>
                  <a:pt x="6674" y="877"/>
                </a:lnTo>
                <a:lnTo>
                  <a:pt x="6674" y="821"/>
                </a:lnTo>
                <a:lnTo>
                  <a:pt x="6655" y="747"/>
                </a:lnTo>
                <a:lnTo>
                  <a:pt x="6618" y="691"/>
                </a:lnTo>
                <a:lnTo>
                  <a:pt x="6581" y="635"/>
                </a:lnTo>
                <a:lnTo>
                  <a:pt x="6413" y="467"/>
                </a:lnTo>
                <a:lnTo>
                  <a:pt x="6506" y="392"/>
                </a:lnTo>
                <a:lnTo>
                  <a:pt x="6581" y="318"/>
                </a:lnTo>
                <a:lnTo>
                  <a:pt x="6637" y="225"/>
                </a:lnTo>
                <a:lnTo>
                  <a:pt x="6674" y="113"/>
                </a:lnTo>
                <a:lnTo>
                  <a:pt x="6674" y="76"/>
                </a:lnTo>
                <a:lnTo>
                  <a:pt x="6655" y="38"/>
                </a:lnTo>
                <a:lnTo>
                  <a:pt x="6618"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48"/>
          <p:cNvSpPr/>
          <p:nvPr/>
        </p:nvSpPr>
        <p:spPr>
          <a:xfrm>
            <a:off x="6508741" y="2555684"/>
            <a:ext cx="111947" cy="127592"/>
          </a:xfrm>
          <a:custGeom>
            <a:avLst/>
            <a:gdLst/>
            <a:ahLst/>
            <a:cxnLst/>
            <a:rect l="l" t="t" r="r" b="b"/>
            <a:pathLst>
              <a:path w="5202" h="5929" extrusionOk="0">
                <a:moveTo>
                  <a:pt x="2722" y="355"/>
                </a:moveTo>
                <a:lnTo>
                  <a:pt x="2759" y="392"/>
                </a:lnTo>
                <a:lnTo>
                  <a:pt x="2778" y="430"/>
                </a:lnTo>
                <a:lnTo>
                  <a:pt x="2778" y="728"/>
                </a:lnTo>
                <a:lnTo>
                  <a:pt x="3076" y="728"/>
                </a:lnTo>
                <a:lnTo>
                  <a:pt x="3132" y="747"/>
                </a:lnTo>
                <a:lnTo>
                  <a:pt x="3151" y="802"/>
                </a:lnTo>
                <a:lnTo>
                  <a:pt x="3151" y="1045"/>
                </a:lnTo>
                <a:lnTo>
                  <a:pt x="3132" y="1082"/>
                </a:lnTo>
                <a:lnTo>
                  <a:pt x="3076" y="1101"/>
                </a:lnTo>
                <a:lnTo>
                  <a:pt x="2778" y="1101"/>
                </a:lnTo>
                <a:lnTo>
                  <a:pt x="2778" y="1399"/>
                </a:lnTo>
                <a:lnTo>
                  <a:pt x="2759" y="1455"/>
                </a:lnTo>
                <a:lnTo>
                  <a:pt x="2722" y="1474"/>
                </a:lnTo>
                <a:lnTo>
                  <a:pt x="2480" y="1474"/>
                </a:lnTo>
                <a:lnTo>
                  <a:pt x="2424" y="1455"/>
                </a:lnTo>
                <a:lnTo>
                  <a:pt x="2405" y="1399"/>
                </a:lnTo>
                <a:lnTo>
                  <a:pt x="2405" y="1101"/>
                </a:lnTo>
                <a:lnTo>
                  <a:pt x="2107" y="1101"/>
                </a:lnTo>
                <a:lnTo>
                  <a:pt x="2070" y="1082"/>
                </a:lnTo>
                <a:lnTo>
                  <a:pt x="2032" y="1045"/>
                </a:lnTo>
                <a:lnTo>
                  <a:pt x="2032" y="802"/>
                </a:lnTo>
                <a:lnTo>
                  <a:pt x="2070" y="747"/>
                </a:lnTo>
                <a:lnTo>
                  <a:pt x="2107" y="728"/>
                </a:lnTo>
                <a:lnTo>
                  <a:pt x="2405" y="728"/>
                </a:lnTo>
                <a:lnTo>
                  <a:pt x="2405" y="430"/>
                </a:lnTo>
                <a:lnTo>
                  <a:pt x="2424" y="392"/>
                </a:lnTo>
                <a:lnTo>
                  <a:pt x="2480" y="355"/>
                </a:lnTo>
                <a:close/>
                <a:moveTo>
                  <a:pt x="2088" y="2219"/>
                </a:moveTo>
                <a:lnTo>
                  <a:pt x="2144" y="2238"/>
                </a:lnTo>
                <a:lnTo>
                  <a:pt x="2182" y="2256"/>
                </a:lnTo>
                <a:lnTo>
                  <a:pt x="2219" y="2312"/>
                </a:lnTo>
                <a:lnTo>
                  <a:pt x="2219" y="2350"/>
                </a:lnTo>
                <a:lnTo>
                  <a:pt x="2219" y="2816"/>
                </a:lnTo>
                <a:lnTo>
                  <a:pt x="2219" y="2872"/>
                </a:lnTo>
                <a:lnTo>
                  <a:pt x="2182" y="2927"/>
                </a:lnTo>
                <a:lnTo>
                  <a:pt x="2144" y="2946"/>
                </a:lnTo>
                <a:lnTo>
                  <a:pt x="2088" y="2965"/>
                </a:lnTo>
                <a:lnTo>
                  <a:pt x="1622" y="2965"/>
                </a:lnTo>
                <a:lnTo>
                  <a:pt x="1566" y="2946"/>
                </a:lnTo>
                <a:lnTo>
                  <a:pt x="1529" y="2927"/>
                </a:lnTo>
                <a:lnTo>
                  <a:pt x="1492" y="2872"/>
                </a:lnTo>
                <a:lnTo>
                  <a:pt x="1492" y="2816"/>
                </a:lnTo>
                <a:lnTo>
                  <a:pt x="1492" y="2350"/>
                </a:lnTo>
                <a:lnTo>
                  <a:pt x="1492" y="2312"/>
                </a:lnTo>
                <a:lnTo>
                  <a:pt x="1529" y="2256"/>
                </a:lnTo>
                <a:lnTo>
                  <a:pt x="1566" y="2238"/>
                </a:lnTo>
                <a:lnTo>
                  <a:pt x="1622" y="2219"/>
                </a:lnTo>
                <a:close/>
                <a:moveTo>
                  <a:pt x="3579" y="2219"/>
                </a:moveTo>
                <a:lnTo>
                  <a:pt x="3635" y="2238"/>
                </a:lnTo>
                <a:lnTo>
                  <a:pt x="3673" y="2256"/>
                </a:lnTo>
                <a:lnTo>
                  <a:pt x="3710" y="2312"/>
                </a:lnTo>
                <a:lnTo>
                  <a:pt x="3710" y="2350"/>
                </a:lnTo>
                <a:lnTo>
                  <a:pt x="3710" y="2816"/>
                </a:lnTo>
                <a:lnTo>
                  <a:pt x="3710" y="2872"/>
                </a:lnTo>
                <a:lnTo>
                  <a:pt x="3673" y="2927"/>
                </a:lnTo>
                <a:lnTo>
                  <a:pt x="3635" y="2946"/>
                </a:lnTo>
                <a:lnTo>
                  <a:pt x="3579" y="2965"/>
                </a:lnTo>
                <a:lnTo>
                  <a:pt x="3114" y="2965"/>
                </a:lnTo>
                <a:lnTo>
                  <a:pt x="3058" y="2946"/>
                </a:lnTo>
                <a:lnTo>
                  <a:pt x="3002" y="2927"/>
                </a:lnTo>
                <a:lnTo>
                  <a:pt x="2983" y="2872"/>
                </a:lnTo>
                <a:lnTo>
                  <a:pt x="2964" y="2816"/>
                </a:lnTo>
                <a:lnTo>
                  <a:pt x="2964" y="2350"/>
                </a:lnTo>
                <a:lnTo>
                  <a:pt x="2983" y="2312"/>
                </a:lnTo>
                <a:lnTo>
                  <a:pt x="3002" y="2256"/>
                </a:lnTo>
                <a:lnTo>
                  <a:pt x="3058" y="2238"/>
                </a:lnTo>
                <a:lnTo>
                  <a:pt x="3114" y="2219"/>
                </a:lnTo>
                <a:close/>
                <a:moveTo>
                  <a:pt x="2144" y="3338"/>
                </a:moveTo>
                <a:lnTo>
                  <a:pt x="2182" y="3375"/>
                </a:lnTo>
                <a:lnTo>
                  <a:pt x="2219" y="3412"/>
                </a:lnTo>
                <a:lnTo>
                  <a:pt x="2219" y="3468"/>
                </a:lnTo>
                <a:lnTo>
                  <a:pt x="2219" y="3934"/>
                </a:lnTo>
                <a:lnTo>
                  <a:pt x="2219" y="3990"/>
                </a:lnTo>
                <a:lnTo>
                  <a:pt x="2182" y="4027"/>
                </a:lnTo>
                <a:lnTo>
                  <a:pt x="2144" y="4064"/>
                </a:lnTo>
                <a:lnTo>
                  <a:pt x="2088" y="4083"/>
                </a:lnTo>
                <a:lnTo>
                  <a:pt x="1622" y="4083"/>
                </a:lnTo>
                <a:lnTo>
                  <a:pt x="1566" y="4064"/>
                </a:lnTo>
                <a:lnTo>
                  <a:pt x="1529" y="4027"/>
                </a:lnTo>
                <a:lnTo>
                  <a:pt x="1492" y="3990"/>
                </a:lnTo>
                <a:lnTo>
                  <a:pt x="1492" y="3934"/>
                </a:lnTo>
                <a:lnTo>
                  <a:pt x="1492" y="3468"/>
                </a:lnTo>
                <a:lnTo>
                  <a:pt x="1492" y="3412"/>
                </a:lnTo>
                <a:lnTo>
                  <a:pt x="1529" y="3375"/>
                </a:lnTo>
                <a:lnTo>
                  <a:pt x="1566" y="3338"/>
                </a:lnTo>
                <a:close/>
                <a:moveTo>
                  <a:pt x="3635" y="3338"/>
                </a:moveTo>
                <a:lnTo>
                  <a:pt x="3673" y="3375"/>
                </a:lnTo>
                <a:lnTo>
                  <a:pt x="3710" y="3412"/>
                </a:lnTo>
                <a:lnTo>
                  <a:pt x="3710" y="3468"/>
                </a:lnTo>
                <a:lnTo>
                  <a:pt x="3710" y="3934"/>
                </a:lnTo>
                <a:lnTo>
                  <a:pt x="3710" y="3990"/>
                </a:lnTo>
                <a:lnTo>
                  <a:pt x="3673" y="4027"/>
                </a:lnTo>
                <a:lnTo>
                  <a:pt x="3635" y="4064"/>
                </a:lnTo>
                <a:lnTo>
                  <a:pt x="3579" y="4083"/>
                </a:lnTo>
                <a:lnTo>
                  <a:pt x="3114" y="4083"/>
                </a:lnTo>
                <a:lnTo>
                  <a:pt x="3058" y="4064"/>
                </a:lnTo>
                <a:lnTo>
                  <a:pt x="3002" y="4027"/>
                </a:lnTo>
                <a:lnTo>
                  <a:pt x="2983" y="3990"/>
                </a:lnTo>
                <a:lnTo>
                  <a:pt x="2964" y="3934"/>
                </a:lnTo>
                <a:lnTo>
                  <a:pt x="2964" y="3468"/>
                </a:lnTo>
                <a:lnTo>
                  <a:pt x="2983" y="3412"/>
                </a:lnTo>
                <a:lnTo>
                  <a:pt x="3002" y="3375"/>
                </a:lnTo>
                <a:lnTo>
                  <a:pt x="3058" y="3338"/>
                </a:lnTo>
                <a:close/>
                <a:moveTo>
                  <a:pt x="2834" y="4437"/>
                </a:moveTo>
                <a:lnTo>
                  <a:pt x="2890" y="4456"/>
                </a:lnTo>
                <a:lnTo>
                  <a:pt x="2927" y="4493"/>
                </a:lnTo>
                <a:lnTo>
                  <a:pt x="2964" y="4530"/>
                </a:lnTo>
                <a:lnTo>
                  <a:pt x="2964" y="4586"/>
                </a:lnTo>
                <a:lnTo>
                  <a:pt x="2964" y="5556"/>
                </a:lnTo>
                <a:lnTo>
                  <a:pt x="2219" y="5556"/>
                </a:lnTo>
                <a:lnTo>
                  <a:pt x="2219" y="4586"/>
                </a:lnTo>
                <a:lnTo>
                  <a:pt x="2237" y="4530"/>
                </a:lnTo>
                <a:lnTo>
                  <a:pt x="2275" y="4493"/>
                </a:lnTo>
                <a:lnTo>
                  <a:pt x="2312" y="4456"/>
                </a:lnTo>
                <a:lnTo>
                  <a:pt x="2368" y="4437"/>
                </a:lnTo>
                <a:close/>
                <a:moveTo>
                  <a:pt x="1883" y="1"/>
                </a:moveTo>
                <a:lnTo>
                  <a:pt x="1846" y="20"/>
                </a:lnTo>
                <a:lnTo>
                  <a:pt x="1753" y="76"/>
                </a:lnTo>
                <a:lnTo>
                  <a:pt x="1697" y="169"/>
                </a:lnTo>
                <a:lnTo>
                  <a:pt x="1678" y="206"/>
                </a:lnTo>
                <a:lnTo>
                  <a:pt x="1678" y="262"/>
                </a:lnTo>
                <a:lnTo>
                  <a:pt x="1678" y="1101"/>
                </a:lnTo>
                <a:lnTo>
                  <a:pt x="653" y="1101"/>
                </a:lnTo>
                <a:lnTo>
                  <a:pt x="597" y="1119"/>
                </a:lnTo>
                <a:lnTo>
                  <a:pt x="541" y="1119"/>
                </a:lnTo>
                <a:lnTo>
                  <a:pt x="448" y="1194"/>
                </a:lnTo>
                <a:lnTo>
                  <a:pt x="392" y="1268"/>
                </a:lnTo>
                <a:lnTo>
                  <a:pt x="373" y="1324"/>
                </a:lnTo>
                <a:lnTo>
                  <a:pt x="373" y="1380"/>
                </a:lnTo>
                <a:lnTo>
                  <a:pt x="373" y="5556"/>
                </a:lnTo>
                <a:lnTo>
                  <a:pt x="131" y="5556"/>
                </a:lnTo>
                <a:lnTo>
                  <a:pt x="75" y="5574"/>
                </a:lnTo>
                <a:lnTo>
                  <a:pt x="38" y="5593"/>
                </a:lnTo>
                <a:lnTo>
                  <a:pt x="19" y="5649"/>
                </a:lnTo>
                <a:lnTo>
                  <a:pt x="1" y="5705"/>
                </a:lnTo>
                <a:lnTo>
                  <a:pt x="1" y="5928"/>
                </a:lnTo>
                <a:lnTo>
                  <a:pt x="5201" y="5928"/>
                </a:lnTo>
                <a:lnTo>
                  <a:pt x="5201" y="5705"/>
                </a:lnTo>
                <a:lnTo>
                  <a:pt x="5183" y="5649"/>
                </a:lnTo>
                <a:lnTo>
                  <a:pt x="5164" y="5593"/>
                </a:lnTo>
                <a:lnTo>
                  <a:pt x="5108" y="5574"/>
                </a:lnTo>
                <a:lnTo>
                  <a:pt x="5052" y="5556"/>
                </a:lnTo>
                <a:lnTo>
                  <a:pt x="4828" y="5556"/>
                </a:lnTo>
                <a:lnTo>
                  <a:pt x="4828" y="1380"/>
                </a:lnTo>
                <a:lnTo>
                  <a:pt x="4828" y="1324"/>
                </a:lnTo>
                <a:lnTo>
                  <a:pt x="4810" y="1268"/>
                </a:lnTo>
                <a:lnTo>
                  <a:pt x="4735" y="1194"/>
                </a:lnTo>
                <a:lnTo>
                  <a:pt x="4661" y="1119"/>
                </a:lnTo>
                <a:lnTo>
                  <a:pt x="4605" y="1119"/>
                </a:lnTo>
                <a:lnTo>
                  <a:pt x="4549" y="1101"/>
                </a:lnTo>
                <a:lnTo>
                  <a:pt x="3524" y="1101"/>
                </a:lnTo>
                <a:lnTo>
                  <a:pt x="3524" y="262"/>
                </a:lnTo>
                <a:lnTo>
                  <a:pt x="3524" y="206"/>
                </a:lnTo>
                <a:lnTo>
                  <a:pt x="3505" y="169"/>
                </a:lnTo>
                <a:lnTo>
                  <a:pt x="3449" y="76"/>
                </a:lnTo>
                <a:lnTo>
                  <a:pt x="3356" y="20"/>
                </a:lnTo>
                <a:lnTo>
                  <a:pt x="3300"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48"/>
          <p:cNvSpPr/>
          <p:nvPr/>
        </p:nvSpPr>
        <p:spPr>
          <a:xfrm>
            <a:off x="6173828" y="2555684"/>
            <a:ext cx="95893" cy="127592"/>
          </a:xfrm>
          <a:custGeom>
            <a:avLst/>
            <a:gdLst/>
            <a:ahLst/>
            <a:cxnLst/>
            <a:rect l="l" t="t" r="r" b="b"/>
            <a:pathLst>
              <a:path w="4456" h="5929" extrusionOk="0">
                <a:moveTo>
                  <a:pt x="3430" y="728"/>
                </a:moveTo>
                <a:lnTo>
                  <a:pt x="3411" y="933"/>
                </a:lnTo>
                <a:lnTo>
                  <a:pt x="3393" y="1119"/>
                </a:lnTo>
                <a:lnTo>
                  <a:pt x="3356" y="1306"/>
                </a:lnTo>
                <a:lnTo>
                  <a:pt x="3300" y="1474"/>
                </a:lnTo>
                <a:lnTo>
                  <a:pt x="1137" y="1474"/>
                </a:lnTo>
                <a:lnTo>
                  <a:pt x="1081" y="1306"/>
                </a:lnTo>
                <a:lnTo>
                  <a:pt x="1044" y="1119"/>
                </a:lnTo>
                <a:lnTo>
                  <a:pt x="1026" y="933"/>
                </a:lnTo>
                <a:lnTo>
                  <a:pt x="1007" y="728"/>
                </a:lnTo>
                <a:close/>
                <a:moveTo>
                  <a:pt x="2219" y="3524"/>
                </a:moveTo>
                <a:lnTo>
                  <a:pt x="2386" y="3543"/>
                </a:lnTo>
                <a:lnTo>
                  <a:pt x="2554" y="3580"/>
                </a:lnTo>
                <a:lnTo>
                  <a:pt x="2722" y="3673"/>
                </a:lnTo>
                <a:lnTo>
                  <a:pt x="2871" y="3785"/>
                </a:lnTo>
                <a:lnTo>
                  <a:pt x="3001" y="3915"/>
                </a:lnTo>
                <a:lnTo>
                  <a:pt x="3113" y="4064"/>
                </a:lnTo>
                <a:lnTo>
                  <a:pt x="3206" y="4251"/>
                </a:lnTo>
                <a:lnTo>
                  <a:pt x="3300" y="4437"/>
                </a:lnTo>
                <a:lnTo>
                  <a:pt x="1137" y="4437"/>
                </a:lnTo>
                <a:lnTo>
                  <a:pt x="1231" y="4251"/>
                </a:lnTo>
                <a:lnTo>
                  <a:pt x="1324" y="4064"/>
                </a:lnTo>
                <a:lnTo>
                  <a:pt x="1454" y="3915"/>
                </a:lnTo>
                <a:lnTo>
                  <a:pt x="1585" y="3785"/>
                </a:lnTo>
                <a:lnTo>
                  <a:pt x="1715" y="3673"/>
                </a:lnTo>
                <a:lnTo>
                  <a:pt x="1883" y="3580"/>
                </a:lnTo>
                <a:lnTo>
                  <a:pt x="2051" y="3543"/>
                </a:lnTo>
                <a:lnTo>
                  <a:pt x="2219" y="3524"/>
                </a:lnTo>
                <a:close/>
                <a:moveTo>
                  <a:pt x="205" y="1"/>
                </a:moveTo>
                <a:lnTo>
                  <a:pt x="168" y="20"/>
                </a:lnTo>
                <a:lnTo>
                  <a:pt x="75" y="76"/>
                </a:lnTo>
                <a:lnTo>
                  <a:pt x="19" y="169"/>
                </a:lnTo>
                <a:lnTo>
                  <a:pt x="0" y="206"/>
                </a:lnTo>
                <a:lnTo>
                  <a:pt x="0" y="262"/>
                </a:lnTo>
                <a:lnTo>
                  <a:pt x="0" y="448"/>
                </a:lnTo>
                <a:lnTo>
                  <a:pt x="0" y="504"/>
                </a:lnTo>
                <a:lnTo>
                  <a:pt x="19" y="560"/>
                </a:lnTo>
                <a:lnTo>
                  <a:pt x="75" y="653"/>
                </a:lnTo>
                <a:lnTo>
                  <a:pt x="168" y="709"/>
                </a:lnTo>
                <a:lnTo>
                  <a:pt x="205" y="728"/>
                </a:lnTo>
                <a:lnTo>
                  <a:pt x="280" y="728"/>
                </a:lnTo>
                <a:lnTo>
                  <a:pt x="280" y="933"/>
                </a:lnTo>
                <a:lnTo>
                  <a:pt x="299" y="1119"/>
                </a:lnTo>
                <a:lnTo>
                  <a:pt x="336" y="1306"/>
                </a:lnTo>
                <a:lnTo>
                  <a:pt x="373" y="1492"/>
                </a:lnTo>
                <a:lnTo>
                  <a:pt x="429" y="1660"/>
                </a:lnTo>
                <a:lnTo>
                  <a:pt x="504" y="1828"/>
                </a:lnTo>
                <a:lnTo>
                  <a:pt x="578" y="1995"/>
                </a:lnTo>
                <a:lnTo>
                  <a:pt x="671" y="2145"/>
                </a:lnTo>
                <a:lnTo>
                  <a:pt x="765" y="2275"/>
                </a:lnTo>
                <a:lnTo>
                  <a:pt x="876" y="2406"/>
                </a:lnTo>
                <a:lnTo>
                  <a:pt x="988" y="2536"/>
                </a:lnTo>
                <a:lnTo>
                  <a:pt x="1119" y="2648"/>
                </a:lnTo>
                <a:lnTo>
                  <a:pt x="1249" y="2741"/>
                </a:lnTo>
                <a:lnTo>
                  <a:pt x="1380" y="2834"/>
                </a:lnTo>
                <a:lnTo>
                  <a:pt x="1529" y="2909"/>
                </a:lnTo>
                <a:lnTo>
                  <a:pt x="1678" y="2965"/>
                </a:lnTo>
                <a:lnTo>
                  <a:pt x="1529" y="3021"/>
                </a:lnTo>
                <a:lnTo>
                  <a:pt x="1380" y="3095"/>
                </a:lnTo>
                <a:lnTo>
                  <a:pt x="1249" y="3188"/>
                </a:lnTo>
                <a:lnTo>
                  <a:pt x="1119" y="3282"/>
                </a:lnTo>
                <a:lnTo>
                  <a:pt x="988" y="3393"/>
                </a:lnTo>
                <a:lnTo>
                  <a:pt x="876" y="3505"/>
                </a:lnTo>
                <a:lnTo>
                  <a:pt x="765" y="3636"/>
                </a:lnTo>
                <a:lnTo>
                  <a:pt x="671" y="3785"/>
                </a:lnTo>
                <a:lnTo>
                  <a:pt x="578" y="3934"/>
                </a:lnTo>
                <a:lnTo>
                  <a:pt x="504" y="4102"/>
                </a:lnTo>
                <a:lnTo>
                  <a:pt x="429" y="4270"/>
                </a:lnTo>
                <a:lnTo>
                  <a:pt x="373" y="4437"/>
                </a:lnTo>
                <a:lnTo>
                  <a:pt x="336" y="4624"/>
                </a:lnTo>
                <a:lnTo>
                  <a:pt x="299" y="4810"/>
                </a:lnTo>
                <a:lnTo>
                  <a:pt x="280" y="4996"/>
                </a:lnTo>
                <a:lnTo>
                  <a:pt x="280" y="5183"/>
                </a:lnTo>
                <a:lnTo>
                  <a:pt x="205" y="5202"/>
                </a:lnTo>
                <a:lnTo>
                  <a:pt x="168" y="5202"/>
                </a:lnTo>
                <a:lnTo>
                  <a:pt x="75" y="5276"/>
                </a:lnTo>
                <a:lnTo>
                  <a:pt x="19" y="5351"/>
                </a:lnTo>
                <a:lnTo>
                  <a:pt x="0" y="5407"/>
                </a:lnTo>
                <a:lnTo>
                  <a:pt x="0" y="5462"/>
                </a:lnTo>
                <a:lnTo>
                  <a:pt x="0" y="5649"/>
                </a:lnTo>
                <a:lnTo>
                  <a:pt x="0" y="5705"/>
                </a:lnTo>
                <a:lnTo>
                  <a:pt x="19" y="5761"/>
                </a:lnTo>
                <a:lnTo>
                  <a:pt x="75" y="5854"/>
                </a:lnTo>
                <a:lnTo>
                  <a:pt x="168" y="5910"/>
                </a:lnTo>
                <a:lnTo>
                  <a:pt x="205" y="5928"/>
                </a:lnTo>
                <a:lnTo>
                  <a:pt x="4232" y="5928"/>
                </a:lnTo>
                <a:lnTo>
                  <a:pt x="4269" y="5910"/>
                </a:lnTo>
                <a:lnTo>
                  <a:pt x="4362" y="5854"/>
                </a:lnTo>
                <a:lnTo>
                  <a:pt x="4418" y="5761"/>
                </a:lnTo>
                <a:lnTo>
                  <a:pt x="4437" y="5705"/>
                </a:lnTo>
                <a:lnTo>
                  <a:pt x="4455" y="5649"/>
                </a:lnTo>
                <a:lnTo>
                  <a:pt x="4455" y="5462"/>
                </a:lnTo>
                <a:lnTo>
                  <a:pt x="4437" y="5407"/>
                </a:lnTo>
                <a:lnTo>
                  <a:pt x="4418" y="5351"/>
                </a:lnTo>
                <a:lnTo>
                  <a:pt x="4362" y="5276"/>
                </a:lnTo>
                <a:lnTo>
                  <a:pt x="4269" y="5202"/>
                </a:lnTo>
                <a:lnTo>
                  <a:pt x="4232" y="5202"/>
                </a:lnTo>
                <a:lnTo>
                  <a:pt x="4176" y="5183"/>
                </a:lnTo>
                <a:lnTo>
                  <a:pt x="4157" y="4996"/>
                </a:lnTo>
                <a:lnTo>
                  <a:pt x="4138" y="4810"/>
                </a:lnTo>
                <a:lnTo>
                  <a:pt x="4101" y="4624"/>
                </a:lnTo>
                <a:lnTo>
                  <a:pt x="4064" y="4437"/>
                </a:lnTo>
                <a:lnTo>
                  <a:pt x="4008" y="4270"/>
                </a:lnTo>
                <a:lnTo>
                  <a:pt x="3933" y="4102"/>
                </a:lnTo>
                <a:lnTo>
                  <a:pt x="3859" y="3934"/>
                </a:lnTo>
                <a:lnTo>
                  <a:pt x="3766" y="3785"/>
                </a:lnTo>
                <a:lnTo>
                  <a:pt x="3672" y="3636"/>
                </a:lnTo>
                <a:lnTo>
                  <a:pt x="3561" y="3505"/>
                </a:lnTo>
                <a:lnTo>
                  <a:pt x="3449" y="3393"/>
                </a:lnTo>
                <a:lnTo>
                  <a:pt x="3337" y="3282"/>
                </a:lnTo>
                <a:lnTo>
                  <a:pt x="3188" y="3188"/>
                </a:lnTo>
                <a:lnTo>
                  <a:pt x="3057" y="3095"/>
                </a:lnTo>
                <a:lnTo>
                  <a:pt x="2908" y="3021"/>
                </a:lnTo>
                <a:lnTo>
                  <a:pt x="2759" y="2965"/>
                </a:lnTo>
                <a:lnTo>
                  <a:pt x="2908" y="2909"/>
                </a:lnTo>
                <a:lnTo>
                  <a:pt x="3057" y="2834"/>
                </a:lnTo>
                <a:lnTo>
                  <a:pt x="3188" y="2741"/>
                </a:lnTo>
                <a:lnTo>
                  <a:pt x="3337" y="2648"/>
                </a:lnTo>
                <a:lnTo>
                  <a:pt x="3449" y="2536"/>
                </a:lnTo>
                <a:lnTo>
                  <a:pt x="3561" y="2406"/>
                </a:lnTo>
                <a:lnTo>
                  <a:pt x="3672" y="2275"/>
                </a:lnTo>
                <a:lnTo>
                  <a:pt x="3766" y="2145"/>
                </a:lnTo>
                <a:lnTo>
                  <a:pt x="3859" y="1995"/>
                </a:lnTo>
                <a:lnTo>
                  <a:pt x="3933" y="1828"/>
                </a:lnTo>
                <a:lnTo>
                  <a:pt x="4008" y="1660"/>
                </a:lnTo>
                <a:lnTo>
                  <a:pt x="4064" y="1492"/>
                </a:lnTo>
                <a:lnTo>
                  <a:pt x="4101" y="1306"/>
                </a:lnTo>
                <a:lnTo>
                  <a:pt x="4138" y="1119"/>
                </a:lnTo>
                <a:lnTo>
                  <a:pt x="4157" y="933"/>
                </a:lnTo>
                <a:lnTo>
                  <a:pt x="4176" y="728"/>
                </a:lnTo>
                <a:lnTo>
                  <a:pt x="4232" y="728"/>
                </a:lnTo>
                <a:lnTo>
                  <a:pt x="4269" y="709"/>
                </a:lnTo>
                <a:lnTo>
                  <a:pt x="4362" y="653"/>
                </a:lnTo>
                <a:lnTo>
                  <a:pt x="4418" y="560"/>
                </a:lnTo>
                <a:lnTo>
                  <a:pt x="4437" y="504"/>
                </a:lnTo>
                <a:lnTo>
                  <a:pt x="4455" y="448"/>
                </a:lnTo>
                <a:lnTo>
                  <a:pt x="4455" y="262"/>
                </a:lnTo>
                <a:lnTo>
                  <a:pt x="4437" y="206"/>
                </a:lnTo>
                <a:lnTo>
                  <a:pt x="4418" y="169"/>
                </a:lnTo>
                <a:lnTo>
                  <a:pt x="4362" y="76"/>
                </a:lnTo>
                <a:lnTo>
                  <a:pt x="4269" y="20"/>
                </a:lnTo>
                <a:lnTo>
                  <a:pt x="4232"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48"/>
          <p:cNvSpPr/>
          <p:nvPr/>
        </p:nvSpPr>
        <p:spPr>
          <a:xfrm>
            <a:off x="5803603" y="2555684"/>
            <a:ext cx="111947" cy="111538"/>
          </a:xfrm>
          <a:custGeom>
            <a:avLst/>
            <a:gdLst/>
            <a:ahLst/>
            <a:cxnLst/>
            <a:rect l="l" t="t" r="r" b="b"/>
            <a:pathLst>
              <a:path w="5202" h="5183" extrusionOk="0">
                <a:moveTo>
                  <a:pt x="3934" y="896"/>
                </a:moveTo>
                <a:lnTo>
                  <a:pt x="3878" y="914"/>
                </a:lnTo>
                <a:lnTo>
                  <a:pt x="3822" y="952"/>
                </a:lnTo>
                <a:lnTo>
                  <a:pt x="3785" y="989"/>
                </a:lnTo>
                <a:lnTo>
                  <a:pt x="3747" y="1026"/>
                </a:lnTo>
                <a:lnTo>
                  <a:pt x="3710" y="1082"/>
                </a:lnTo>
                <a:lnTo>
                  <a:pt x="3692" y="1138"/>
                </a:lnTo>
                <a:lnTo>
                  <a:pt x="3692" y="1213"/>
                </a:lnTo>
                <a:lnTo>
                  <a:pt x="3692" y="1268"/>
                </a:lnTo>
                <a:lnTo>
                  <a:pt x="3710" y="1324"/>
                </a:lnTo>
                <a:lnTo>
                  <a:pt x="3729" y="1380"/>
                </a:lnTo>
                <a:lnTo>
                  <a:pt x="3785" y="1418"/>
                </a:lnTo>
                <a:lnTo>
                  <a:pt x="3822" y="1455"/>
                </a:lnTo>
                <a:lnTo>
                  <a:pt x="3878" y="1492"/>
                </a:lnTo>
                <a:lnTo>
                  <a:pt x="3934" y="1511"/>
                </a:lnTo>
                <a:lnTo>
                  <a:pt x="4064" y="1511"/>
                </a:lnTo>
                <a:lnTo>
                  <a:pt x="4120" y="1492"/>
                </a:lnTo>
                <a:lnTo>
                  <a:pt x="4176" y="1455"/>
                </a:lnTo>
                <a:lnTo>
                  <a:pt x="4213" y="1418"/>
                </a:lnTo>
                <a:lnTo>
                  <a:pt x="4251" y="1380"/>
                </a:lnTo>
                <a:lnTo>
                  <a:pt x="4288" y="1324"/>
                </a:lnTo>
                <a:lnTo>
                  <a:pt x="4307" y="1268"/>
                </a:lnTo>
                <a:lnTo>
                  <a:pt x="4307" y="1213"/>
                </a:lnTo>
                <a:lnTo>
                  <a:pt x="4307" y="1138"/>
                </a:lnTo>
                <a:lnTo>
                  <a:pt x="4288" y="1082"/>
                </a:lnTo>
                <a:lnTo>
                  <a:pt x="4251" y="1026"/>
                </a:lnTo>
                <a:lnTo>
                  <a:pt x="4213" y="989"/>
                </a:lnTo>
                <a:lnTo>
                  <a:pt x="4176" y="952"/>
                </a:lnTo>
                <a:lnTo>
                  <a:pt x="4120" y="914"/>
                </a:lnTo>
                <a:lnTo>
                  <a:pt x="4064" y="896"/>
                </a:lnTo>
                <a:close/>
                <a:moveTo>
                  <a:pt x="2610" y="1716"/>
                </a:moveTo>
                <a:lnTo>
                  <a:pt x="2778" y="1734"/>
                </a:lnTo>
                <a:lnTo>
                  <a:pt x="2946" y="1790"/>
                </a:lnTo>
                <a:lnTo>
                  <a:pt x="3095" y="1865"/>
                </a:lnTo>
                <a:lnTo>
                  <a:pt x="3226" y="1977"/>
                </a:lnTo>
                <a:lnTo>
                  <a:pt x="3319" y="2107"/>
                </a:lnTo>
                <a:lnTo>
                  <a:pt x="3412" y="2256"/>
                </a:lnTo>
                <a:lnTo>
                  <a:pt x="3449" y="2424"/>
                </a:lnTo>
                <a:lnTo>
                  <a:pt x="3468" y="2592"/>
                </a:lnTo>
                <a:lnTo>
                  <a:pt x="3449" y="2760"/>
                </a:lnTo>
                <a:lnTo>
                  <a:pt x="3412" y="2927"/>
                </a:lnTo>
                <a:lnTo>
                  <a:pt x="3319" y="3077"/>
                </a:lnTo>
                <a:lnTo>
                  <a:pt x="3226" y="3207"/>
                </a:lnTo>
                <a:lnTo>
                  <a:pt x="3095" y="3319"/>
                </a:lnTo>
                <a:lnTo>
                  <a:pt x="2946" y="3393"/>
                </a:lnTo>
                <a:lnTo>
                  <a:pt x="2778" y="3449"/>
                </a:lnTo>
                <a:lnTo>
                  <a:pt x="2443" y="3449"/>
                </a:lnTo>
                <a:lnTo>
                  <a:pt x="2275" y="3393"/>
                </a:lnTo>
                <a:lnTo>
                  <a:pt x="2126" y="3319"/>
                </a:lnTo>
                <a:lnTo>
                  <a:pt x="1995" y="3207"/>
                </a:lnTo>
                <a:lnTo>
                  <a:pt x="1883" y="3077"/>
                </a:lnTo>
                <a:lnTo>
                  <a:pt x="1809" y="2927"/>
                </a:lnTo>
                <a:lnTo>
                  <a:pt x="1753" y="2760"/>
                </a:lnTo>
                <a:lnTo>
                  <a:pt x="1734" y="2592"/>
                </a:lnTo>
                <a:lnTo>
                  <a:pt x="1753" y="2424"/>
                </a:lnTo>
                <a:lnTo>
                  <a:pt x="1809" y="2256"/>
                </a:lnTo>
                <a:lnTo>
                  <a:pt x="1883" y="2107"/>
                </a:lnTo>
                <a:lnTo>
                  <a:pt x="1995" y="1977"/>
                </a:lnTo>
                <a:lnTo>
                  <a:pt x="2126" y="1865"/>
                </a:lnTo>
                <a:lnTo>
                  <a:pt x="2275" y="1790"/>
                </a:lnTo>
                <a:lnTo>
                  <a:pt x="2443" y="1734"/>
                </a:lnTo>
                <a:lnTo>
                  <a:pt x="2610" y="1716"/>
                </a:lnTo>
                <a:close/>
                <a:moveTo>
                  <a:pt x="2610" y="1250"/>
                </a:moveTo>
                <a:lnTo>
                  <a:pt x="2480" y="1268"/>
                </a:lnTo>
                <a:lnTo>
                  <a:pt x="2331" y="1287"/>
                </a:lnTo>
                <a:lnTo>
                  <a:pt x="2219" y="1324"/>
                </a:lnTo>
                <a:lnTo>
                  <a:pt x="2088" y="1362"/>
                </a:lnTo>
                <a:lnTo>
                  <a:pt x="1977" y="1418"/>
                </a:lnTo>
                <a:lnTo>
                  <a:pt x="1865" y="1492"/>
                </a:lnTo>
                <a:lnTo>
                  <a:pt x="1753" y="1567"/>
                </a:lnTo>
                <a:lnTo>
                  <a:pt x="1660" y="1641"/>
                </a:lnTo>
                <a:lnTo>
                  <a:pt x="1585" y="1734"/>
                </a:lnTo>
                <a:lnTo>
                  <a:pt x="1511" y="1846"/>
                </a:lnTo>
                <a:lnTo>
                  <a:pt x="1436" y="1958"/>
                </a:lnTo>
                <a:lnTo>
                  <a:pt x="1380" y="2070"/>
                </a:lnTo>
                <a:lnTo>
                  <a:pt x="1343" y="2200"/>
                </a:lnTo>
                <a:lnTo>
                  <a:pt x="1306" y="2331"/>
                </a:lnTo>
                <a:lnTo>
                  <a:pt x="1287" y="2461"/>
                </a:lnTo>
                <a:lnTo>
                  <a:pt x="1268" y="2592"/>
                </a:lnTo>
                <a:lnTo>
                  <a:pt x="1287" y="2722"/>
                </a:lnTo>
                <a:lnTo>
                  <a:pt x="1306" y="2853"/>
                </a:lnTo>
                <a:lnTo>
                  <a:pt x="1343" y="2983"/>
                </a:lnTo>
                <a:lnTo>
                  <a:pt x="1380" y="3114"/>
                </a:lnTo>
                <a:lnTo>
                  <a:pt x="1436" y="3226"/>
                </a:lnTo>
                <a:lnTo>
                  <a:pt x="1511" y="3338"/>
                </a:lnTo>
                <a:lnTo>
                  <a:pt x="1585" y="3431"/>
                </a:lnTo>
                <a:lnTo>
                  <a:pt x="1660" y="3543"/>
                </a:lnTo>
                <a:lnTo>
                  <a:pt x="1753" y="3617"/>
                </a:lnTo>
                <a:lnTo>
                  <a:pt x="1865" y="3692"/>
                </a:lnTo>
                <a:lnTo>
                  <a:pt x="1977" y="3766"/>
                </a:lnTo>
                <a:lnTo>
                  <a:pt x="2088" y="3822"/>
                </a:lnTo>
                <a:lnTo>
                  <a:pt x="2219" y="3859"/>
                </a:lnTo>
                <a:lnTo>
                  <a:pt x="2331" y="3897"/>
                </a:lnTo>
                <a:lnTo>
                  <a:pt x="2480" y="3915"/>
                </a:lnTo>
                <a:lnTo>
                  <a:pt x="2741" y="3915"/>
                </a:lnTo>
                <a:lnTo>
                  <a:pt x="2871" y="3897"/>
                </a:lnTo>
                <a:lnTo>
                  <a:pt x="3002" y="3859"/>
                </a:lnTo>
                <a:lnTo>
                  <a:pt x="3132" y="3822"/>
                </a:lnTo>
                <a:lnTo>
                  <a:pt x="3244" y="3766"/>
                </a:lnTo>
                <a:lnTo>
                  <a:pt x="3356" y="3692"/>
                </a:lnTo>
                <a:lnTo>
                  <a:pt x="3449" y="3617"/>
                </a:lnTo>
                <a:lnTo>
                  <a:pt x="3561" y="3543"/>
                </a:lnTo>
                <a:lnTo>
                  <a:pt x="3636" y="3431"/>
                </a:lnTo>
                <a:lnTo>
                  <a:pt x="3710" y="3338"/>
                </a:lnTo>
                <a:lnTo>
                  <a:pt x="3785" y="3226"/>
                </a:lnTo>
                <a:lnTo>
                  <a:pt x="3841" y="3114"/>
                </a:lnTo>
                <a:lnTo>
                  <a:pt x="3878" y="2983"/>
                </a:lnTo>
                <a:lnTo>
                  <a:pt x="3915" y="2853"/>
                </a:lnTo>
                <a:lnTo>
                  <a:pt x="3934" y="2722"/>
                </a:lnTo>
                <a:lnTo>
                  <a:pt x="3934" y="2592"/>
                </a:lnTo>
                <a:lnTo>
                  <a:pt x="3934" y="2461"/>
                </a:lnTo>
                <a:lnTo>
                  <a:pt x="3915" y="2331"/>
                </a:lnTo>
                <a:lnTo>
                  <a:pt x="3878" y="2200"/>
                </a:lnTo>
                <a:lnTo>
                  <a:pt x="3841" y="2070"/>
                </a:lnTo>
                <a:lnTo>
                  <a:pt x="3785" y="1958"/>
                </a:lnTo>
                <a:lnTo>
                  <a:pt x="3710" y="1846"/>
                </a:lnTo>
                <a:lnTo>
                  <a:pt x="3636" y="1734"/>
                </a:lnTo>
                <a:lnTo>
                  <a:pt x="3561" y="1641"/>
                </a:lnTo>
                <a:lnTo>
                  <a:pt x="3449" y="1567"/>
                </a:lnTo>
                <a:lnTo>
                  <a:pt x="3356" y="1492"/>
                </a:lnTo>
                <a:lnTo>
                  <a:pt x="3244" y="1418"/>
                </a:lnTo>
                <a:lnTo>
                  <a:pt x="3132" y="1362"/>
                </a:lnTo>
                <a:lnTo>
                  <a:pt x="3002" y="1324"/>
                </a:lnTo>
                <a:lnTo>
                  <a:pt x="2871" y="1287"/>
                </a:lnTo>
                <a:lnTo>
                  <a:pt x="2741" y="1268"/>
                </a:lnTo>
                <a:lnTo>
                  <a:pt x="2610" y="1250"/>
                </a:lnTo>
                <a:close/>
                <a:moveTo>
                  <a:pt x="2965" y="448"/>
                </a:moveTo>
                <a:lnTo>
                  <a:pt x="3393" y="467"/>
                </a:lnTo>
                <a:lnTo>
                  <a:pt x="3803" y="486"/>
                </a:lnTo>
                <a:lnTo>
                  <a:pt x="3990" y="523"/>
                </a:lnTo>
                <a:lnTo>
                  <a:pt x="4139" y="560"/>
                </a:lnTo>
                <a:lnTo>
                  <a:pt x="4307" y="653"/>
                </a:lnTo>
                <a:lnTo>
                  <a:pt x="4437" y="765"/>
                </a:lnTo>
                <a:lnTo>
                  <a:pt x="4549" y="896"/>
                </a:lnTo>
                <a:lnTo>
                  <a:pt x="4642" y="1063"/>
                </a:lnTo>
                <a:lnTo>
                  <a:pt x="4679" y="1213"/>
                </a:lnTo>
                <a:lnTo>
                  <a:pt x="4717" y="1380"/>
                </a:lnTo>
                <a:lnTo>
                  <a:pt x="4735" y="1809"/>
                </a:lnTo>
                <a:lnTo>
                  <a:pt x="4735" y="2238"/>
                </a:lnTo>
                <a:lnTo>
                  <a:pt x="4735" y="2592"/>
                </a:lnTo>
                <a:lnTo>
                  <a:pt x="4735" y="2946"/>
                </a:lnTo>
                <a:lnTo>
                  <a:pt x="4735" y="3375"/>
                </a:lnTo>
                <a:lnTo>
                  <a:pt x="4717" y="3785"/>
                </a:lnTo>
                <a:lnTo>
                  <a:pt x="4679" y="3971"/>
                </a:lnTo>
                <a:lnTo>
                  <a:pt x="4642" y="4120"/>
                </a:lnTo>
                <a:lnTo>
                  <a:pt x="4549" y="4288"/>
                </a:lnTo>
                <a:lnTo>
                  <a:pt x="4437" y="4419"/>
                </a:lnTo>
                <a:lnTo>
                  <a:pt x="4307" y="4530"/>
                </a:lnTo>
                <a:lnTo>
                  <a:pt x="4139" y="4624"/>
                </a:lnTo>
                <a:lnTo>
                  <a:pt x="3990" y="4661"/>
                </a:lnTo>
                <a:lnTo>
                  <a:pt x="3803" y="4698"/>
                </a:lnTo>
                <a:lnTo>
                  <a:pt x="3393" y="4717"/>
                </a:lnTo>
                <a:lnTo>
                  <a:pt x="1828" y="4717"/>
                </a:lnTo>
                <a:lnTo>
                  <a:pt x="1399" y="4698"/>
                </a:lnTo>
                <a:lnTo>
                  <a:pt x="1231" y="4661"/>
                </a:lnTo>
                <a:lnTo>
                  <a:pt x="1082" y="4624"/>
                </a:lnTo>
                <a:lnTo>
                  <a:pt x="914" y="4530"/>
                </a:lnTo>
                <a:lnTo>
                  <a:pt x="784" y="4419"/>
                </a:lnTo>
                <a:lnTo>
                  <a:pt x="672" y="4288"/>
                </a:lnTo>
                <a:lnTo>
                  <a:pt x="579" y="4120"/>
                </a:lnTo>
                <a:lnTo>
                  <a:pt x="541" y="3971"/>
                </a:lnTo>
                <a:lnTo>
                  <a:pt x="504" y="3785"/>
                </a:lnTo>
                <a:lnTo>
                  <a:pt x="485" y="3375"/>
                </a:lnTo>
                <a:lnTo>
                  <a:pt x="467" y="2946"/>
                </a:lnTo>
                <a:lnTo>
                  <a:pt x="485" y="2592"/>
                </a:lnTo>
                <a:lnTo>
                  <a:pt x="467" y="2238"/>
                </a:lnTo>
                <a:lnTo>
                  <a:pt x="485" y="1809"/>
                </a:lnTo>
                <a:lnTo>
                  <a:pt x="504" y="1380"/>
                </a:lnTo>
                <a:lnTo>
                  <a:pt x="541" y="1213"/>
                </a:lnTo>
                <a:lnTo>
                  <a:pt x="579" y="1063"/>
                </a:lnTo>
                <a:lnTo>
                  <a:pt x="672" y="896"/>
                </a:lnTo>
                <a:lnTo>
                  <a:pt x="784" y="765"/>
                </a:lnTo>
                <a:lnTo>
                  <a:pt x="914" y="653"/>
                </a:lnTo>
                <a:lnTo>
                  <a:pt x="1082" y="560"/>
                </a:lnTo>
                <a:lnTo>
                  <a:pt x="1231" y="523"/>
                </a:lnTo>
                <a:lnTo>
                  <a:pt x="1399" y="486"/>
                </a:lnTo>
                <a:lnTo>
                  <a:pt x="1828" y="467"/>
                </a:lnTo>
                <a:lnTo>
                  <a:pt x="2256" y="448"/>
                </a:lnTo>
                <a:lnTo>
                  <a:pt x="2610" y="467"/>
                </a:lnTo>
                <a:lnTo>
                  <a:pt x="2965" y="448"/>
                </a:lnTo>
                <a:close/>
                <a:moveTo>
                  <a:pt x="1529" y="1"/>
                </a:moveTo>
                <a:lnTo>
                  <a:pt x="1231" y="38"/>
                </a:lnTo>
                <a:lnTo>
                  <a:pt x="1082" y="76"/>
                </a:lnTo>
                <a:lnTo>
                  <a:pt x="951" y="113"/>
                </a:lnTo>
                <a:lnTo>
                  <a:pt x="821" y="169"/>
                </a:lnTo>
                <a:lnTo>
                  <a:pt x="690" y="243"/>
                </a:lnTo>
                <a:lnTo>
                  <a:pt x="560" y="318"/>
                </a:lnTo>
                <a:lnTo>
                  <a:pt x="448" y="430"/>
                </a:lnTo>
                <a:lnTo>
                  <a:pt x="336" y="542"/>
                </a:lnTo>
                <a:lnTo>
                  <a:pt x="262" y="672"/>
                </a:lnTo>
                <a:lnTo>
                  <a:pt x="187" y="802"/>
                </a:lnTo>
                <a:lnTo>
                  <a:pt x="131" y="933"/>
                </a:lnTo>
                <a:lnTo>
                  <a:pt x="94" y="1063"/>
                </a:lnTo>
                <a:lnTo>
                  <a:pt x="57" y="1213"/>
                </a:lnTo>
                <a:lnTo>
                  <a:pt x="19" y="1511"/>
                </a:lnTo>
                <a:lnTo>
                  <a:pt x="19" y="1977"/>
                </a:lnTo>
                <a:lnTo>
                  <a:pt x="1" y="2592"/>
                </a:lnTo>
                <a:lnTo>
                  <a:pt x="19" y="3207"/>
                </a:lnTo>
                <a:lnTo>
                  <a:pt x="19" y="3654"/>
                </a:lnTo>
                <a:lnTo>
                  <a:pt x="57" y="3971"/>
                </a:lnTo>
                <a:lnTo>
                  <a:pt x="94" y="4102"/>
                </a:lnTo>
                <a:lnTo>
                  <a:pt x="131" y="4251"/>
                </a:lnTo>
                <a:lnTo>
                  <a:pt x="187" y="4381"/>
                </a:lnTo>
                <a:lnTo>
                  <a:pt x="262" y="4512"/>
                </a:lnTo>
                <a:lnTo>
                  <a:pt x="336" y="4642"/>
                </a:lnTo>
                <a:lnTo>
                  <a:pt x="448" y="4754"/>
                </a:lnTo>
                <a:lnTo>
                  <a:pt x="560" y="4866"/>
                </a:lnTo>
                <a:lnTo>
                  <a:pt x="690" y="4941"/>
                </a:lnTo>
                <a:lnTo>
                  <a:pt x="821" y="5015"/>
                </a:lnTo>
                <a:lnTo>
                  <a:pt x="951" y="5071"/>
                </a:lnTo>
                <a:lnTo>
                  <a:pt x="1082" y="5108"/>
                </a:lnTo>
                <a:lnTo>
                  <a:pt x="1231" y="5146"/>
                </a:lnTo>
                <a:lnTo>
                  <a:pt x="1529" y="5164"/>
                </a:lnTo>
                <a:lnTo>
                  <a:pt x="1995" y="5183"/>
                </a:lnTo>
                <a:lnTo>
                  <a:pt x="3226" y="5183"/>
                </a:lnTo>
                <a:lnTo>
                  <a:pt x="3673" y="5164"/>
                </a:lnTo>
                <a:lnTo>
                  <a:pt x="3990" y="5146"/>
                </a:lnTo>
                <a:lnTo>
                  <a:pt x="4120" y="5108"/>
                </a:lnTo>
                <a:lnTo>
                  <a:pt x="4269" y="5071"/>
                </a:lnTo>
                <a:lnTo>
                  <a:pt x="4400" y="5015"/>
                </a:lnTo>
                <a:lnTo>
                  <a:pt x="4530" y="4941"/>
                </a:lnTo>
                <a:lnTo>
                  <a:pt x="4661" y="4866"/>
                </a:lnTo>
                <a:lnTo>
                  <a:pt x="4773" y="4754"/>
                </a:lnTo>
                <a:lnTo>
                  <a:pt x="4866" y="4642"/>
                </a:lnTo>
                <a:lnTo>
                  <a:pt x="4959" y="4512"/>
                </a:lnTo>
                <a:lnTo>
                  <a:pt x="5034" y="4381"/>
                </a:lnTo>
                <a:lnTo>
                  <a:pt x="5089" y="4251"/>
                </a:lnTo>
                <a:lnTo>
                  <a:pt x="5127" y="4102"/>
                </a:lnTo>
                <a:lnTo>
                  <a:pt x="5164" y="3971"/>
                </a:lnTo>
                <a:lnTo>
                  <a:pt x="5183" y="3654"/>
                </a:lnTo>
                <a:lnTo>
                  <a:pt x="5201" y="3207"/>
                </a:lnTo>
                <a:lnTo>
                  <a:pt x="5201" y="2592"/>
                </a:lnTo>
                <a:lnTo>
                  <a:pt x="5201" y="1977"/>
                </a:lnTo>
                <a:lnTo>
                  <a:pt x="5183" y="1511"/>
                </a:lnTo>
                <a:lnTo>
                  <a:pt x="5164" y="1213"/>
                </a:lnTo>
                <a:lnTo>
                  <a:pt x="5127" y="1063"/>
                </a:lnTo>
                <a:lnTo>
                  <a:pt x="5089" y="933"/>
                </a:lnTo>
                <a:lnTo>
                  <a:pt x="5034" y="802"/>
                </a:lnTo>
                <a:lnTo>
                  <a:pt x="4959" y="672"/>
                </a:lnTo>
                <a:lnTo>
                  <a:pt x="4866" y="542"/>
                </a:lnTo>
                <a:lnTo>
                  <a:pt x="4773" y="430"/>
                </a:lnTo>
                <a:lnTo>
                  <a:pt x="4661" y="318"/>
                </a:lnTo>
                <a:lnTo>
                  <a:pt x="4530" y="243"/>
                </a:lnTo>
                <a:lnTo>
                  <a:pt x="4400" y="169"/>
                </a:lnTo>
                <a:lnTo>
                  <a:pt x="4269" y="113"/>
                </a:lnTo>
                <a:lnTo>
                  <a:pt x="4120" y="76"/>
                </a:lnTo>
                <a:lnTo>
                  <a:pt x="3990" y="38"/>
                </a:lnTo>
                <a:lnTo>
                  <a:pt x="3673"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48"/>
          <p:cNvSpPr/>
          <p:nvPr/>
        </p:nvSpPr>
        <p:spPr>
          <a:xfrm>
            <a:off x="5488745" y="2555684"/>
            <a:ext cx="95893" cy="112743"/>
          </a:xfrm>
          <a:custGeom>
            <a:avLst/>
            <a:gdLst/>
            <a:ahLst/>
            <a:cxnLst/>
            <a:rect l="l" t="t" r="r" b="b"/>
            <a:pathLst>
              <a:path w="4456" h="5239" extrusionOk="0">
                <a:moveTo>
                  <a:pt x="4232" y="1"/>
                </a:moveTo>
                <a:lnTo>
                  <a:pt x="1529" y="486"/>
                </a:lnTo>
                <a:lnTo>
                  <a:pt x="1473" y="504"/>
                </a:lnTo>
                <a:lnTo>
                  <a:pt x="1380" y="560"/>
                </a:lnTo>
                <a:lnTo>
                  <a:pt x="1324" y="616"/>
                </a:lnTo>
                <a:lnTo>
                  <a:pt x="1305" y="709"/>
                </a:lnTo>
                <a:lnTo>
                  <a:pt x="1287" y="877"/>
                </a:lnTo>
                <a:lnTo>
                  <a:pt x="1287" y="1250"/>
                </a:lnTo>
                <a:lnTo>
                  <a:pt x="1305" y="2275"/>
                </a:lnTo>
                <a:lnTo>
                  <a:pt x="1287" y="3319"/>
                </a:lnTo>
                <a:lnTo>
                  <a:pt x="1268" y="3673"/>
                </a:lnTo>
                <a:lnTo>
                  <a:pt x="1268" y="3785"/>
                </a:lnTo>
                <a:lnTo>
                  <a:pt x="1231" y="3841"/>
                </a:lnTo>
                <a:lnTo>
                  <a:pt x="1193" y="3878"/>
                </a:lnTo>
                <a:lnTo>
                  <a:pt x="1156" y="3897"/>
                </a:lnTo>
                <a:lnTo>
                  <a:pt x="1063" y="3934"/>
                </a:lnTo>
                <a:lnTo>
                  <a:pt x="765" y="3971"/>
                </a:lnTo>
                <a:lnTo>
                  <a:pt x="522" y="4027"/>
                </a:lnTo>
                <a:lnTo>
                  <a:pt x="336" y="4102"/>
                </a:lnTo>
                <a:lnTo>
                  <a:pt x="243" y="4158"/>
                </a:lnTo>
                <a:lnTo>
                  <a:pt x="168" y="4232"/>
                </a:lnTo>
                <a:lnTo>
                  <a:pt x="112" y="4288"/>
                </a:lnTo>
                <a:lnTo>
                  <a:pt x="56" y="4363"/>
                </a:lnTo>
                <a:lnTo>
                  <a:pt x="38" y="4437"/>
                </a:lnTo>
                <a:lnTo>
                  <a:pt x="1" y="4512"/>
                </a:lnTo>
                <a:lnTo>
                  <a:pt x="1" y="4661"/>
                </a:lnTo>
                <a:lnTo>
                  <a:pt x="19" y="4810"/>
                </a:lnTo>
                <a:lnTo>
                  <a:pt x="94" y="4959"/>
                </a:lnTo>
                <a:lnTo>
                  <a:pt x="187" y="5071"/>
                </a:lnTo>
                <a:lnTo>
                  <a:pt x="262" y="5127"/>
                </a:lnTo>
                <a:lnTo>
                  <a:pt x="336" y="5183"/>
                </a:lnTo>
                <a:lnTo>
                  <a:pt x="411" y="5202"/>
                </a:lnTo>
                <a:lnTo>
                  <a:pt x="504" y="5239"/>
                </a:lnTo>
                <a:lnTo>
                  <a:pt x="672" y="5239"/>
                </a:lnTo>
                <a:lnTo>
                  <a:pt x="877" y="5220"/>
                </a:lnTo>
                <a:lnTo>
                  <a:pt x="1063" y="5183"/>
                </a:lnTo>
                <a:lnTo>
                  <a:pt x="1249" y="5108"/>
                </a:lnTo>
                <a:lnTo>
                  <a:pt x="1361" y="5034"/>
                </a:lnTo>
                <a:lnTo>
                  <a:pt x="1454" y="4922"/>
                </a:lnTo>
                <a:lnTo>
                  <a:pt x="1548" y="4791"/>
                </a:lnTo>
                <a:lnTo>
                  <a:pt x="1585" y="4642"/>
                </a:lnTo>
                <a:lnTo>
                  <a:pt x="1622" y="4530"/>
                </a:lnTo>
                <a:lnTo>
                  <a:pt x="1622" y="4214"/>
                </a:lnTo>
                <a:lnTo>
                  <a:pt x="1622" y="1865"/>
                </a:lnTo>
                <a:lnTo>
                  <a:pt x="1622" y="1790"/>
                </a:lnTo>
                <a:lnTo>
                  <a:pt x="1659" y="1734"/>
                </a:lnTo>
                <a:lnTo>
                  <a:pt x="1697" y="1697"/>
                </a:lnTo>
                <a:lnTo>
                  <a:pt x="1771" y="1679"/>
                </a:lnTo>
                <a:lnTo>
                  <a:pt x="3934" y="1268"/>
                </a:lnTo>
                <a:lnTo>
                  <a:pt x="4008" y="1268"/>
                </a:lnTo>
                <a:lnTo>
                  <a:pt x="4083" y="1287"/>
                </a:lnTo>
                <a:lnTo>
                  <a:pt x="4120" y="1343"/>
                </a:lnTo>
                <a:lnTo>
                  <a:pt x="4120" y="1418"/>
                </a:lnTo>
                <a:lnTo>
                  <a:pt x="4139" y="3021"/>
                </a:lnTo>
                <a:lnTo>
                  <a:pt x="4120" y="3244"/>
                </a:lnTo>
                <a:lnTo>
                  <a:pt x="4101" y="3282"/>
                </a:lnTo>
                <a:lnTo>
                  <a:pt x="4083" y="3319"/>
                </a:lnTo>
                <a:lnTo>
                  <a:pt x="4045" y="3356"/>
                </a:lnTo>
                <a:lnTo>
                  <a:pt x="3989" y="3375"/>
                </a:lnTo>
                <a:lnTo>
                  <a:pt x="3896" y="3393"/>
                </a:lnTo>
                <a:lnTo>
                  <a:pt x="3617" y="3449"/>
                </a:lnTo>
                <a:lnTo>
                  <a:pt x="3374" y="3505"/>
                </a:lnTo>
                <a:lnTo>
                  <a:pt x="3169" y="3580"/>
                </a:lnTo>
                <a:lnTo>
                  <a:pt x="3076" y="3636"/>
                </a:lnTo>
                <a:lnTo>
                  <a:pt x="3002" y="3692"/>
                </a:lnTo>
                <a:lnTo>
                  <a:pt x="2927" y="3804"/>
                </a:lnTo>
                <a:lnTo>
                  <a:pt x="2871" y="3897"/>
                </a:lnTo>
                <a:lnTo>
                  <a:pt x="2834" y="4009"/>
                </a:lnTo>
                <a:lnTo>
                  <a:pt x="2815" y="4139"/>
                </a:lnTo>
                <a:lnTo>
                  <a:pt x="2834" y="4251"/>
                </a:lnTo>
                <a:lnTo>
                  <a:pt x="2871" y="4363"/>
                </a:lnTo>
                <a:lnTo>
                  <a:pt x="2946" y="4475"/>
                </a:lnTo>
                <a:lnTo>
                  <a:pt x="3039" y="4568"/>
                </a:lnTo>
                <a:lnTo>
                  <a:pt x="3113" y="4624"/>
                </a:lnTo>
                <a:lnTo>
                  <a:pt x="3207" y="4661"/>
                </a:lnTo>
                <a:lnTo>
                  <a:pt x="3300" y="4698"/>
                </a:lnTo>
                <a:lnTo>
                  <a:pt x="3393" y="4717"/>
                </a:lnTo>
                <a:lnTo>
                  <a:pt x="3579" y="4717"/>
                </a:lnTo>
                <a:lnTo>
                  <a:pt x="3784" y="4680"/>
                </a:lnTo>
                <a:lnTo>
                  <a:pt x="3896" y="4661"/>
                </a:lnTo>
                <a:lnTo>
                  <a:pt x="4008" y="4605"/>
                </a:lnTo>
                <a:lnTo>
                  <a:pt x="4101" y="4568"/>
                </a:lnTo>
                <a:lnTo>
                  <a:pt x="4195" y="4493"/>
                </a:lnTo>
                <a:lnTo>
                  <a:pt x="4269" y="4419"/>
                </a:lnTo>
                <a:lnTo>
                  <a:pt x="4344" y="4344"/>
                </a:lnTo>
                <a:lnTo>
                  <a:pt x="4381" y="4232"/>
                </a:lnTo>
                <a:lnTo>
                  <a:pt x="4418" y="4120"/>
                </a:lnTo>
                <a:lnTo>
                  <a:pt x="4437" y="4009"/>
                </a:lnTo>
                <a:lnTo>
                  <a:pt x="4455" y="3598"/>
                </a:lnTo>
                <a:lnTo>
                  <a:pt x="4437" y="187"/>
                </a:lnTo>
                <a:lnTo>
                  <a:pt x="4437" y="113"/>
                </a:lnTo>
                <a:lnTo>
                  <a:pt x="4381" y="38"/>
                </a:lnTo>
                <a:lnTo>
                  <a:pt x="4325"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48"/>
          <p:cNvSpPr/>
          <p:nvPr/>
        </p:nvSpPr>
        <p:spPr>
          <a:xfrm>
            <a:off x="5164655" y="2555684"/>
            <a:ext cx="127979" cy="127592"/>
          </a:xfrm>
          <a:custGeom>
            <a:avLst/>
            <a:gdLst/>
            <a:ahLst/>
            <a:cxnLst/>
            <a:rect l="l" t="t" r="r" b="b"/>
            <a:pathLst>
              <a:path w="5947" h="5929" extrusionOk="0">
                <a:moveTo>
                  <a:pt x="4567" y="933"/>
                </a:moveTo>
                <a:lnTo>
                  <a:pt x="4679" y="970"/>
                </a:lnTo>
                <a:lnTo>
                  <a:pt x="4772" y="1026"/>
                </a:lnTo>
                <a:lnTo>
                  <a:pt x="4847" y="1082"/>
                </a:lnTo>
                <a:lnTo>
                  <a:pt x="4921" y="1175"/>
                </a:lnTo>
                <a:lnTo>
                  <a:pt x="4977" y="1268"/>
                </a:lnTo>
                <a:lnTo>
                  <a:pt x="4996" y="1362"/>
                </a:lnTo>
                <a:lnTo>
                  <a:pt x="5015" y="1474"/>
                </a:lnTo>
                <a:lnTo>
                  <a:pt x="4996" y="1585"/>
                </a:lnTo>
                <a:lnTo>
                  <a:pt x="4977" y="1697"/>
                </a:lnTo>
                <a:lnTo>
                  <a:pt x="4921" y="1790"/>
                </a:lnTo>
                <a:lnTo>
                  <a:pt x="4847" y="1884"/>
                </a:lnTo>
                <a:lnTo>
                  <a:pt x="4772" y="1940"/>
                </a:lnTo>
                <a:lnTo>
                  <a:pt x="4679" y="1995"/>
                </a:lnTo>
                <a:lnTo>
                  <a:pt x="4567" y="2033"/>
                </a:lnTo>
                <a:lnTo>
                  <a:pt x="4344" y="2033"/>
                </a:lnTo>
                <a:lnTo>
                  <a:pt x="4250" y="1995"/>
                </a:lnTo>
                <a:lnTo>
                  <a:pt x="4139" y="1940"/>
                </a:lnTo>
                <a:lnTo>
                  <a:pt x="4064" y="1884"/>
                </a:lnTo>
                <a:lnTo>
                  <a:pt x="3989" y="1790"/>
                </a:lnTo>
                <a:lnTo>
                  <a:pt x="3952" y="1697"/>
                </a:lnTo>
                <a:lnTo>
                  <a:pt x="3915" y="1585"/>
                </a:lnTo>
                <a:lnTo>
                  <a:pt x="3896" y="1474"/>
                </a:lnTo>
                <a:lnTo>
                  <a:pt x="3915" y="1362"/>
                </a:lnTo>
                <a:lnTo>
                  <a:pt x="3952" y="1268"/>
                </a:lnTo>
                <a:lnTo>
                  <a:pt x="3989" y="1175"/>
                </a:lnTo>
                <a:lnTo>
                  <a:pt x="4064" y="1082"/>
                </a:lnTo>
                <a:lnTo>
                  <a:pt x="4139" y="1026"/>
                </a:lnTo>
                <a:lnTo>
                  <a:pt x="4250" y="970"/>
                </a:lnTo>
                <a:lnTo>
                  <a:pt x="4344" y="933"/>
                </a:lnTo>
                <a:close/>
                <a:moveTo>
                  <a:pt x="3710" y="1"/>
                </a:moveTo>
                <a:lnTo>
                  <a:pt x="3505" y="38"/>
                </a:lnTo>
                <a:lnTo>
                  <a:pt x="3318" y="76"/>
                </a:lnTo>
                <a:lnTo>
                  <a:pt x="3132" y="150"/>
                </a:lnTo>
                <a:lnTo>
                  <a:pt x="2946" y="225"/>
                </a:lnTo>
                <a:lnTo>
                  <a:pt x="2778" y="336"/>
                </a:lnTo>
                <a:lnTo>
                  <a:pt x="2610" y="448"/>
                </a:lnTo>
                <a:lnTo>
                  <a:pt x="2461" y="579"/>
                </a:lnTo>
                <a:lnTo>
                  <a:pt x="2331" y="728"/>
                </a:lnTo>
                <a:lnTo>
                  <a:pt x="2219" y="877"/>
                </a:lnTo>
                <a:lnTo>
                  <a:pt x="2107" y="1045"/>
                </a:lnTo>
                <a:lnTo>
                  <a:pt x="2032" y="1231"/>
                </a:lnTo>
                <a:lnTo>
                  <a:pt x="1958" y="1418"/>
                </a:lnTo>
                <a:lnTo>
                  <a:pt x="1902" y="1604"/>
                </a:lnTo>
                <a:lnTo>
                  <a:pt x="1865" y="1809"/>
                </a:lnTo>
                <a:lnTo>
                  <a:pt x="1865" y="2014"/>
                </a:lnTo>
                <a:lnTo>
                  <a:pt x="1865" y="2182"/>
                </a:lnTo>
                <a:lnTo>
                  <a:pt x="1883" y="2350"/>
                </a:lnTo>
                <a:lnTo>
                  <a:pt x="1920" y="2517"/>
                </a:lnTo>
                <a:lnTo>
                  <a:pt x="1958" y="2666"/>
                </a:lnTo>
                <a:lnTo>
                  <a:pt x="94" y="4549"/>
                </a:lnTo>
                <a:lnTo>
                  <a:pt x="19" y="4642"/>
                </a:lnTo>
                <a:lnTo>
                  <a:pt x="1" y="4754"/>
                </a:lnTo>
                <a:lnTo>
                  <a:pt x="1" y="5649"/>
                </a:lnTo>
                <a:lnTo>
                  <a:pt x="1" y="5705"/>
                </a:lnTo>
                <a:lnTo>
                  <a:pt x="19" y="5761"/>
                </a:lnTo>
                <a:lnTo>
                  <a:pt x="94" y="5854"/>
                </a:lnTo>
                <a:lnTo>
                  <a:pt x="168" y="5910"/>
                </a:lnTo>
                <a:lnTo>
                  <a:pt x="224" y="5928"/>
                </a:lnTo>
                <a:lnTo>
                  <a:pt x="1641" y="5928"/>
                </a:lnTo>
                <a:lnTo>
                  <a:pt x="1697" y="5910"/>
                </a:lnTo>
                <a:lnTo>
                  <a:pt x="1771" y="5854"/>
                </a:lnTo>
                <a:lnTo>
                  <a:pt x="1846" y="5761"/>
                </a:lnTo>
                <a:lnTo>
                  <a:pt x="1846" y="5705"/>
                </a:lnTo>
                <a:lnTo>
                  <a:pt x="1865" y="5649"/>
                </a:lnTo>
                <a:lnTo>
                  <a:pt x="1865" y="5183"/>
                </a:lnTo>
                <a:lnTo>
                  <a:pt x="2386" y="5183"/>
                </a:lnTo>
                <a:lnTo>
                  <a:pt x="2424" y="5164"/>
                </a:lnTo>
                <a:lnTo>
                  <a:pt x="2517" y="5108"/>
                </a:lnTo>
                <a:lnTo>
                  <a:pt x="2573" y="5015"/>
                </a:lnTo>
                <a:lnTo>
                  <a:pt x="2592" y="4959"/>
                </a:lnTo>
                <a:lnTo>
                  <a:pt x="2610" y="4903"/>
                </a:lnTo>
                <a:lnTo>
                  <a:pt x="2610" y="4437"/>
                </a:lnTo>
                <a:lnTo>
                  <a:pt x="3095" y="4437"/>
                </a:lnTo>
                <a:lnTo>
                  <a:pt x="3151" y="4419"/>
                </a:lnTo>
                <a:lnTo>
                  <a:pt x="3207" y="4400"/>
                </a:lnTo>
                <a:lnTo>
                  <a:pt x="3244" y="4344"/>
                </a:lnTo>
                <a:lnTo>
                  <a:pt x="3523" y="4046"/>
                </a:lnTo>
                <a:lnTo>
                  <a:pt x="3710" y="4064"/>
                </a:lnTo>
                <a:lnTo>
                  <a:pt x="3896" y="4083"/>
                </a:lnTo>
                <a:lnTo>
                  <a:pt x="4101" y="4064"/>
                </a:lnTo>
                <a:lnTo>
                  <a:pt x="4306" y="4027"/>
                </a:lnTo>
                <a:lnTo>
                  <a:pt x="4511" y="3990"/>
                </a:lnTo>
                <a:lnTo>
                  <a:pt x="4698" y="3915"/>
                </a:lnTo>
                <a:lnTo>
                  <a:pt x="4884" y="3822"/>
                </a:lnTo>
                <a:lnTo>
                  <a:pt x="5052" y="3729"/>
                </a:lnTo>
                <a:lnTo>
                  <a:pt x="5201" y="3617"/>
                </a:lnTo>
                <a:lnTo>
                  <a:pt x="5350" y="3468"/>
                </a:lnTo>
                <a:lnTo>
                  <a:pt x="5481" y="3338"/>
                </a:lnTo>
                <a:lnTo>
                  <a:pt x="5593" y="3170"/>
                </a:lnTo>
                <a:lnTo>
                  <a:pt x="5704" y="3002"/>
                </a:lnTo>
                <a:lnTo>
                  <a:pt x="5779" y="2834"/>
                </a:lnTo>
                <a:lnTo>
                  <a:pt x="5853" y="2648"/>
                </a:lnTo>
                <a:lnTo>
                  <a:pt x="5909" y="2443"/>
                </a:lnTo>
                <a:lnTo>
                  <a:pt x="5928" y="2238"/>
                </a:lnTo>
                <a:lnTo>
                  <a:pt x="5947" y="2033"/>
                </a:lnTo>
                <a:lnTo>
                  <a:pt x="5928" y="1828"/>
                </a:lnTo>
                <a:lnTo>
                  <a:pt x="5909" y="1623"/>
                </a:lnTo>
                <a:lnTo>
                  <a:pt x="5853" y="1436"/>
                </a:lnTo>
                <a:lnTo>
                  <a:pt x="5779" y="1250"/>
                </a:lnTo>
                <a:lnTo>
                  <a:pt x="5704" y="1063"/>
                </a:lnTo>
                <a:lnTo>
                  <a:pt x="5593" y="896"/>
                </a:lnTo>
                <a:lnTo>
                  <a:pt x="5481" y="747"/>
                </a:lnTo>
                <a:lnTo>
                  <a:pt x="5350" y="597"/>
                </a:lnTo>
                <a:lnTo>
                  <a:pt x="5201" y="467"/>
                </a:lnTo>
                <a:lnTo>
                  <a:pt x="5052" y="336"/>
                </a:lnTo>
                <a:lnTo>
                  <a:pt x="4884" y="243"/>
                </a:lnTo>
                <a:lnTo>
                  <a:pt x="4716" y="150"/>
                </a:lnTo>
                <a:lnTo>
                  <a:pt x="4530" y="94"/>
                </a:lnTo>
                <a:lnTo>
                  <a:pt x="4325" y="38"/>
                </a:lnTo>
                <a:lnTo>
                  <a:pt x="4120"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48"/>
          <p:cNvSpPr/>
          <p:nvPr/>
        </p:nvSpPr>
        <p:spPr>
          <a:xfrm>
            <a:off x="4859825" y="2555684"/>
            <a:ext cx="125978" cy="123589"/>
          </a:xfrm>
          <a:custGeom>
            <a:avLst/>
            <a:gdLst/>
            <a:ahLst/>
            <a:cxnLst/>
            <a:rect l="l" t="t" r="r" b="b"/>
            <a:pathLst>
              <a:path w="5854" h="5743" extrusionOk="0">
                <a:moveTo>
                  <a:pt x="4101" y="1809"/>
                </a:moveTo>
                <a:lnTo>
                  <a:pt x="4232" y="1846"/>
                </a:lnTo>
                <a:lnTo>
                  <a:pt x="4325" y="1884"/>
                </a:lnTo>
                <a:lnTo>
                  <a:pt x="4437" y="1940"/>
                </a:lnTo>
                <a:lnTo>
                  <a:pt x="4530" y="2014"/>
                </a:lnTo>
                <a:lnTo>
                  <a:pt x="4604" y="2089"/>
                </a:lnTo>
                <a:lnTo>
                  <a:pt x="4660" y="2182"/>
                </a:lnTo>
                <a:lnTo>
                  <a:pt x="4698" y="2294"/>
                </a:lnTo>
                <a:lnTo>
                  <a:pt x="4698" y="2331"/>
                </a:lnTo>
                <a:lnTo>
                  <a:pt x="4679" y="2368"/>
                </a:lnTo>
                <a:lnTo>
                  <a:pt x="4660" y="2406"/>
                </a:lnTo>
                <a:lnTo>
                  <a:pt x="4623" y="2443"/>
                </a:lnTo>
                <a:lnTo>
                  <a:pt x="4492" y="2443"/>
                </a:lnTo>
                <a:lnTo>
                  <a:pt x="4455" y="2424"/>
                </a:lnTo>
                <a:lnTo>
                  <a:pt x="4343" y="2312"/>
                </a:lnTo>
                <a:lnTo>
                  <a:pt x="4269" y="2275"/>
                </a:lnTo>
                <a:lnTo>
                  <a:pt x="4194" y="2238"/>
                </a:lnTo>
                <a:lnTo>
                  <a:pt x="4101" y="2219"/>
                </a:lnTo>
                <a:lnTo>
                  <a:pt x="3989" y="2200"/>
                </a:lnTo>
                <a:lnTo>
                  <a:pt x="3896" y="2219"/>
                </a:lnTo>
                <a:lnTo>
                  <a:pt x="3803" y="2238"/>
                </a:lnTo>
                <a:lnTo>
                  <a:pt x="3710" y="2275"/>
                </a:lnTo>
                <a:lnTo>
                  <a:pt x="3635" y="2312"/>
                </a:lnTo>
                <a:lnTo>
                  <a:pt x="3523" y="2424"/>
                </a:lnTo>
                <a:lnTo>
                  <a:pt x="3486" y="2443"/>
                </a:lnTo>
                <a:lnTo>
                  <a:pt x="3374" y="2443"/>
                </a:lnTo>
                <a:lnTo>
                  <a:pt x="3337" y="2406"/>
                </a:lnTo>
                <a:lnTo>
                  <a:pt x="3318" y="2368"/>
                </a:lnTo>
                <a:lnTo>
                  <a:pt x="3300" y="2331"/>
                </a:lnTo>
                <a:lnTo>
                  <a:pt x="3300" y="2294"/>
                </a:lnTo>
                <a:lnTo>
                  <a:pt x="3337" y="2182"/>
                </a:lnTo>
                <a:lnTo>
                  <a:pt x="3393" y="2089"/>
                </a:lnTo>
                <a:lnTo>
                  <a:pt x="3467" y="2014"/>
                </a:lnTo>
                <a:lnTo>
                  <a:pt x="3560" y="1940"/>
                </a:lnTo>
                <a:lnTo>
                  <a:pt x="3654" y="1884"/>
                </a:lnTo>
                <a:lnTo>
                  <a:pt x="3766" y="1846"/>
                </a:lnTo>
                <a:lnTo>
                  <a:pt x="3877" y="1809"/>
                </a:lnTo>
                <a:close/>
                <a:moveTo>
                  <a:pt x="2032" y="1940"/>
                </a:moveTo>
                <a:lnTo>
                  <a:pt x="2088" y="1977"/>
                </a:lnTo>
                <a:lnTo>
                  <a:pt x="2163" y="1995"/>
                </a:lnTo>
                <a:lnTo>
                  <a:pt x="2218" y="2051"/>
                </a:lnTo>
                <a:lnTo>
                  <a:pt x="2256" y="2107"/>
                </a:lnTo>
                <a:lnTo>
                  <a:pt x="2293" y="2163"/>
                </a:lnTo>
                <a:lnTo>
                  <a:pt x="2312" y="2238"/>
                </a:lnTo>
                <a:lnTo>
                  <a:pt x="2330" y="2312"/>
                </a:lnTo>
                <a:lnTo>
                  <a:pt x="2312" y="2387"/>
                </a:lnTo>
                <a:lnTo>
                  <a:pt x="2293" y="2461"/>
                </a:lnTo>
                <a:lnTo>
                  <a:pt x="2256" y="2517"/>
                </a:lnTo>
                <a:lnTo>
                  <a:pt x="2218" y="2573"/>
                </a:lnTo>
                <a:lnTo>
                  <a:pt x="2163" y="2611"/>
                </a:lnTo>
                <a:lnTo>
                  <a:pt x="2088" y="2648"/>
                </a:lnTo>
                <a:lnTo>
                  <a:pt x="2032" y="2666"/>
                </a:lnTo>
                <a:lnTo>
                  <a:pt x="1957" y="2685"/>
                </a:lnTo>
                <a:lnTo>
                  <a:pt x="1883" y="2666"/>
                </a:lnTo>
                <a:lnTo>
                  <a:pt x="1808" y="2648"/>
                </a:lnTo>
                <a:lnTo>
                  <a:pt x="1752" y="2611"/>
                </a:lnTo>
                <a:lnTo>
                  <a:pt x="1697" y="2573"/>
                </a:lnTo>
                <a:lnTo>
                  <a:pt x="1641" y="2517"/>
                </a:lnTo>
                <a:lnTo>
                  <a:pt x="1603" y="2461"/>
                </a:lnTo>
                <a:lnTo>
                  <a:pt x="1585" y="2387"/>
                </a:lnTo>
                <a:lnTo>
                  <a:pt x="1585" y="2312"/>
                </a:lnTo>
                <a:lnTo>
                  <a:pt x="1585" y="2238"/>
                </a:lnTo>
                <a:lnTo>
                  <a:pt x="1603" y="2163"/>
                </a:lnTo>
                <a:lnTo>
                  <a:pt x="1641" y="2107"/>
                </a:lnTo>
                <a:lnTo>
                  <a:pt x="1697" y="2051"/>
                </a:lnTo>
                <a:lnTo>
                  <a:pt x="1752" y="1995"/>
                </a:lnTo>
                <a:lnTo>
                  <a:pt x="1808" y="1977"/>
                </a:lnTo>
                <a:lnTo>
                  <a:pt x="1883" y="1940"/>
                </a:lnTo>
                <a:close/>
                <a:moveTo>
                  <a:pt x="2517" y="3151"/>
                </a:moveTo>
                <a:lnTo>
                  <a:pt x="2684" y="3170"/>
                </a:lnTo>
                <a:lnTo>
                  <a:pt x="2852" y="3207"/>
                </a:lnTo>
                <a:lnTo>
                  <a:pt x="3001" y="3263"/>
                </a:lnTo>
                <a:lnTo>
                  <a:pt x="3113" y="3319"/>
                </a:lnTo>
                <a:lnTo>
                  <a:pt x="3206" y="3393"/>
                </a:lnTo>
                <a:lnTo>
                  <a:pt x="3281" y="3487"/>
                </a:lnTo>
                <a:lnTo>
                  <a:pt x="3337" y="3561"/>
                </a:lnTo>
                <a:lnTo>
                  <a:pt x="3337" y="3654"/>
                </a:lnTo>
                <a:lnTo>
                  <a:pt x="3337" y="3710"/>
                </a:lnTo>
                <a:lnTo>
                  <a:pt x="3318" y="3766"/>
                </a:lnTo>
                <a:lnTo>
                  <a:pt x="3244" y="3878"/>
                </a:lnTo>
                <a:lnTo>
                  <a:pt x="3113" y="3990"/>
                </a:lnTo>
                <a:lnTo>
                  <a:pt x="2945" y="4064"/>
                </a:lnTo>
                <a:lnTo>
                  <a:pt x="3113" y="4158"/>
                </a:lnTo>
                <a:lnTo>
                  <a:pt x="3244" y="4270"/>
                </a:lnTo>
                <a:lnTo>
                  <a:pt x="3318" y="4381"/>
                </a:lnTo>
                <a:lnTo>
                  <a:pt x="3337" y="4437"/>
                </a:lnTo>
                <a:lnTo>
                  <a:pt x="3337" y="4493"/>
                </a:lnTo>
                <a:lnTo>
                  <a:pt x="3337" y="4586"/>
                </a:lnTo>
                <a:lnTo>
                  <a:pt x="3281" y="4661"/>
                </a:lnTo>
                <a:lnTo>
                  <a:pt x="3206" y="4736"/>
                </a:lnTo>
                <a:lnTo>
                  <a:pt x="3113" y="4829"/>
                </a:lnTo>
                <a:lnTo>
                  <a:pt x="3001" y="4885"/>
                </a:lnTo>
                <a:lnTo>
                  <a:pt x="2852" y="4941"/>
                </a:lnTo>
                <a:lnTo>
                  <a:pt x="2684" y="4978"/>
                </a:lnTo>
                <a:lnTo>
                  <a:pt x="2517" y="4996"/>
                </a:lnTo>
                <a:lnTo>
                  <a:pt x="2479" y="4996"/>
                </a:lnTo>
                <a:lnTo>
                  <a:pt x="2461" y="4978"/>
                </a:lnTo>
                <a:lnTo>
                  <a:pt x="2423" y="4941"/>
                </a:lnTo>
                <a:lnTo>
                  <a:pt x="2423" y="4866"/>
                </a:lnTo>
                <a:lnTo>
                  <a:pt x="2442" y="4847"/>
                </a:lnTo>
                <a:lnTo>
                  <a:pt x="2479" y="4829"/>
                </a:lnTo>
                <a:lnTo>
                  <a:pt x="2666" y="4736"/>
                </a:lnTo>
                <a:lnTo>
                  <a:pt x="2778" y="4680"/>
                </a:lnTo>
                <a:lnTo>
                  <a:pt x="2852" y="4624"/>
                </a:lnTo>
                <a:lnTo>
                  <a:pt x="2889" y="4568"/>
                </a:lnTo>
                <a:lnTo>
                  <a:pt x="2908" y="4493"/>
                </a:lnTo>
                <a:lnTo>
                  <a:pt x="2889" y="4419"/>
                </a:lnTo>
                <a:lnTo>
                  <a:pt x="2852" y="4363"/>
                </a:lnTo>
                <a:lnTo>
                  <a:pt x="2778" y="4288"/>
                </a:lnTo>
                <a:lnTo>
                  <a:pt x="2666" y="4251"/>
                </a:lnTo>
                <a:lnTo>
                  <a:pt x="2479" y="4158"/>
                </a:lnTo>
                <a:lnTo>
                  <a:pt x="2442" y="4120"/>
                </a:lnTo>
                <a:lnTo>
                  <a:pt x="2423" y="4064"/>
                </a:lnTo>
                <a:lnTo>
                  <a:pt x="2442" y="4027"/>
                </a:lnTo>
                <a:lnTo>
                  <a:pt x="2479" y="3990"/>
                </a:lnTo>
                <a:lnTo>
                  <a:pt x="2666" y="3897"/>
                </a:lnTo>
                <a:lnTo>
                  <a:pt x="2778" y="3859"/>
                </a:lnTo>
                <a:lnTo>
                  <a:pt x="2852" y="3785"/>
                </a:lnTo>
                <a:lnTo>
                  <a:pt x="2889" y="3729"/>
                </a:lnTo>
                <a:lnTo>
                  <a:pt x="2908" y="3654"/>
                </a:lnTo>
                <a:lnTo>
                  <a:pt x="2889" y="3580"/>
                </a:lnTo>
                <a:lnTo>
                  <a:pt x="2852" y="3524"/>
                </a:lnTo>
                <a:lnTo>
                  <a:pt x="2778" y="3449"/>
                </a:lnTo>
                <a:lnTo>
                  <a:pt x="2666" y="3412"/>
                </a:lnTo>
                <a:lnTo>
                  <a:pt x="2479" y="3319"/>
                </a:lnTo>
                <a:lnTo>
                  <a:pt x="2442" y="3300"/>
                </a:lnTo>
                <a:lnTo>
                  <a:pt x="2423" y="3282"/>
                </a:lnTo>
                <a:lnTo>
                  <a:pt x="2423" y="3207"/>
                </a:lnTo>
                <a:lnTo>
                  <a:pt x="2461" y="3151"/>
                </a:lnTo>
                <a:close/>
                <a:moveTo>
                  <a:pt x="4604" y="3804"/>
                </a:moveTo>
                <a:lnTo>
                  <a:pt x="4511" y="3822"/>
                </a:lnTo>
                <a:lnTo>
                  <a:pt x="4399" y="3841"/>
                </a:lnTo>
                <a:lnTo>
                  <a:pt x="4306" y="3897"/>
                </a:lnTo>
                <a:lnTo>
                  <a:pt x="4232" y="3953"/>
                </a:lnTo>
                <a:lnTo>
                  <a:pt x="4176" y="4027"/>
                </a:lnTo>
                <a:lnTo>
                  <a:pt x="4120" y="4120"/>
                </a:lnTo>
                <a:lnTo>
                  <a:pt x="4101" y="4214"/>
                </a:lnTo>
                <a:lnTo>
                  <a:pt x="4101" y="4325"/>
                </a:lnTo>
                <a:lnTo>
                  <a:pt x="4120" y="4419"/>
                </a:lnTo>
                <a:lnTo>
                  <a:pt x="4381" y="5388"/>
                </a:lnTo>
                <a:lnTo>
                  <a:pt x="4399" y="5425"/>
                </a:lnTo>
                <a:lnTo>
                  <a:pt x="4437" y="5444"/>
                </a:lnTo>
                <a:lnTo>
                  <a:pt x="4474" y="5462"/>
                </a:lnTo>
                <a:lnTo>
                  <a:pt x="4530" y="5462"/>
                </a:lnTo>
                <a:lnTo>
                  <a:pt x="5480" y="5220"/>
                </a:lnTo>
                <a:lnTo>
                  <a:pt x="5592" y="5183"/>
                </a:lnTo>
                <a:lnTo>
                  <a:pt x="5667" y="5127"/>
                </a:lnTo>
                <a:lnTo>
                  <a:pt x="5741" y="5052"/>
                </a:lnTo>
                <a:lnTo>
                  <a:pt x="5797" y="4959"/>
                </a:lnTo>
                <a:lnTo>
                  <a:pt x="5835" y="4866"/>
                </a:lnTo>
                <a:lnTo>
                  <a:pt x="5853" y="4773"/>
                </a:lnTo>
                <a:lnTo>
                  <a:pt x="5853" y="4680"/>
                </a:lnTo>
                <a:lnTo>
                  <a:pt x="5816" y="4568"/>
                </a:lnTo>
                <a:lnTo>
                  <a:pt x="5779" y="4475"/>
                </a:lnTo>
                <a:lnTo>
                  <a:pt x="5723" y="4419"/>
                </a:lnTo>
                <a:lnTo>
                  <a:pt x="5648" y="4344"/>
                </a:lnTo>
                <a:lnTo>
                  <a:pt x="5574" y="4307"/>
                </a:lnTo>
                <a:lnTo>
                  <a:pt x="5480" y="4270"/>
                </a:lnTo>
                <a:lnTo>
                  <a:pt x="5387" y="4251"/>
                </a:lnTo>
                <a:lnTo>
                  <a:pt x="5294" y="4251"/>
                </a:lnTo>
                <a:lnTo>
                  <a:pt x="5201" y="4270"/>
                </a:lnTo>
                <a:lnTo>
                  <a:pt x="5108" y="4288"/>
                </a:lnTo>
                <a:lnTo>
                  <a:pt x="5070" y="4195"/>
                </a:lnTo>
                <a:lnTo>
                  <a:pt x="5052" y="4102"/>
                </a:lnTo>
                <a:lnTo>
                  <a:pt x="4996" y="4027"/>
                </a:lnTo>
                <a:lnTo>
                  <a:pt x="4940" y="3953"/>
                </a:lnTo>
                <a:lnTo>
                  <a:pt x="4865" y="3897"/>
                </a:lnTo>
                <a:lnTo>
                  <a:pt x="4791" y="3859"/>
                </a:lnTo>
                <a:lnTo>
                  <a:pt x="4698" y="3822"/>
                </a:lnTo>
                <a:lnTo>
                  <a:pt x="4604" y="3804"/>
                </a:lnTo>
                <a:close/>
                <a:moveTo>
                  <a:pt x="2591" y="1"/>
                </a:moveTo>
                <a:lnTo>
                  <a:pt x="2293" y="57"/>
                </a:lnTo>
                <a:lnTo>
                  <a:pt x="2032" y="113"/>
                </a:lnTo>
                <a:lnTo>
                  <a:pt x="1752" y="225"/>
                </a:lnTo>
                <a:lnTo>
                  <a:pt x="1510" y="336"/>
                </a:lnTo>
                <a:lnTo>
                  <a:pt x="1268" y="486"/>
                </a:lnTo>
                <a:lnTo>
                  <a:pt x="1044" y="653"/>
                </a:lnTo>
                <a:lnTo>
                  <a:pt x="839" y="840"/>
                </a:lnTo>
                <a:lnTo>
                  <a:pt x="653" y="1045"/>
                </a:lnTo>
                <a:lnTo>
                  <a:pt x="504" y="1268"/>
                </a:lnTo>
                <a:lnTo>
                  <a:pt x="354" y="1492"/>
                </a:lnTo>
                <a:lnTo>
                  <a:pt x="224" y="1753"/>
                </a:lnTo>
                <a:lnTo>
                  <a:pt x="131" y="2014"/>
                </a:lnTo>
                <a:lnTo>
                  <a:pt x="56" y="2294"/>
                </a:lnTo>
                <a:lnTo>
                  <a:pt x="19" y="2573"/>
                </a:lnTo>
                <a:lnTo>
                  <a:pt x="0" y="2872"/>
                </a:lnTo>
                <a:lnTo>
                  <a:pt x="19" y="3170"/>
                </a:lnTo>
                <a:lnTo>
                  <a:pt x="56" y="3449"/>
                </a:lnTo>
                <a:lnTo>
                  <a:pt x="131" y="3729"/>
                </a:lnTo>
                <a:lnTo>
                  <a:pt x="224" y="3990"/>
                </a:lnTo>
                <a:lnTo>
                  <a:pt x="354" y="4232"/>
                </a:lnTo>
                <a:lnTo>
                  <a:pt x="504" y="4475"/>
                </a:lnTo>
                <a:lnTo>
                  <a:pt x="653" y="4698"/>
                </a:lnTo>
                <a:lnTo>
                  <a:pt x="839" y="4903"/>
                </a:lnTo>
                <a:lnTo>
                  <a:pt x="1044" y="5090"/>
                </a:lnTo>
                <a:lnTo>
                  <a:pt x="1268" y="5257"/>
                </a:lnTo>
                <a:lnTo>
                  <a:pt x="1510" y="5407"/>
                </a:lnTo>
                <a:lnTo>
                  <a:pt x="1752" y="5518"/>
                </a:lnTo>
                <a:lnTo>
                  <a:pt x="2032" y="5612"/>
                </a:lnTo>
                <a:lnTo>
                  <a:pt x="2293" y="5686"/>
                </a:lnTo>
                <a:lnTo>
                  <a:pt x="2591" y="5723"/>
                </a:lnTo>
                <a:lnTo>
                  <a:pt x="2889" y="5742"/>
                </a:lnTo>
                <a:lnTo>
                  <a:pt x="3188" y="5723"/>
                </a:lnTo>
                <a:lnTo>
                  <a:pt x="3486" y="5686"/>
                </a:lnTo>
                <a:lnTo>
                  <a:pt x="3766" y="5612"/>
                </a:lnTo>
                <a:lnTo>
                  <a:pt x="4026" y="5500"/>
                </a:lnTo>
                <a:lnTo>
                  <a:pt x="3766" y="4530"/>
                </a:lnTo>
                <a:lnTo>
                  <a:pt x="3728" y="4344"/>
                </a:lnTo>
                <a:lnTo>
                  <a:pt x="3728" y="4158"/>
                </a:lnTo>
                <a:lnTo>
                  <a:pt x="3784" y="3990"/>
                </a:lnTo>
                <a:lnTo>
                  <a:pt x="3859" y="3822"/>
                </a:lnTo>
                <a:lnTo>
                  <a:pt x="3933" y="3729"/>
                </a:lnTo>
                <a:lnTo>
                  <a:pt x="4008" y="3654"/>
                </a:lnTo>
                <a:lnTo>
                  <a:pt x="4101" y="3580"/>
                </a:lnTo>
                <a:lnTo>
                  <a:pt x="4194" y="3524"/>
                </a:lnTo>
                <a:lnTo>
                  <a:pt x="4287" y="3487"/>
                </a:lnTo>
                <a:lnTo>
                  <a:pt x="4399" y="3449"/>
                </a:lnTo>
                <a:lnTo>
                  <a:pt x="4492" y="3431"/>
                </a:lnTo>
                <a:lnTo>
                  <a:pt x="4604" y="3431"/>
                </a:lnTo>
                <a:lnTo>
                  <a:pt x="4716" y="3449"/>
                </a:lnTo>
                <a:lnTo>
                  <a:pt x="4809" y="3468"/>
                </a:lnTo>
                <a:lnTo>
                  <a:pt x="4921" y="3505"/>
                </a:lnTo>
                <a:lnTo>
                  <a:pt x="5014" y="3561"/>
                </a:lnTo>
                <a:lnTo>
                  <a:pt x="5108" y="3617"/>
                </a:lnTo>
                <a:lnTo>
                  <a:pt x="5201" y="3692"/>
                </a:lnTo>
                <a:lnTo>
                  <a:pt x="5275" y="3785"/>
                </a:lnTo>
                <a:lnTo>
                  <a:pt x="5350" y="3878"/>
                </a:lnTo>
                <a:lnTo>
                  <a:pt x="5462" y="3897"/>
                </a:lnTo>
                <a:lnTo>
                  <a:pt x="5555" y="3915"/>
                </a:lnTo>
                <a:lnTo>
                  <a:pt x="5648" y="3673"/>
                </a:lnTo>
                <a:lnTo>
                  <a:pt x="5704" y="3412"/>
                </a:lnTo>
                <a:lnTo>
                  <a:pt x="5741" y="3151"/>
                </a:lnTo>
                <a:lnTo>
                  <a:pt x="5760" y="2872"/>
                </a:lnTo>
                <a:lnTo>
                  <a:pt x="5741" y="2573"/>
                </a:lnTo>
                <a:lnTo>
                  <a:pt x="5704" y="2294"/>
                </a:lnTo>
                <a:lnTo>
                  <a:pt x="5630" y="2014"/>
                </a:lnTo>
                <a:lnTo>
                  <a:pt x="5536" y="1753"/>
                </a:lnTo>
                <a:lnTo>
                  <a:pt x="5406" y="1492"/>
                </a:lnTo>
                <a:lnTo>
                  <a:pt x="5275" y="1268"/>
                </a:lnTo>
                <a:lnTo>
                  <a:pt x="5108" y="1045"/>
                </a:lnTo>
                <a:lnTo>
                  <a:pt x="4921" y="840"/>
                </a:lnTo>
                <a:lnTo>
                  <a:pt x="4716" y="653"/>
                </a:lnTo>
                <a:lnTo>
                  <a:pt x="4492" y="486"/>
                </a:lnTo>
                <a:lnTo>
                  <a:pt x="4250" y="336"/>
                </a:lnTo>
                <a:lnTo>
                  <a:pt x="4008" y="225"/>
                </a:lnTo>
                <a:lnTo>
                  <a:pt x="3728" y="113"/>
                </a:lnTo>
                <a:lnTo>
                  <a:pt x="3467" y="57"/>
                </a:lnTo>
                <a:lnTo>
                  <a:pt x="316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48"/>
          <p:cNvSpPr/>
          <p:nvPr/>
        </p:nvSpPr>
        <p:spPr>
          <a:xfrm>
            <a:off x="4517272" y="2555684"/>
            <a:ext cx="160087" cy="127592"/>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48"/>
          <p:cNvSpPr/>
          <p:nvPr/>
        </p:nvSpPr>
        <p:spPr>
          <a:xfrm>
            <a:off x="4204824" y="2555684"/>
            <a:ext cx="123568" cy="123589"/>
          </a:xfrm>
          <a:custGeom>
            <a:avLst/>
            <a:gdLst/>
            <a:ahLst/>
            <a:cxnLst/>
            <a:rect l="l" t="t" r="r" b="b"/>
            <a:pathLst>
              <a:path w="5742" h="5743" extrusionOk="0">
                <a:moveTo>
                  <a:pt x="1939" y="1753"/>
                </a:moveTo>
                <a:lnTo>
                  <a:pt x="2014" y="1772"/>
                </a:lnTo>
                <a:lnTo>
                  <a:pt x="2088" y="1790"/>
                </a:lnTo>
                <a:lnTo>
                  <a:pt x="2144" y="1809"/>
                </a:lnTo>
                <a:lnTo>
                  <a:pt x="2200" y="1865"/>
                </a:lnTo>
                <a:lnTo>
                  <a:pt x="2256" y="1921"/>
                </a:lnTo>
                <a:lnTo>
                  <a:pt x="2293" y="1977"/>
                </a:lnTo>
                <a:lnTo>
                  <a:pt x="2312" y="2051"/>
                </a:lnTo>
                <a:lnTo>
                  <a:pt x="2312" y="2126"/>
                </a:lnTo>
                <a:lnTo>
                  <a:pt x="2312" y="2200"/>
                </a:lnTo>
                <a:lnTo>
                  <a:pt x="2293" y="2275"/>
                </a:lnTo>
                <a:lnTo>
                  <a:pt x="2256" y="2331"/>
                </a:lnTo>
                <a:lnTo>
                  <a:pt x="2200" y="2387"/>
                </a:lnTo>
                <a:lnTo>
                  <a:pt x="2144" y="2443"/>
                </a:lnTo>
                <a:lnTo>
                  <a:pt x="2088" y="2461"/>
                </a:lnTo>
                <a:lnTo>
                  <a:pt x="2014" y="2499"/>
                </a:lnTo>
                <a:lnTo>
                  <a:pt x="1864" y="2499"/>
                </a:lnTo>
                <a:lnTo>
                  <a:pt x="1790" y="2461"/>
                </a:lnTo>
                <a:lnTo>
                  <a:pt x="1734" y="2443"/>
                </a:lnTo>
                <a:lnTo>
                  <a:pt x="1678" y="2387"/>
                </a:lnTo>
                <a:lnTo>
                  <a:pt x="1641" y="2331"/>
                </a:lnTo>
                <a:lnTo>
                  <a:pt x="1603" y="2275"/>
                </a:lnTo>
                <a:lnTo>
                  <a:pt x="1585" y="2200"/>
                </a:lnTo>
                <a:lnTo>
                  <a:pt x="1566" y="2126"/>
                </a:lnTo>
                <a:lnTo>
                  <a:pt x="1585" y="2051"/>
                </a:lnTo>
                <a:lnTo>
                  <a:pt x="1603" y="1977"/>
                </a:lnTo>
                <a:lnTo>
                  <a:pt x="1641" y="1921"/>
                </a:lnTo>
                <a:lnTo>
                  <a:pt x="1678" y="1865"/>
                </a:lnTo>
                <a:lnTo>
                  <a:pt x="1734" y="1809"/>
                </a:lnTo>
                <a:lnTo>
                  <a:pt x="1790" y="1790"/>
                </a:lnTo>
                <a:lnTo>
                  <a:pt x="1864" y="1772"/>
                </a:lnTo>
                <a:lnTo>
                  <a:pt x="1939" y="1753"/>
                </a:lnTo>
                <a:close/>
                <a:moveTo>
                  <a:pt x="3803" y="1753"/>
                </a:moveTo>
                <a:lnTo>
                  <a:pt x="3878" y="1772"/>
                </a:lnTo>
                <a:lnTo>
                  <a:pt x="3952" y="1790"/>
                </a:lnTo>
                <a:lnTo>
                  <a:pt x="4008" y="1809"/>
                </a:lnTo>
                <a:lnTo>
                  <a:pt x="4064" y="1865"/>
                </a:lnTo>
                <a:lnTo>
                  <a:pt x="4101" y="1921"/>
                </a:lnTo>
                <a:lnTo>
                  <a:pt x="4138" y="1977"/>
                </a:lnTo>
                <a:lnTo>
                  <a:pt x="4157" y="2051"/>
                </a:lnTo>
                <a:lnTo>
                  <a:pt x="4176" y="2126"/>
                </a:lnTo>
                <a:lnTo>
                  <a:pt x="4157" y="2200"/>
                </a:lnTo>
                <a:lnTo>
                  <a:pt x="4138" y="2275"/>
                </a:lnTo>
                <a:lnTo>
                  <a:pt x="4101" y="2331"/>
                </a:lnTo>
                <a:lnTo>
                  <a:pt x="4064" y="2387"/>
                </a:lnTo>
                <a:lnTo>
                  <a:pt x="4008" y="2443"/>
                </a:lnTo>
                <a:lnTo>
                  <a:pt x="3952" y="2461"/>
                </a:lnTo>
                <a:lnTo>
                  <a:pt x="3878" y="2499"/>
                </a:lnTo>
                <a:lnTo>
                  <a:pt x="3728" y="2499"/>
                </a:lnTo>
                <a:lnTo>
                  <a:pt x="3654" y="2461"/>
                </a:lnTo>
                <a:lnTo>
                  <a:pt x="3598" y="2443"/>
                </a:lnTo>
                <a:lnTo>
                  <a:pt x="3542" y="2387"/>
                </a:lnTo>
                <a:lnTo>
                  <a:pt x="3486" y="2331"/>
                </a:lnTo>
                <a:lnTo>
                  <a:pt x="3449" y="2275"/>
                </a:lnTo>
                <a:lnTo>
                  <a:pt x="3430" y="2200"/>
                </a:lnTo>
                <a:lnTo>
                  <a:pt x="3430" y="2126"/>
                </a:lnTo>
                <a:lnTo>
                  <a:pt x="3430" y="2051"/>
                </a:lnTo>
                <a:lnTo>
                  <a:pt x="3449" y="1977"/>
                </a:lnTo>
                <a:lnTo>
                  <a:pt x="3486" y="1921"/>
                </a:lnTo>
                <a:lnTo>
                  <a:pt x="3542" y="1865"/>
                </a:lnTo>
                <a:lnTo>
                  <a:pt x="3598" y="1809"/>
                </a:lnTo>
                <a:lnTo>
                  <a:pt x="3654" y="1790"/>
                </a:lnTo>
                <a:lnTo>
                  <a:pt x="3728" y="1772"/>
                </a:lnTo>
                <a:lnTo>
                  <a:pt x="3803" y="1753"/>
                </a:lnTo>
                <a:close/>
                <a:moveTo>
                  <a:pt x="4437" y="3226"/>
                </a:moveTo>
                <a:lnTo>
                  <a:pt x="4511" y="3244"/>
                </a:lnTo>
                <a:lnTo>
                  <a:pt x="4567" y="3300"/>
                </a:lnTo>
                <a:lnTo>
                  <a:pt x="4604" y="3356"/>
                </a:lnTo>
                <a:lnTo>
                  <a:pt x="4623" y="3449"/>
                </a:lnTo>
                <a:lnTo>
                  <a:pt x="4586" y="3598"/>
                </a:lnTo>
                <a:lnTo>
                  <a:pt x="4549" y="3748"/>
                </a:lnTo>
                <a:lnTo>
                  <a:pt x="4511" y="3878"/>
                </a:lnTo>
                <a:lnTo>
                  <a:pt x="4437" y="4027"/>
                </a:lnTo>
                <a:lnTo>
                  <a:pt x="4362" y="4139"/>
                </a:lnTo>
                <a:lnTo>
                  <a:pt x="4269" y="4270"/>
                </a:lnTo>
                <a:lnTo>
                  <a:pt x="4176" y="4381"/>
                </a:lnTo>
                <a:lnTo>
                  <a:pt x="4064" y="4475"/>
                </a:lnTo>
                <a:lnTo>
                  <a:pt x="3952" y="4568"/>
                </a:lnTo>
                <a:lnTo>
                  <a:pt x="3840" y="4661"/>
                </a:lnTo>
                <a:lnTo>
                  <a:pt x="3710" y="4736"/>
                </a:lnTo>
                <a:lnTo>
                  <a:pt x="3561" y="4791"/>
                </a:lnTo>
                <a:lnTo>
                  <a:pt x="3430" y="4847"/>
                </a:lnTo>
                <a:lnTo>
                  <a:pt x="3281" y="4885"/>
                </a:lnTo>
                <a:lnTo>
                  <a:pt x="3113" y="4903"/>
                </a:lnTo>
                <a:lnTo>
                  <a:pt x="2629" y="4903"/>
                </a:lnTo>
                <a:lnTo>
                  <a:pt x="2461" y="4885"/>
                </a:lnTo>
                <a:lnTo>
                  <a:pt x="2312" y="4847"/>
                </a:lnTo>
                <a:lnTo>
                  <a:pt x="2181" y="4791"/>
                </a:lnTo>
                <a:lnTo>
                  <a:pt x="2032" y="4736"/>
                </a:lnTo>
                <a:lnTo>
                  <a:pt x="1902" y="4661"/>
                </a:lnTo>
                <a:lnTo>
                  <a:pt x="1790" y="4568"/>
                </a:lnTo>
                <a:lnTo>
                  <a:pt x="1659" y="4475"/>
                </a:lnTo>
                <a:lnTo>
                  <a:pt x="1566" y="4381"/>
                </a:lnTo>
                <a:lnTo>
                  <a:pt x="1473" y="4270"/>
                </a:lnTo>
                <a:lnTo>
                  <a:pt x="1380" y="4139"/>
                </a:lnTo>
                <a:lnTo>
                  <a:pt x="1305" y="4027"/>
                </a:lnTo>
                <a:lnTo>
                  <a:pt x="1231" y="3878"/>
                </a:lnTo>
                <a:lnTo>
                  <a:pt x="1193" y="3748"/>
                </a:lnTo>
                <a:lnTo>
                  <a:pt x="1137" y="3598"/>
                </a:lnTo>
                <a:lnTo>
                  <a:pt x="1119" y="3449"/>
                </a:lnTo>
                <a:lnTo>
                  <a:pt x="1119" y="3356"/>
                </a:lnTo>
                <a:lnTo>
                  <a:pt x="1156" y="3300"/>
                </a:lnTo>
                <a:lnTo>
                  <a:pt x="1231" y="3244"/>
                </a:lnTo>
                <a:lnTo>
                  <a:pt x="1305" y="3226"/>
                </a:lnTo>
                <a:close/>
                <a:moveTo>
                  <a:pt x="2573" y="1"/>
                </a:moveTo>
                <a:lnTo>
                  <a:pt x="2293" y="57"/>
                </a:lnTo>
                <a:lnTo>
                  <a:pt x="2014" y="113"/>
                </a:lnTo>
                <a:lnTo>
                  <a:pt x="1753" y="225"/>
                </a:lnTo>
                <a:lnTo>
                  <a:pt x="1492" y="336"/>
                </a:lnTo>
                <a:lnTo>
                  <a:pt x="1268" y="486"/>
                </a:lnTo>
                <a:lnTo>
                  <a:pt x="1044" y="653"/>
                </a:lnTo>
                <a:lnTo>
                  <a:pt x="839" y="840"/>
                </a:lnTo>
                <a:lnTo>
                  <a:pt x="653" y="1045"/>
                </a:lnTo>
                <a:lnTo>
                  <a:pt x="485" y="1268"/>
                </a:lnTo>
                <a:lnTo>
                  <a:pt x="336" y="1492"/>
                </a:lnTo>
                <a:lnTo>
                  <a:pt x="224" y="1753"/>
                </a:lnTo>
                <a:lnTo>
                  <a:pt x="131" y="2014"/>
                </a:lnTo>
                <a:lnTo>
                  <a:pt x="56" y="2294"/>
                </a:lnTo>
                <a:lnTo>
                  <a:pt x="0" y="2573"/>
                </a:lnTo>
                <a:lnTo>
                  <a:pt x="0" y="2872"/>
                </a:lnTo>
                <a:lnTo>
                  <a:pt x="0" y="3170"/>
                </a:lnTo>
                <a:lnTo>
                  <a:pt x="56" y="3449"/>
                </a:lnTo>
                <a:lnTo>
                  <a:pt x="131" y="3729"/>
                </a:lnTo>
                <a:lnTo>
                  <a:pt x="224" y="3990"/>
                </a:lnTo>
                <a:lnTo>
                  <a:pt x="336" y="4232"/>
                </a:lnTo>
                <a:lnTo>
                  <a:pt x="485" y="4475"/>
                </a:lnTo>
                <a:lnTo>
                  <a:pt x="653" y="4698"/>
                </a:lnTo>
                <a:lnTo>
                  <a:pt x="839" y="4903"/>
                </a:lnTo>
                <a:lnTo>
                  <a:pt x="1044" y="5090"/>
                </a:lnTo>
                <a:lnTo>
                  <a:pt x="1268" y="5257"/>
                </a:lnTo>
                <a:lnTo>
                  <a:pt x="1492" y="5407"/>
                </a:lnTo>
                <a:lnTo>
                  <a:pt x="1753" y="5518"/>
                </a:lnTo>
                <a:lnTo>
                  <a:pt x="2014" y="5612"/>
                </a:lnTo>
                <a:lnTo>
                  <a:pt x="2293" y="5686"/>
                </a:lnTo>
                <a:lnTo>
                  <a:pt x="2573" y="5723"/>
                </a:lnTo>
                <a:lnTo>
                  <a:pt x="2871" y="5742"/>
                </a:lnTo>
                <a:lnTo>
                  <a:pt x="3169" y="5723"/>
                </a:lnTo>
                <a:lnTo>
                  <a:pt x="3449" y="5686"/>
                </a:lnTo>
                <a:lnTo>
                  <a:pt x="3728" y="5612"/>
                </a:lnTo>
                <a:lnTo>
                  <a:pt x="3989" y="5518"/>
                </a:lnTo>
                <a:lnTo>
                  <a:pt x="4250" y="5407"/>
                </a:lnTo>
                <a:lnTo>
                  <a:pt x="4474" y="5257"/>
                </a:lnTo>
                <a:lnTo>
                  <a:pt x="4698" y="5090"/>
                </a:lnTo>
                <a:lnTo>
                  <a:pt x="4903" y="4903"/>
                </a:lnTo>
                <a:lnTo>
                  <a:pt x="5089" y="4698"/>
                </a:lnTo>
                <a:lnTo>
                  <a:pt x="5257" y="4475"/>
                </a:lnTo>
                <a:lnTo>
                  <a:pt x="5406" y="4232"/>
                </a:lnTo>
                <a:lnTo>
                  <a:pt x="5518" y="3990"/>
                </a:lnTo>
                <a:lnTo>
                  <a:pt x="5611" y="3729"/>
                </a:lnTo>
                <a:lnTo>
                  <a:pt x="5686" y="3449"/>
                </a:lnTo>
                <a:lnTo>
                  <a:pt x="5742" y="3170"/>
                </a:lnTo>
                <a:lnTo>
                  <a:pt x="5742" y="2872"/>
                </a:lnTo>
                <a:lnTo>
                  <a:pt x="5742" y="2573"/>
                </a:lnTo>
                <a:lnTo>
                  <a:pt x="5686" y="2294"/>
                </a:lnTo>
                <a:lnTo>
                  <a:pt x="5611" y="2014"/>
                </a:lnTo>
                <a:lnTo>
                  <a:pt x="5518" y="1753"/>
                </a:lnTo>
                <a:lnTo>
                  <a:pt x="5406" y="1492"/>
                </a:lnTo>
                <a:lnTo>
                  <a:pt x="5257" y="1268"/>
                </a:lnTo>
                <a:lnTo>
                  <a:pt x="5089" y="1045"/>
                </a:lnTo>
                <a:lnTo>
                  <a:pt x="4903" y="840"/>
                </a:lnTo>
                <a:lnTo>
                  <a:pt x="4698" y="653"/>
                </a:lnTo>
                <a:lnTo>
                  <a:pt x="4474" y="486"/>
                </a:lnTo>
                <a:lnTo>
                  <a:pt x="4250" y="336"/>
                </a:lnTo>
                <a:lnTo>
                  <a:pt x="3989" y="225"/>
                </a:lnTo>
                <a:lnTo>
                  <a:pt x="3728" y="113"/>
                </a:lnTo>
                <a:lnTo>
                  <a:pt x="3449" y="57"/>
                </a:lnTo>
                <a:lnTo>
                  <a:pt x="316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48"/>
          <p:cNvSpPr/>
          <p:nvPr/>
        </p:nvSpPr>
        <p:spPr>
          <a:xfrm>
            <a:off x="3878734" y="2555684"/>
            <a:ext cx="123568" cy="123589"/>
          </a:xfrm>
          <a:custGeom>
            <a:avLst/>
            <a:gdLst/>
            <a:ahLst/>
            <a:cxnLst/>
            <a:rect l="l" t="t" r="r" b="b"/>
            <a:pathLst>
              <a:path w="5742" h="5743" extrusionOk="0">
                <a:moveTo>
                  <a:pt x="1380" y="858"/>
                </a:moveTo>
                <a:lnTo>
                  <a:pt x="2125" y="1585"/>
                </a:lnTo>
                <a:lnTo>
                  <a:pt x="1957" y="1697"/>
                </a:lnTo>
                <a:lnTo>
                  <a:pt x="1827" y="1828"/>
                </a:lnTo>
                <a:lnTo>
                  <a:pt x="1696" y="1958"/>
                </a:lnTo>
                <a:lnTo>
                  <a:pt x="1585" y="2107"/>
                </a:lnTo>
                <a:lnTo>
                  <a:pt x="858" y="1380"/>
                </a:lnTo>
                <a:lnTo>
                  <a:pt x="970" y="1231"/>
                </a:lnTo>
                <a:lnTo>
                  <a:pt x="1100" y="1101"/>
                </a:lnTo>
                <a:lnTo>
                  <a:pt x="1230" y="970"/>
                </a:lnTo>
                <a:lnTo>
                  <a:pt x="1380" y="858"/>
                </a:lnTo>
                <a:close/>
                <a:moveTo>
                  <a:pt x="4362" y="858"/>
                </a:moveTo>
                <a:lnTo>
                  <a:pt x="4511" y="970"/>
                </a:lnTo>
                <a:lnTo>
                  <a:pt x="4642" y="1101"/>
                </a:lnTo>
                <a:lnTo>
                  <a:pt x="4772" y="1231"/>
                </a:lnTo>
                <a:lnTo>
                  <a:pt x="4884" y="1380"/>
                </a:lnTo>
                <a:lnTo>
                  <a:pt x="4157" y="2107"/>
                </a:lnTo>
                <a:lnTo>
                  <a:pt x="4045" y="1958"/>
                </a:lnTo>
                <a:lnTo>
                  <a:pt x="3915" y="1828"/>
                </a:lnTo>
                <a:lnTo>
                  <a:pt x="3784" y="1697"/>
                </a:lnTo>
                <a:lnTo>
                  <a:pt x="3635" y="1585"/>
                </a:lnTo>
                <a:lnTo>
                  <a:pt x="4362" y="858"/>
                </a:lnTo>
                <a:close/>
                <a:moveTo>
                  <a:pt x="2983" y="1753"/>
                </a:moveTo>
                <a:lnTo>
                  <a:pt x="3094" y="1772"/>
                </a:lnTo>
                <a:lnTo>
                  <a:pt x="3299" y="1846"/>
                </a:lnTo>
                <a:lnTo>
                  <a:pt x="3486" y="1940"/>
                </a:lnTo>
                <a:lnTo>
                  <a:pt x="3654" y="2089"/>
                </a:lnTo>
                <a:lnTo>
                  <a:pt x="3803" y="2238"/>
                </a:lnTo>
                <a:lnTo>
                  <a:pt x="3896" y="2443"/>
                </a:lnTo>
                <a:lnTo>
                  <a:pt x="3971" y="2648"/>
                </a:lnTo>
                <a:lnTo>
                  <a:pt x="3989" y="2760"/>
                </a:lnTo>
                <a:lnTo>
                  <a:pt x="3989" y="2872"/>
                </a:lnTo>
                <a:lnTo>
                  <a:pt x="3989" y="2983"/>
                </a:lnTo>
                <a:lnTo>
                  <a:pt x="3971" y="3095"/>
                </a:lnTo>
                <a:lnTo>
                  <a:pt x="3896" y="3300"/>
                </a:lnTo>
                <a:lnTo>
                  <a:pt x="3803" y="3487"/>
                </a:lnTo>
                <a:lnTo>
                  <a:pt x="3654" y="3654"/>
                </a:lnTo>
                <a:lnTo>
                  <a:pt x="3486" y="3785"/>
                </a:lnTo>
                <a:lnTo>
                  <a:pt x="3299" y="3897"/>
                </a:lnTo>
                <a:lnTo>
                  <a:pt x="3094" y="3953"/>
                </a:lnTo>
                <a:lnTo>
                  <a:pt x="2983" y="3971"/>
                </a:lnTo>
                <a:lnTo>
                  <a:pt x="2871" y="3990"/>
                </a:lnTo>
                <a:lnTo>
                  <a:pt x="2759" y="3971"/>
                </a:lnTo>
                <a:lnTo>
                  <a:pt x="2647" y="3953"/>
                </a:lnTo>
                <a:lnTo>
                  <a:pt x="2442" y="3897"/>
                </a:lnTo>
                <a:lnTo>
                  <a:pt x="2256" y="3785"/>
                </a:lnTo>
                <a:lnTo>
                  <a:pt x="2088" y="3654"/>
                </a:lnTo>
                <a:lnTo>
                  <a:pt x="1957" y="3487"/>
                </a:lnTo>
                <a:lnTo>
                  <a:pt x="1846" y="3300"/>
                </a:lnTo>
                <a:lnTo>
                  <a:pt x="1790" y="3095"/>
                </a:lnTo>
                <a:lnTo>
                  <a:pt x="1771" y="2983"/>
                </a:lnTo>
                <a:lnTo>
                  <a:pt x="1752" y="2872"/>
                </a:lnTo>
                <a:lnTo>
                  <a:pt x="1771" y="2760"/>
                </a:lnTo>
                <a:lnTo>
                  <a:pt x="1790" y="2648"/>
                </a:lnTo>
                <a:lnTo>
                  <a:pt x="1846" y="2443"/>
                </a:lnTo>
                <a:lnTo>
                  <a:pt x="1957" y="2238"/>
                </a:lnTo>
                <a:lnTo>
                  <a:pt x="2088" y="2089"/>
                </a:lnTo>
                <a:lnTo>
                  <a:pt x="2256" y="1940"/>
                </a:lnTo>
                <a:lnTo>
                  <a:pt x="2442" y="1846"/>
                </a:lnTo>
                <a:lnTo>
                  <a:pt x="2647" y="1772"/>
                </a:lnTo>
                <a:lnTo>
                  <a:pt x="2759" y="1753"/>
                </a:lnTo>
                <a:close/>
                <a:moveTo>
                  <a:pt x="1585" y="3617"/>
                </a:moveTo>
                <a:lnTo>
                  <a:pt x="1696" y="3785"/>
                </a:lnTo>
                <a:lnTo>
                  <a:pt x="1827" y="3915"/>
                </a:lnTo>
                <a:lnTo>
                  <a:pt x="1957" y="4046"/>
                </a:lnTo>
                <a:lnTo>
                  <a:pt x="2125" y="4139"/>
                </a:lnTo>
                <a:lnTo>
                  <a:pt x="1380" y="4885"/>
                </a:lnTo>
                <a:lnTo>
                  <a:pt x="1230" y="4773"/>
                </a:lnTo>
                <a:lnTo>
                  <a:pt x="1100" y="4642"/>
                </a:lnTo>
                <a:lnTo>
                  <a:pt x="970" y="4512"/>
                </a:lnTo>
                <a:lnTo>
                  <a:pt x="858" y="4363"/>
                </a:lnTo>
                <a:lnTo>
                  <a:pt x="1585" y="3617"/>
                </a:lnTo>
                <a:close/>
                <a:moveTo>
                  <a:pt x="4157" y="3617"/>
                </a:moveTo>
                <a:lnTo>
                  <a:pt x="4884" y="4363"/>
                </a:lnTo>
                <a:lnTo>
                  <a:pt x="4772" y="4512"/>
                </a:lnTo>
                <a:lnTo>
                  <a:pt x="4642" y="4642"/>
                </a:lnTo>
                <a:lnTo>
                  <a:pt x="4511" y="4773"/>
                </a:lnTo>
                <a:lnTo>
                  <a:pt x="4362" y="4885"/>
                </a:lnTo>
                <a:lnTo>
                  <a:pt x="3635" y="4139"/>
                </a:lnTo>
                <a:lnTo>
                  <a:pt x="3784" y="4046"/>
                </a:lnTo>
                <a:lnTo>
                  <a:pt x="3915" y="3915"/>
                </a:lnTo>
                <a:lnTo>
                  <a:pt x="4045" y="3785"/>
                </a:lnTo>
                <a:lnTo>
                  <a:pt x="4157" y="3617"/>
                </a:lnTo>
                <a:close/>
                <a:moveTo>
                  <a:pt x="2573" y="1"/>
                </a:moveTo>
                <a:lnTo>
                  <a:pt x="2293" y="57"/>
                </a:lnTo>
                <a:lnTo>
                  <a:pt x="2013" y="113"/>
                </a:lnTo>
                <a:lnTo>
                  <a:pt x="1752" y="225"/>
                </a:lnTo>
                <a:lnTo>
                  <a:pt x="1510" y="336"/>
                </a:lnTo>
                <a:lnTo>
                  <a:pt x="1268" y="486"/>
                </a:lnTo>
                <a:lnTo>
                  <a:pt x="1044" y="653"/>
                </a:lnTo>
                <a:lnTo>
                  <a:pt x="839" y="840"/>
                </a:lnTo>
                <a:lnTo>
                  <a:pt x="653" y="1045"/>
                </a:lnTo>
                <a:lnTo>
                  <a:pt x="485" y="1268"/>
                </a:lnTo>
                <a:lnTo>
                  <a:pt x="336" y="1492"/>
                </a:lnTo>
                <a:lnTo>
                  <a:pt x="224" y="1753"/>
                </a:lnTo>
                <a:lnTo>
                  <a:pt x="131" y="2014"/>
                </a:lnTo>
                <a:lnTo>
                  <a:pt x="56" y="2294"/>
                </a:lnTo>
                <a:lnTo>
                  <a:pt x="19" y="2573"/>
                </a:lnTo>
                <a:lnTo>
                  <a:pt x="0" y="2872"/>
                </a:lnTo>
                <a:lnTo>
                  <a:pt x="19" y="3170"/>
                </a:lnTo>
                <a:lnTo>
                  <a:pt x="56" y="3449"/>
                </a:lnTo>
                <a:lnTo>
                  <a:pt x="131" y="3729"/>
                </a:lnTo>
                <a:lnTo>
                  <a:pt x="224" y="3990"/>
                </a:lnTo>
                <a:lnTo>
                  <a:pt x="336" y="4232"/>
                </a:lnTo>
                <a:lnTo>
                  <a:pt x="485" y="4475"/>
                </a:lnTo>
                <a:lnTo>
                  <a:pt x="653" y="4698"/>
                </a:lnTo>
                <a:lnTo>
                  <a:pt x="839" y="4903"/>
                </a:lnTo>
                <a:lnTo>
                  <a:pt x="1044" y="5090"/>
                </a:lnTo>
                <a:lnTo>
                  <a:pt x="1268" y="5257"/>
                </a:lnTo>
                <a:lnTo>
                  <a:pt x="1510" y="5407"/>
                </a:lnTo>
                <a:lnTo>
                  <a:pt x="1752" y="5518"/>
                </a:lnTo>
                <a:lnTo>
                  <a:pt x="2013" y="5612"/>
                </a:lnTo>
                <a:lnTo>
                  <a:pt x="2293" y="5686"/>
                </a:lnTo>
                <a:lnTo>
                  <a:pt x="2573" y="5723"/>
                </a:lnTo>
                <a:lnTo>
                  <a:pt x="2871" y="5742"/>
                </a:lnTo>
                <a:lnTo>
                  <a:pt x="3169" y="5723"/>
                </a:lnTo>
                <a:lnTo>
                  <a:pt x="3449" y="5686"/>
                </a:lnTo>
                <a:lnTo>
                  <a:pt x="3728" y="5612"/>
                </a:lnTo>
                <a:lnTo>
                  <a:pt x="3989" y="5518"/>
                </a:lnTo>
                <a:lnTo>
                  <a:pt x="4250" y="5407"/>
                </a:lnTo>
                <a:lnTo>
                  <a:pt x="4474" y="5257"/>
                </a:lnTo>
                <a:lnTo>
                  <a:pt x="4697" y="5090"/>
                </a:lnTo>
                <a:lnTo>
                  <a:pt x="4903" y="4903"/>
                </a:lnTo>
                <a:lnTo>
                  <a:pt x="5089" y="4698"/>
                </a:lnTo>
                <a:lnTo>
                  <a:pt x="5257" y="4475"/>
                </a:lnTo>
                <a:lnTo>
                  <a:pt x="5406" y="4232"/>
                </a:lnTo>
                <a:lnTo>
                  <a:pt x="5518" y="3990"/>
                </a:lnTo>
                <a:lnTo>
                  <a:pt x="5611" y="3729"/>
                </a:lnTo>
                <a:lnTo>
                  <a:pt x="5685" y="3449"/>
                </a:lnTo>
                <a:lnTo>
                  <a:pt x="5741" y="3170"/>
                </a:lnTo>
                <a:lnTo>
                  <a:pt x="5741" y="2872"/>
                </a:lnTo>
                <a:lnTo>
                  <a:pt x="5741" y="2573"/>
                </a:lnTo>
                <a:lnTo>
                  <a:pt x="5685" y="2294"/>
                </a:lnTo>
                <a:lnTo>
                  <a:pt x="5611" y="2014"/>
                </a:lnTo>
                <a:lnTo>
                  <a:pt x="5518" y="1753"/>
                </a:lnTo>
                <a:lnTo>
                  <a:pt x="5406" y="1492"/>
                </a:lnTo>
                <a:lnTo>
                  <a:pt x="5257" y="1268"/>
                </a:lnTo>
                <a:lnTo>
                  <a:pt x="5089" y="1045"/>
                </a:lnTo>
                <a:lnTo>
                  <a:pt x="4903" y="840"/>
                </a:lnTo>
                <a:lnTo>
                  <a:pt x="4697" y="653"/>
                </a:lnTo>
                <a:lnTo>
                  <a:pt x="4474" y="486"/>
                </a:lnTo>
                <a:lnTo>
                  <a:pt x="4250" y="336"/>
                </a:lnTo>
                <a:lnTo>
                  <a:pt x="3989" y="225"/>
                </a:lnTo>
                <a:lnTo>
                  <a:pt x="3728" y="113"/>
                </a:lnTo>
                <a:lnTo>
                  <a:pt x="3449" y="57"/>
                </a:lnTo>
                <a:lnTo>
                  <a:pt x="316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48"/>
          <p:cNvSpPr/>
          <p:nvPr/>
        </p:nvSpPr>
        <p:spPr>
          <a:xfrm>
            <a:off x="3579907" y="2555684"/>
            <a:ext cx="87866" cy="127592"/>
          </a:xfrm>
          <a:custGeom>
            <a:avLst/>
            <a:gdLst/>
            <a:ahLst/>
            <a:cxnLst/>
            <a:rect l="l" t="t" r="r" b="b"/>
            <a:pathLst>
              <a:path w="4083" h="5929" extrusionOk="0">
                <a:moveTo>
                  <a:pt x="2107" y="747"/>
                </a:moveTo>
                <a:lnTo>
                  <a:pt x="2181" y="802"/>
                </a:lnTo>
                <a:lnTo>
                  <a:pt x="2219" y="858"/>
                </a:lnTo>
                <a:lnTo>
                  <a:pt x="2237" y="933"/>
                </a:lnTo>
                <a:lnTo>
                  <a:pt x="2219" y="989"/>
                </a:lnTo>
                <a:lnTo>
                  <a:pt x="2181" y="1063"/>
                </a:lnTo>
                <a:lnTo>
                  <a:pt x="2107" y="1101"/>
                </a:lnTo>
                <a:lnTo>
                  <a:pt x="2051" y="1119"/>
                </a:lnTo>
                <a:lnTo>
                  <a:pt x="1865" y="1138"/>
                </a:lnTo>
                <a:lnTo>
                  <a:pt x="1678" y="1175"/>
                </a:lnTo>
                <a:lnTo>
                  <a:pt x="1529" y="1268"/>
                </a:lnTo>
                <a:lnTo>
                  <a:pt x="1380" y="1380"/>
                </a:lnTo>
                <a:lnTo>
                  <a:pt x="1268" y="1511"/>
                </a:lnTo>
                <a:lnTo>
                  <a:pt x="1194" y="1679"/>
                </a:lnTo>
                <a:lnTo>
                  <a:pt x="1138" y="1846"/>
                </a:lnTo>
                <a:lnTo>
                  <a:pt x="1119" y="2033"/>
                </a:lnTo>
                <a:lnTo>
                  <a:pt x="1100" y="2107"/>
                </a:lnTo>
                <a:lnTo>
                  <a:pt x="1063" y="2163"/>
                </a:lnTo>
                <a:lnTo>
                  <a:pt x="1007" y="2200"/>
                </a:lnTo>
                <a:lnTo>
                  <a:pt x="933" y="2219"/>
                </a:lnTo>
                <a:lnTo>
                  <a:pt x="858" y="2200"/>
                </a:lnTo>
                <a:lnTo>
                  <a:pt x="802" y="2163"/>
                </a:lnTo>
                <a:lnTo>
                  <a:pt x="765" y="2107"/>
                </a:lnTo>
                <a:lnTo>
                  <a:pt x="746" y="2033"/>
                </a:lnTo>
                <a:lnTo>
                  <a:pt x="746" y="1902"/>
                </a:lnTo>
                <a:lnTo>
                  <a:pt x="765" y="1772"/>
                </a:lnTo>
                <a:lnTo>
                  <a:pt x="802" y="1660"/>
                </a:lnTo>
                <a:lnTo>
                  <a:pt x="839" y="1529"/>
                </a:lnTo>
                <a:lnTo>
                  <a:pt x="895" y="1418"/>
                </a:lnTo>
                <a:lnTo>
                  <a:pt x="970" y="1306"/>
                </a:lnTo>
                <a:lnTo>
                  <a:pt x="1044" y="1213"/>
                </a:lnTo>
                <a:lnTo>
                  <a:pt x="1119" y="1119"/>
                </a:lnTo>
                <a:lnTo>
                  <a:pt x="1212" y="1045"/>
                </a:lnTo>
                <a:lnTo>
                  <a:pt x="1324" y="970"/>
                </a:lnTo>
                <a:lnTo>
                  <a:pt x="1417" y="896"/>
                </a:lnTo>
                <a:lnTo>
                  <a:pt x="1529" y="840"/>
                </a:lnTo>
                <a:lnTo>
                  <a:pt x="1660" y="802"/>
                </a:lnTo>
                <a:lnTo>
                  <a:pt x="1790" y="765"/>
                </a:lnTo>
                <a:lnTo>
                  <a:pt x="1902" y="747"/>
                </a:lnTo>
                <a:close/>
                <a:moveTo>
                  <a:pt x="1827" y="1"/>
                </a:moveTo>
                <a:lnTo>
                  <a:pt x="1604" y="38"/>
                </a:lnTo>
                <a:lnTo>
                  <a:pt x="1417" y="94"/>
                </a:lnTo>
                <a:lnTo>
                  <a:pt x="1212" y="169"/>
                </a:lnTo>
                <a:lnTo>
                  <a:pt x="1044" y="243"/>
                </a:lnTo>
                <a:lnTo>
                  <a:pt x="877" y="355"/>
                </a:lnTo>
                <a:lnTo>
                  <a:pt x="709" y="467"/>
                </a:lnTo>
                <a:lnTo>
                  <a:pt x="578" y="616"/>
                </a:lnTo>
                <a:lnTo>
                  <a:pt x="448" y="765"/>
                </a:lnTo>
                <a:lnTo>
                  <a:pt x="336" y="914"/>
                </a:lnTo>
                <a:lnTo>
                  <a:pt x="243" y="1082"/>
                </a:lnTo>
                <a:lnTo>
                  <a:pt x="150" y="1268"/>
                </a:lnTo>
                <a:lnTo>
                  <a:pt x="94" y="1436"/>
                </a:lnTo>
                <a:lnTo>
                  <a:pt x="38" y="1641"/>
                </a:lnTo>
                <a:lnTo>
                  <a:pt x="19" y="1828"/>
                </a:lnTo>
                <a:lnTo>
                  <a:pt x="1" y="2033"/>
                </a:lnTo>
                <a:lnTo>
                  <a:pt x="1" y="2219"/>
                </a:lnTo>
                <a:lnTo>
                  <a:pt x="38" y="2406"/>
                </a:lnTo>
                <a:lnTo>
                  <a:pt x="75" y="2592"/>
                </a:lnTo>
                <a:lnTo>
                  <a:pt x="131" y="2760"/>
                </a:lnTo>
                <a:lnTo>
                  <a:pt x="206" y="2927"/>
                </a:lnTo>
                <a:lnTo>
                  <a:pt x="299" y="3095"/>
                </a:lnTo>
                <a:lnTo>
                  <a:pt x="392" y="3244"/>
                </a:lnTo>
                <a:lnTo>
                  <a:pt x="504" y="3375"/>
                </a:lnTo>
                <a:lnTo>
                  <a:pt x="672" y="3580"/>
                </a:lnTo>
                <a:lnTo>
                  <a:pt x="839" y="3841"/>
                </a:lnTo>
                <a:lnTo>
                  <a:pt x="988" y="4139"/>
                </a:lnTo>
                <a:lnTo>
                  <a:pt x="1063" y="4288"/>
                </a:lnTo>
                <a:lnTo>
                  <a:pt x="1119" y="4437"/>
                </a:lnTo>
                <a:lnTo>
                  <a:pt x="2964" y="4437"/>
                </a:lnTo>
                <a:lnTo>
                  <a:pt x="3020" y="4288"/>
                </a:lnTo>
                <a:lnTo>
                  <a:pt x="3095" y="4139"/>
                </a:lnTo>
                <a:lnTo>
                  <a:pt x="3244" y="3841"/>
                </a:lnTo>
                <a:lnTo>
                  <a:pt x="3412" y="3580"/>
                </a:lnTo>
                <a:lnTo>
                  <a:pt x="3579" y="3375"/>
                </a:lnTo>
                <a:lnTo>
                  <a:pt x="3691" y="3244"/>
                </a:lnTo>
                <a:lnTo>
                  <a:pt x="3784" y="3095"/>
                </a:lnTo>
                <a:lnTo>
                  <a:pt x="3878" y="2927"/>
                </a:lnTo>
                <a:lnTo>
                  <a:pt x="3952" y="2760"/>
                </a:lnTo>
                <a:lnTo>
                  <a:pt x="4008" y="2592"/>
                </a:lnTo>
                <a:lnTo>
                  <a:pt x="4045" y="2406"/>
                </a:lnTo>
                <a:lnTo>
                  <a:pt x="4083" y="2219"/>
                </a:lnTo>
                <a:lnTo>
                  <a:pt x="4083" y="2033"/>
                </a:lnTo>
                <a:lnTo>
                  <a:pt x="4083" y="1828"/>
                </a:lnTo>
                <a:lnTo>
                  <a:pt x="4045" y="1623"/>
                </a:lnTo>
                <a:lnTo>
                  <a:pt x="3989" y="1418"/>
                </a:lnTo>
                <a:lnTo>
                  <a:pt x="3915" y="1231"/>
                </a:lnTo>
                <a:lnTo>
                  <a:pt x="3840" y="1063"/>
                </a:lnTo>
                <a:lnTo>
                  <a:pt x="3729" y="896"/>
                </a:lnTo>
                <a:lnTo>
                  <a:pt x="3617" y="728"/>
                </a:lnTo>
                <a:lnTo>
                  <a:pt x="3486" y="579"/>
                </a:lnTo>
                <a:lnTo>
                  <a:pt x="3337" y="448"/>
                </a:lnTo>
                <a:lnTo>
                  <a:pt x="3188" y="336"/>
                </a:lnTo>
                <a:lnTo>
                  <a:pt x="3020" y="243"/>
                </a:lnTo>
                <a:lnTo>
                  <a:pt x="2834" y="150"/>
                </a:lnTo>
                <a:lnTo>
                  <a:pt x="2647" y="76"/>
                </a:lnTo>
                <a:lnTo>
                  <a:pt x="2442" y="38"/>
                </a:lnTo>
                <a:lnTo>
                  <a:pt x="2237" y="1"/>
                </a:lnTo>
                <a:close/>
                <a:moveTo>
                  <a:pt x="1119" y="4810"/>
                </a:moveTo>
                <a:lnTo>
                  <a:pt x="1119" y="5257"/>
                </a:lnTo>
                <a:lnTo>
                  <a:pt x="1138" y="5369"/>
                </a:lnTo>
                <a:lnTo>
                  <a:pt x="1175" y="5462"/>
                </a:lnTo>
                <a:lnTo>
                  <a:pt x="1380" y="5761"/>
                </a:lnTo>
                <a:lnTo>
                  <a:pt x="1436" y="5835"/>
                </a:lnTo>
                <a:lnTo>
                  <a:pt x="1510" y="5891"/>
                </a:lnTo>
                <a:lnTo>
                  <a:pt x="1585" y="5928"/>
                </a:lnTo>
                <a:lnTo>
                  <a:pt x="2498" y="5928"/>
                </a:lnTo>
                <a:lnTo>
                  <a:pt x="2573" y="5891"/>
                </a:lnTo>
                <a:lnTo>
                  <a:pt x="2647" y="5835"/>
                </a:lnTo>
                <a:lnTo>
                  <a:pt x="2703" y="5761"/>
                </a:lnTo>
                <a:lnTo>
                  <a:pt x="2908" y="5462"/>
                </a:lnTo>
                <a:lnTo>
                  <a:pt x="2946" y="5369"/>
                </a:lnTo>
                <a:lnTo>
                  <a:pt x="2964" y="5257"/>
                </a:lnTo>
                <a:lnTo>
                  <a:pt x="2964" y="481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48"/>
          <p:cNvSpPr/>
          <p:nvPr/>
        </p:nvSpPr>
        <p:spPr>
          <a:xfrm>
            <a:off x="3237764" y="2555684"/>
            <a:ext cx="143624" cy="127592"/>
          </a:xfrm>
          <a:custGeom>
            <a:avLst/>
            <a:gdLst/>
            <a:ahLst/>
            <a:cxnLst/>
            <a:rect l="l" t="t" r="r" b="b"/>
            <a:pathLst>
              <a:path w="6674" h="5929" extrusionOk="0">
                <a:moveTo>
                  <a:pt x="3431" y="970"/>
                </a:moveTo>
                <a:lnTo>
                  <a:pt x="3524" y="1008"/>
                </a:lnTo>
                <a:lnTo>
                  <a:pt x="3617" y="1045"/>
                </a:lnTo>
                <a:lnTo>
                  <a:pt x="3691" y="1101"/>
                </a:lnTo>
                <a:lnTo>
                  <a:pt x="3747" y="1175"/>
                </a:lnTo>
                <a:lnTo>
                  <a:pt x="3785" y="1268"/>
                </a:lnTo>
                <a:lnTo>
                  <a:pt x="3822" y="1362"/>
                </a:lnTo>
                <a:lnTo>
                  <a:pt x="3822" y="1455"/>
                </a:lnTo>
                <a:lnTo>
                  <a:pt x="3822" y="1548"/>
                </a:lnTo>
                <a:lnTo>
                  <a:pt x="3785" y="1641"/>
                </a:lnTo>
                <a:lnTo>
                  <a:pt x="3747" y="1734"/>
                </a:lnTo>
                <a:lnTo>
                  <a:pt x="3691" y="1790"/>
                </a:lnTo>
                <a:lnTo>
                  <a:pt x="3617" y="1865"/>
                </a:lnTo>
                <a:lnTo>
                  <a:pt x="3524" y="1902"/>
                </a:lnTo>
                <a:lnTo>
                  <a:pt x="3431" y="1940"/>
                </a:lnTo>
                <a:lnTo>
                  <a:pt x="3244" y="1940"/>
                </a:lnTo>
                <a:lnTo>
                  <a:pt x="3151" y="1902"/>
                </a:lnTo>
                <a:lnTo>
                  <a:pt x="3076" y="1865"/>
                </a:lnTo>
                <a:lnTo>
                  <a:pt x="3002" y="1790"/>
                </a:lnTo>
                <a:lnTo>
                  <a:pt x="2946" y="1734"/>
                </a:lnTo>
                <a:lnTo>
                  <a:pt x="2890" y="1641"/>
                </a:lnTo>
                <a:lnTo>
                  <a:pt x="2871" y="1548"/>
                </a:lnTo>
                <a:lnTo>
                  <a:pt x="2853" y="1455"/>
                </a:lnTo>
                <a:lnTo>
                  <a:pt x="2871" y="1362"/>
                </a:lnTo>
                <a:lnTo>
                  <a:pt x="2890" y="1268"/>
                </a:lnTo>
                <a:lnTo>
                  <a:pt x="2946" y="1175"/>
                </a:lnTo>
                <a:lnTo>
                  <a:pt x="3002" y="1101"/>
                </a:lnTo>
                <a:lnTo>
                  <a:pt x="3076" y="1045"/>
                </a:lnTo>
                <a:lnTo>
                  <a:pt x="3151" y="1008"/>
                </a:lnTo>
                <a:lnTo>
                  <a:pt x="3244" y="970"/>
                </a:lnTo>
                <a:close/>
                <a:moveTo>
                  <a:pt x="3188" y="1"/>
                </a:moveTo>
                <a:lnTo>
                  <a:pt x="3039" y="20"/>
                </a:lnTo>
                <a:lnTo>
                  <a:pt x="2909" y="57"/>
                </a:lnTo>
                <a:lnTo>
                  <a:pt x="2778" y="113"/>
                </a:lnTo>
                <a:lnTo>
                  <a:pt x="2648" y="169"/>
                </a:lnTo>
                <a:lnTo>
                  <a:pt x="2517" y="243"/>
                </a:lnTo>
                <a:lnTo>
                  <a:pt x="2405" y="318"/>
                </a:lnTo>
                <a:lnTo>
                  <a:pt x="2312" y="411"/>
                </a:lnTo>
                <a:lnTo>
                  <a:pt x="2219" y="523"/>
                </a:lnTo>
                <a:lnTo>
                  <a:pt x="2126" y="635"/>
                </a:lnTo>
                <a:lnTo>
                  <a:pt x="2051" y="765"/>
                </a:lnTo>
                <a:lnTo>
                  <a:pt x="1995" y="877"/>
                </a:lnTo>
                <a:lnTo>
                  <a:pt x="1939" y="1026"/>
                </a:lnTo>
                <a:lnTo>
                  <a:pt x="1902" y="1157"/>
                </a:lnTo>
                <a:lnTo>
                  <a:pt x="1883" y="1306"/>
                </a:lnTo>
                <a:lnTo>
                  <a:pt x="1883" y="1455"/>
                </a:lnTo>
                <a:lnTo>
                  <a:pt x="1883" y="1585"/>
                </a:lnTo>
                <a:lnTo>
                  <a:pt x="1921" y="1716"/>
                </a:lnTo>
                <a:lnTo>
                  <a:pt x="1977" y="1865"/>
                </a:lnTo>
                <a:lnTo>
                  <a:pt x="2033" y="2014"/>
                </a:lnTo>
                <a:lnTo>
                  <a:pt x="2200" y="2350"/>
                </a:lnTo>
                <a:lnTo>
                  <a:pt x="2405" y="2666"/>
                </a:lnTo>
                <a:lnTo>
                  <a:pt x="2629" y="2983"/>
                </a:lnTo>
                <a:lnTo>
                  <a:pt x="2834" y="3282"/>
                </a:lnTo>
                <a:lnTo>
                  <a:pt x="3207" y="3729"/>
                </a:lnTo>
                <a:lnTo>
                  <a:pt x="3263" y="3785"/>
                </a:lnTo>
                <a:lnTo>
                  <a:pt x="3412" y="3785"/>
                </a:lnTo>
                <a:lnTo>
                  <a:pt x="3486" y="3729"/>
                </a:lnTo>
                <a:lnTo>
                  <a:pt x="3841" y="3282"/>
                </a:lnTo>
                <a:lnTo>
                  <a:pt x="4064" y="2983"/>
                </a:lnTo>
                <a:lnTo>
                  <a:pt x="4288" y="2666"/>
                </a:lnTo>
                <a:lnTo>
                  <a:pt x="4474" y="2350"/>
                </a:lnTo>
                <a:lnTo>
                  <a:pt x="4642" y="2014"/>
                </a:lnTo>
                <a:lnTo>
                  <a:pt x="4717" y="1865"/>
                </a:lnTo>
                <a:lnTo>
                  <a:pt x="4754" y="1716"/>
                </a:lnTo>
                <a:lnTo>
                  <a:pt x="4791" y="1585"/>
                </a:lnTo>
                <a:lnTo>
                  <a:pt x="4810" y="1455"/>
                </a:lnTo>
                <a:lnTo>
                  <a:pt x="4791" y="1306"/>
                </a:lnTo>
                <a:lnTo>
                  <a:pt x="4773" y="1157"/>
                </a:lnTo>
                <a:lnTo>
                  <a:pt x="4735" y="1026"/>
                </a:lnTo>
                <a:lnTo>
                  <a:pt x="4679" y="877"/>
                </a:lnTo>
                <a:lnTo>
                  <a:pt x="4623" y="765"/>
                </a:lnTo>
                <a:lnTo>
                  <a:pt x="4549" y="635"/>
                </a:lnTo>
                <a:lnTo>
                  <a:pt x="4474" y="523"/>
                </a:lnTo>
                <a:lnTo>
                  <a:pt x="4381" y="411"/>
                </a:lnTo>
                <a:lnTo>
                  <a:pt x="4269" y="318"/>
                </a:lnTo>
                <a:lnTo>
                  <a:pt x="4157" y="243"/>
                </a:lnTo>
                <a:lnTo>
                  <a:pt x="4046" y="169"/>
                </a:lnTo>
                <a:lnTo>
                  <a:pt x="3915" y="113"/>
                </a:lnTo>
                <a:lnTo>
                  <a:pt x="3785" y="57"/>
                </a:lnTo>
                <a:lnTo>
                  <a:pt x="3636" y="20"/>
                </a:lnTo>
                <a:lnTo>
                  <a:pt x="3486" y="1"/>
                </a:lnTo>
                <a:close/>
                <a:moveTo>
                  <a:pt x="1604" y="1940"/>
                </a:moveTo>
                <a:lnTo>
                  <a:pt x="224" y="2499"/>
                </a:lnTo>
                <a:lnTo>
                  <a:pt x="131" y="2555"/>
                </a:lnTo>
                <a:lnTo>
                  <a:pt x="57" y="2629"/>
                </a:lnTo>
                <a:lnTo>
                  <a:pt x="19" y="2722"/>
                </a:lnTo>
                <a:lnTo>
                  <a:pt x="1" y="2834"/>
                </a:lnTo>
                <a:lnTo>
                  <a:pt x="1" y="5742"/>
                </a:lnTo>
                <a:lnTo>
                  <a:pt x="1" y="5798"/>
                </a:lnTo>
                <a:lnTo>
                  <a:pt x="19" y="5835"/>
                </a:lnTo>
                <a:lnTo>
                  <a:pt x="75" y="5891"/>
                </a:lnTo>
                <a:lnTo>
                  <a:pt x="169" y="5928"/>
                </a:lnTo>
                <a:lnTo>
                  <a:pt x="206" y="5928"/>
                </a:lnTo>
                <a:lnTo>
                  <a:pt x="262" y="5910"/>
                </a:lnTo>
                <a:lnTo>
                  <a:pt x="1865" y="5183"/>
                </a:lnTo>
                <a:lnTo>
                  <a:pt x="1865" y="2480"/>
                </a:lnTo>
                <a:lnTo>
                  <a:pt x="1716" y="2219"/>
                </a:lnTo>
                <a:lnTo>
                  <a:pt x="1604" y="1940"/>
                </a:lnTo>
                <a:close/>
                <a:moveTo>
                  <a:pt x="2219" y="3077"/>
                </a:moveTo>
                <a:lnTo>
                  <a:pt x="2219" y="5183"/>
                </a:lnTo>
                <a:lnTo>
                  <a:pt x="4456" y="5928"/>
                </a:lnTo>
                <a:lnTo>
                  <a:pt x="4456" y="3077"/>
                </a:lnTo>
                <a:lnTo>
                  <a:pt x="4120" y="3543"/>
                </a:lnTo>
                <a:lnTo>
                  <a:pt x="3766" y="3971"/>
                </a:lnTo>
                <a:lnTo>
                  <a:pt x="3673" y="4046"/>
                </a:lnTo>
                <a:lnTo>
                  <a:pt x="3580" y="4120"/>
                </a:lnTo>
                <a:lnTo>
                  <a:pt x="3468" y="4158"/>
                </a:lnTo>
                <a:lnTo>
                  <a:pt x="3225" y="4158"/>
                </a:lnTo>
                <a:lnTo>
                  <a:pt x="3114" y="4120"/>
                </a:lnTo>
                <a:lnTo>
                  <a:pt x="3002" y="4046"/>
                </a:lnTo>
                <a:lnTo>
                  <a:pt x="2909" y="3971"/>
                </a:lnTo>
                <a:lnTo>
                  <a:pt x="2573" y="3543"/>
                </a:lnTo>
                <a:lnTo>
                  <a:pt x="2219" y="3077"/>
                </a:lnTo>
                <a:close/>
                <a:moveTo>
                  <a:pt x="6469" y="1846"/>
                </a:moveTo>
                <a:lnTo>
                  <a:pt x="6432" y="1865"/>
                </a:lnTo>
                <a:lnTo>
                  <a:pt x="4829" y="2592"/>
                </a:lnTo>
                <a:lnTo>
                  <a:pt x="4829" y="5928"/>
                </a:lnTo>
                <a:lnTo>
                  <a:pt x="6450" y="5276"/>
                </a:lnTo>
                <a:lnTo>
                  <a:pt x="6543" y="5220"/>
                </a:lnTo>
                <a:lnTo>
                  <a:pt x="6618" y="5146"/>
                </a:lnTo>
                <a:lnTo>
                  <a:pt x="6674" y="5052"/>
                </a:lnTo>
                <a:lnTo>
                  <a:pt x="6674" y="4941"/>
                </a:lnTo>
                <a:lnTo>
                  <a:pt x="6674" y="2033"/>
                </a:lnTo>
                <a:lnTo>
                  <a:pt x="6674" y="1995"/>
                </a:lnTo>
                <a:lnTo>
                  <a:pt x="6655" y="1940"/>
                </a:lnTo>
                <a:lnTo>
                  <a:pt x="6599" y="1884"/>
                </a:lnTo>
                <a:lnTo>
                  <a:pt x="6525" y="1846"/>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48"/>
          <p:cNvSpPr/>
          <p:nvPr/>
        </p:nvSpPr>
        <p:spPr>
          <a:xfrm>
            <a:off x="2931728" y="2555684"/>
            <a:ext cx="127592" cy="127592"/>
          </a:xfrm>
          <a:custGeom>
            <a:avLst/>
            <a:gdLst/>
            <a:ahLst/>
            <a:cxnLst/>
            <a:rect l="l" t="t" r="r" b="b"/>
            <a:pathLst>
              <a:path w="5929" h="5929" extrusionOk="0">
                <a:moveTo>
                  <a:pt x="2703" y="1"/>
                </a:moveTo>
                <a:lnTo>
                  <a:pt x="2647" y="38"/>
                </a:lnTo>
                <a:lnTo>
                  <a:pt x="2610" y="113"/>
                </a:lnTo>
                <a:lnTo>
                  <a:pt x="2592" y="169"/>
                </a:lnTo>
                <a:lnTo>
                  <a:pt x="2592" y="355"/>
                </a:lnTo>
                <a:lnTo>
                  <a:pt x="653" y="355"/>
                </a:lnTo>
                <a:lnTo>
                  <a:pt x="597" y="374"/>
                </a:lnTo>
                <a:lnTo>
                  <a:pt x="541" y="392"/>
                </a:lnTo>
                <a:lnTo>
                  <a:pt x="448" y="448"/>
                </a:lnTo>
                <a:lnTo>
                  <a:pt x="392" y="542"/>
                </a:lnTo>
                <a:lnTo>
                  <a:pt x="373" y="579"/>
                </a:lnTo>
                <a:lnTo>
                  <a:pt x="373" y="635"/>
                </a:lnTo>
                <a:lnTo>
                  <a:pt x="373" y="1567"/>
                </a:lnTo>
                <a:lnTo>
                  <a:pt x="373" y="1623"/>
                </a:lnTo>
                <a:lnTo>
                  <a:pt x="392" y="1679"/>
                </a:lnTo>
                <a:lnTo>
                  <a:pt x="448" y="1772"/>
                </a:lnTo>
                <a:lnTo>
                  <a:pt x="541" y="1828"/>
                </a:lnTo>
                <a:lnTo>
                  <a:pt x="597" y="1846"/>
                </a:lnTo>
                <a:lnTo>
                  <a:pt x="5182" y="1846"/>
                </a:lnTo>
                <a:lnTo>
                  <a:pt x="5257" y="1828"/>
                </a:lnTo>
                <a:lnTo>
                  <a:pt x="5332" y="1790"/>
                </a:lnTo>
                <a:lnTo>
                  <a:pt x="5388" y="1734"/>
                </a:lnTo>
                <a:lnTo>
                  <a:pt x="5891" y="1231"/>
                </a:lnTo>
                <a:lnTo>
                  <a:pt x="5928" y="1175"/>
                </a:lnTo>
                <a:lnTo>
                  <a:pt x="5928" y="1101"/>
                </a:lnTo>
                <a:lnTo>
                  <a:pt x="5928" y="1045"/>
                </a:lnTo>
                <a:lnTo>
                  <a:pt x="5891" y="970"/>
                </a:lnTo>
                <a:lnTo>
                  <a:pt x="5388" y="467"/>
                </a:lnTo>
                <a:lnTo>
                  <a:pt x="5332" y="430"/>
                </a:lnTo>
                <a:lnTo>
                  <a:pt x="5257" y="392"/>
                </a:lnTo>
                <a:lnTo>
                  <a:pt x="5182" y="374"/>
                </a:lnTo>
                <a:lnTo>
                  <a:pt x="5127" y="355"/>
                </a:lnTo>
                <a:lnTo>
                  <a:pt x="3337" y="355"/>
                </a:lnTo>
                <a:lnTo>
                  <a:pt x="3337" y="169"/>
                </a:lnTo>
                <a:lnTo>
                  <a:pt x="3318" y="113"/>
                </a:lnTo>
                <a:lnTo>
                  <a:pt x="3281" y="38"/>
                </a:lnTo>
                <a:lnTo>
                  <a:pt x="3225" y="1"/>
                </a:lnTo>
                <a:close/>
                <a:moveTo>
                  <a:pt x="2592" y="2219"/>
                </a:moveTo>
                <a:lnTo>
                  <a:pt x="2592" y="2592"/>
                </a:lnTo>
                <a:lnTo>
                  <a:pt x="746" y="2592"/>
                </a:lnTo>
                <a:lnTo>
                  <a:pt x="672" y="2611"/>
                </a:lnTo>
                <a:lnTo>
                  <a:pt x="616" y="2648"/>
                </a:lnTo>
                <a:lnTo>
                  <a:pt x="560" y="2704"/>
                </a:lnTo>
                <a:lnTo>
                  <a:pt x="57" y="3207"/>
                </a:lnTo>
                <a:lnTo>
                  <a:pt x="19" y="3263"/>
                </a:lnTo>
                <a:lnTo>
                  <a:pt x="1" y="3338"/>
                </a:lnTo>
                <a:lnTo>
                  <a:pt x="19" y="3393"/>
                </a:lnTo>
                <a:lnTo>
                  <a:pt x="57" y="3468"/>
                </a:lnTo>
                <a:lnTo>
                  <a:pt x="560" y="3971"/>
                </a:lnTo>
                <a:lnTo>
                  <a:pt x="616" y="4009"/>
                </a:lnTo>
                <a:lnTo>
                  <a:pt x="672" y="4046"/>
                </a:lnTo>
                <a:lnTo>
                  <a:pt x="746" y="4064"/>
                </a:lnTo>
                <a:lnTo>
                  <a:pt x="821" y="4083"/>
                </a:lnTo>
                <a:lnTo>
                  <a:pt x="5294" y="4083"/>
                </a:lnTo>
                <a:lnTo>
                  <a:pt x="5350" y="4064"/>
                </a:lnTo>
                <a:lnTo>
                  <a:pt x="5388" y="4046"/>
                </a:lnTo>
                <a:lnTo>
                  <a:pt x="5481" y="3990"/>
                </a:lnTo>
                <a:lnTo>
                  <a:pt x="5537" y="3897"/>
                </a:lnTo>
                <a:lnTo>
                  <a:pt x="5555" y="3859"/>
                </a:lnTo>
                <a:lnTo>
                  <a:pt x="5574" y="3804"/>
                </a:lnTo>
                <a:lnTo>
                  <a:pt x="5574" y="2872"/>
                </a:lnTo>
                <a:lnTo>
                  <a:pt x="5555" y="2816"/>
                </a:lnTo>
                <a:lnTo>
                  <a:pt x="5537" y="2760"/>
                </a:lnTo>
                <a:lnTo>
                  <a:pt x="5481" y="2666"/>
                </a:lnTo>
                <a:lnTo>
                  <a:pt x="5388" y="2611"/>
                </a:lnTo>
                <a:lnTo>
                  <a:pt x="5350" y="2592"/>
                </a:lnTo>
                <a:lnTo>
                  <a:pt x="3337" y="2592"/>
                </a:lnTo>
                <a:lnTo>
                  <a:pt x="3337" y="2219"/>
                </a:lnTo>
                <a:close/>
                <a:moveTo>
                  <a:pt x="2592" y="4437"/>
                </a:moveTo>
                <a:lnTo>
                  <a:pt x="2592" y="5742"/>
                </a:lnTo>
                <a:lnTo>
                  <a:pt x="2610" y="5817"/>
                </a:lnTo>
                <a:lnTo>
                  <a:pt x="2647" y="5873"/>
                </a:lnTo>
                <a:lnTo>
                  <a:pt x="2703" y="5910"/>
                </a:lnTo>
                <a:lnTo>
                  <a:pt x="2778" y="5928"/>
                </a:lnTo>
                <a:lnTo>
                  <a:pt x="3151" y="5928"/>
                </a:lnTo>
                <a:lnTo>
                  <a:pt x="3225" y="5910"/>
                </a:lnTo>
                <a:lnTo>
                  <a:pt x="3281" y="5873"/>
                </a:lnTo>
                <a:lnTo>
                  <a:pt x="3318" y="5817"/>
                </a:lnTo>
                <a:lnTo>
                  <a:pt x="3337" y="5742"/>
                </a:lnTo>
                <a:lnTo>
                  <a:pt x="3337" y="4437"/>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48"/>
          <p:cNvSpPr/>
          <p:nvPr/>
        </p:nvSpPr>
        <p:spPr>
          <a:xfrm>
            <a:off x="6830420" y="2242439"/>
            <a:ext cx="123568" cy="123955"/>
          </a:xfrm>
          <a:custGeom>
            <a:avLst/>
            <a:gdLst/>
            <a:ahLst/>
            <a:cxnLst/>
            <a:rect l="l" t="t" r="r" b="b"/>
            <a:pathLst>
              <a:path w="5742" h="5760" extrusionOk="0">
                <a:moveTo>
                  <a:pt x="2014" y="1957"/>
                </a:moveTo>
                <a:lnTo>
                  <a:pt x="2088" y="1995"/>
                </a:lnTo>
                <a:lnTo>
                  <a:pt x="2144" y="2013"/>
                </a:lnTo>
                <a:lnTo>
                  <a:pt x="2200" y="2069"/>
                </a:lnTo>
                <a:lnTo>
                  <a:pt x="2256" y="2125"/>
                </a:lnTo>
                <a:lnTo>
                  <a:pt x="2293" y="2181"/>
                </a:lnTo>
                <a:lnTo>
                  <a:pt x="2312" y="2256"/>
                </a:lnTo>
                <a:lnTo>
                  <a:pt x="2312" y="2330"/>
                </a:lnTo>
                <a:lnTo>
                  <a:pt x="2312" y="2405"/>
                </a:lnTo>
                <a:lnTo>
                  <a:pt x="2293" y="2479"/>
                </a:lnTo>
                <a:lnTo>
                  <a:pt x="2256" y="2535"/>
                </a:lnTo>
                <a:lnTo>
                  <a:pt x="2200" y="2591"/>
                </a:lnTo>
                <a:lnTo>
                  <a:pt x="2144" y="2628"/>
                </a:lnTo>
                <a:lnTo>
                  <a:pt x="2088" y="2666"/>
                </a:lnTo>
                <a:lnTo>
                  <a:pt x="2014" y="2684"/>
                </a:lnTo>
                <a:lnTo>
                  <a:pt x="1939" y="2703"/>
                </a:lnTo>
                <a:lnTo>
                  <a:pt x="1865" y="2684"/>
                </a:lnTo>
                <a:lnTo>
                  <a:pt x="1790" y="2666"/>
                </a:lnTo>
                <a:lnTo>
                  <a:pt x="1734" y="2628"/>
                </a:lnTo>
                <a:lnTo>
                  <a:pt x="1678" y="2591"/>
                </a:lnTo>
                <a:lnTo>
                  <a:pt x="1641" y="2535"/>
                </a:lnTo>
                <a:lnTo>
                  <a:pt x="1604" y="2479"/>
                </a:lnTo>
                <a:lnTo>
                  <a:pt x="1585" y="2405"/>
                </a:lnTo>
                <a:lnTo>
                  <a:pt x="1567" y="2330"/>
                </a:lnTo>
                <a:lnTo>
                  <a:pt x="1585" y="2256"/>
                </a:lnTo>
                <a:lnTo>
                  <a:pt x="1604" y="2181"/>
                </a:lnTo>
                <a:lnTo>
                  <a:pt x="1641" y="2125"/>
                </a:lnTo>
                <a:lnTo>
                  <a:pt x="1678" y="2069"/>
                </a:lnTo>
                <a:lnTo>
                  <a:pt x="1734" y="2013"/>
                </a:lnTo>
                <a:lnTo>
                  <a:pt x="1790" y="1995"/>
                </a:lnTo>
                <a:lnTo>
                  <a:pt x="1865" y="1957"/>
                </a:lnTo>
                <a:close/>
                <a:moveTo>
                  <a:pt x="3878" y="1957"/>
                </a:moveTo>
                <a:lnTo>
                  <a:pt x="3952" y="1995"/>
                </a:lnTo>
                <a:lnTo>
                  <a:pt x="4008" y="2013"/>
                </a:lnTo>
                <a:lnTo>
                  <a:pt x="4064" y="2069"/>
                </a:lnTo>
                <a:lnTo>
                  <a:pt x="4102" y="2125"/>
                </a:lnTo>
                <a:lnTo>
                  <a:pt x="4139" y="2181"/>
                </a:lnTo>
                <a:lnTo>
                  <a:pt x="4157" y="2256"/>
                </a:lnTo>
                <a:lnTo>
                  <a:pt x="4176" y="2330"/>
                </a:lnTo>
                <a:lnTo>
                  <a:pt x="4157" y="2405"/>
                </a:lnTo>
                <a:lnTo>
                  <a:pt x="4139" y="2479"/>
                </a:lnTo>
                <a:lnTo>
                  <a:pt x="4102" y="2535"/>
                </a:lnTo>
                <a:lnTo>
                  <a:pt x="4064" y="2591"/>
                </a:lnTo>
                <a:lnTo>
                  <a:pt x="4008" y="2628"/>
                </a:lnTo>
                <a:lnTo>
                  <a:pt x="3952" y="2666"/>
                </a:lnTo>
                <a:lnTo>
                  <a:pt x="3878" y="2684"/>
                </a:lnTo>
                <a:lnTo>
                  <a:pt x="3803" y="2703"/>
                </a:lnTo>
                <a:lnTo>
                  <a:pt x="3729" y="2684"/>
                </a:lnTo>
                <a:lnTo>
                  <a:pt x="3654" y="2666"/>
                </a:lnTo>
                <a:lnTo>
                  <a:pt x="3598" y="2628"/>
                </a:lnTo>
                <a:lnTo>
                  <a:pt x="3542" y="2591"/>
                </a:lnTo>
                <a:lnTo>
                  <a:pt x="3486" y="2535"/>
                </a:lnTo>
                <a:lnTo>
                  <a:pt x="3449" y="2479"/>
                </a:lnTo>
                <a:lnTo>
                  <a:pt x="3431" y="2405"/>
                </a:lnTo>
                <a:lnTo>
                  <a:pt x="3431" y="2330"/>
                </a:lnTo>
                <a:lnTo>
                  <a:pt x="3431" y="2256"/>
                </a:lnTo>
                <a:lnTo>
                  <a:pt x="3449" y="2181"/>
                </a:lnTo>
                <a:lnTo>
                  <a:pt x="3486" y="2125"/>
                </a:lnTo>
                <a:lnTo>
                  <a:pt x="3542" y="2069"/>
                </a:lnTo>
                <a:lnTo>
                  <a:pt x="3598" y="2013"/>
                </a:lnTo>
                <a:lnTo>
                  <a:pt x="3654" y="1995"/>
                </a:lnTo>
                <a:lnTo>
                  <a:pt x="3729" y="1957"/>
                </a:lnTo>
                <a:close/>
                <a:moveTo>
                  <a:pt x="3990" y="3803"/>
                </a:moveTo>
                <a:lnTo>
                  <a:pt x="4064" y="3821"/>
                </a:lnTo>
                <a:lnTo>
                  <a:pt x="4120" y="3859"/>
                </a:lnTo>
                <a:lnTo>
                  <a:pt x="4157" y="3933"/>
                </a:lnTo>
                <a:lnTo>
                  <a:pt x="4176" y="3989"/>
                </a:lnTo>
                <a:lnTo>
                  <a:pt x="4157" y="4064"/>
                </a:lnTo>
                <a:lnTo>
                  <a:pt x="4120" y="4120"/>
                </a:lnTo>
                <a:lnTo>
                  <a:pt x="4064" y="4157"/>
                </a:lnTo>
                <a:lnTo>
                  <a:pt x="3990" y="4176"/>
                </a:lnTo>
                <a:lnTo>
                  <a:pt x="1753" y="4176"/>
                </a:lnTo>
                <a:lnTo>
                  <a:pt x="1678" y="4157"/>
                </a:lnTo>
                <a:lnTo>
                  <a:pt x="1622" y="4120"/>
                </a:lnTo>
                <a:lnTo>
                  <a:pt x="1585" y="4064"/>
                </a:lnTo>
                <a:lnTo>
                  <a:pt x="1567" y="3989"/>
                </a:lnTo>
                <a:lnTo>
                  <a:pt x="1585" y="3933"/>
                </a:lnTo>
                <a:lnTo>
                  <a:pt x="1622" y="3859"/>
                </a:lnTo>
                <a:lnTo>
                  <a:pt x="1678" y="3821"/>
                </a:lnTo>
                <a:lnTo>
                  <a:pt x="1753" y="3803"/>
                </a:lnTo>
                <a:close/>
                <a:moveTo>
                  <a:pt x="2871" y="0"/>
                </a:moveTo>
                <a:lnTo>
                  <a:pt x="2573" y="19"/>
                </a:lnTo>
                <a:lnTo>
                  <a:pt x="2293" y="75"/>
                </a:lnTo>
                <a:lnTo>
                  <a:pt x="2014" y="131"/>
                </a:lnTo>
                <a:lnTo>
                  <a:pt x="1753" y="243"/>
                </a:lnTo>
                <a:lnTo>
                  <a:pt x="1492" y="354"/>
                </a:lnTo>
                <a:lnTo>
                  <a:pt x="1268" y="503"/>
                </a:lnTo>
                <a:lnTo>
                  <a:pt x="1045" y="671"/>
                </a:lnTo>
                <a:lnTo>
                  <a:pt x="840" y="858"/>
                </a:lnTo>
                <a:lnTo>
                  <a:pt x="653" y="1063"/>
                </a:lnTo>
                <a:lnTo>
                  <a:pt x="485" y="1268"/>
                </a:lnTo>
                <a:lnTo>
                  <a:pt x="336" y="1510"/>
                </a:lnTo>
                <a:lnTo>
                  <a:pt x="224" y="1771"/>
                </a:lnTo>
                <a:lnTo>
                  <a:pt x="131" y="2032"/>
                </a:lnTo>
                <a:lnTo>
                  <a:pt x="57" y="2312"/>
                </a:lnTo>
                <a:lnTo>
                  <a:pt x="1" y="2591"/>
                </a:lnTo>
                <a:lnTo>
                  <a:pt x="1" y="2889"/>
                </a:lnTo>
                <a:lnTo>
                  <a:pt x="1" y="3188"/>
                </a:lnTo>
                <a:lnTo>
                  <a:pt x="57" y="3467"/>
                </a:lnTo>
                <a:lnTo>
                  <a:pt x="131" y="3747"/>
                </a:lnTo>
                <a:lnTo>
                  <a:pt x="224" y="4008"/>
                </a:lnTo>
                <a:lnTo>
                  <a:pt x="336" y="4250"/>
                </a:lnTo>
                <a:lnTo>
                  <a:pt x="485" y="4492"/>
                </a:lnTo>
                <a:lnTo>
                  <a:pt x="653" y="4716"/>
                </a:lnTo>
                <a:lnTo>
                  <a:pt x="840" y="4921"/>
                </a:lnTo>
                <a:lnTo>
                  <a:pt x="1045" y="5108"/>
                </a:lnTo>
                <a:lnTo>
                  <a:pt x="1268" y="5275"/>
                </a:lnTo>
                <a:lnTo>
                  <a:pt x="1492" y="5406"/>
                </a:lnTo>
                <a:lnTo>
                  <a:pt x="1753" y="5536"/>
                </a:lnTo>
                <a:lnTo>
                  <a:pt x="2014" y="5629"/>
                </a:lnTo>
                <a:lnTo>
                  <a:pt x="2293" y="5704"/>
                </a:lnTo>
                <a:lnTo>
                  <a:pt x="2573" y="5741"/>
                </a:lnTo>
                <a:lnTo>
                  <a:pt x="2871" y="5760"/>
                </a:lnTo>
                <a:lnTo>
                  <a:pt x="3170" y="5741"/>
                </a:lnTo>
                <a:lnTo>
                  <a:pt x="3449" y="5704"/>
                </a:lnTo>
                <a:lnTo>
                  <a:pt x="3729" y="5629"/>
                </a:lnTo>
                <a:lnTo>
                  <a:pt x="3990" y="5536"/>
                </a:lnTo>
                <a:lnTo>
                  <a:pt x="4251" y="5406"/>
                </a:lnTo>
                <a:lnTo>
                  <a:pt x="4474" y="5275"/>
                </a:lnTo>
                <a:lnTo>
                  <a:pt x="4698" y="5108"/>
                </a:lnTo>
                <a:lnTo>
                  <a:pt x="4903" y="4921"/>
                </a:lnTo>
                <a:lnTo>
                  <a:pt x="5089" y="4716"/>
                </a:lnTo>
                <a:lnTo>
                  <a:pt x="5257" y="4492"/>
                </a:lnTo>
                <a:lnTo>
                  <a:pt x="5406" y="4250"/>
                </a:lnTo>
                <a:lnTo>
                  <a:pt x="5518" y="4008"/>
                </a:lnTo>
                <a:lnTo>
                  <a:pt x="5611" y="3747"/>
                </a:lnTo>
                <a:lnTo>
                  <a:pt x="5686" y="3467"/>
                </a:lnTo>
                <a:lnTo>
                  <a:pt x="5742" y="3188"/>
                </a:lnTo>
                <a:lnTo>
                  <a:pt x="5742" y="2889"/>
                </a:lnTo>
                <a:lnTo>
                  <a:pt x="5742" y="2591"/>
                </a:lnTo>
                <a:lnTo>
                  <a:pt x="5686" y="2312"/>
                </a:lnTo>
                <a:lnTo>
                  <a:pt x="5611" y="2032"/>
                </a:lnTo>
                <a:lnTo>
                  <a:pt x="5518" y="1771"/>
                </a:lnTo>
                <a:lnTo>
                  <a:pt x="5406" y="1510"/>
                </a:lnTo>
                <a:lnTo>
                  <a:pt x="5257" y="1268"/>
                </a:lnTo>
                <a:lnTo>
                  <a:pt x="5089" y="1063"/>
                </a:lnTo>
                <a:lnTo>
                  <a:pt x="4903" y="858"/>
                </a:lnTo>
                <a:lnTo>
                  <a:pt x="4698" y="671"/>
                </a:lnTo>
                <a:lnTo>
                  <a:pt x="4474" y="503"/>
                </a:lnTo>
                <a:lnTo>
                  <a:pt x="4251" y="354"/>
                </a:lnTo>
                <a:lnTo>
                  <a:pt x="3990" y="243"/>
                </a:lnTo>
                <a:lnTo>
                  <a:pt x="3729" y="131"/>
                </a:lnTo>
                <a:lnTo>
                  <a:pt x="3449" y="75"/>
                </a:lnTo>
                <a:lnTo>
                  <a:pt x="3170" y="19"/>
                </a:lnTo>
                <a:lnTo>
                  <a:pt x="2871"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48"/>
          <p:cNvSpPr/>
          <p:nvPr/>
        </p:nvSpPr>
        <p:spPr>
          <a:xfrm>
            <a:off x="6520770" y="2242439"/>
            <a:ext cx="87866" cy="127979"/>
          </a:xfrm>
          <a:custGeom>
            <a:avLst/>
            <a:gdLst/>
            <a:ahLst/>
            <a:cxnLst/>
            <a:rect l="l" t="t" r="r" b="b"/>
            <a:pathLst>
              <a:path w="4083" h="5947" extrusionOk="0">
                <a:moveTo>
                  <a:pt x="2070" y="0"/>
                </a:moveTo>
                <a:lnTo>
                  <a:pt x="1958" y="19"/>
                </a:lnTo>
                <a:lnTo>
                  <a:pt x="1846" y="19"/>
                </a:lnTo>
                <a:lnTo>
                  <a:pt x="1734" y="56"/>
                </a:lnTo>
                <a:lnTo>
                  <a:pt x="1623" y="93"/>
                </a:lnTo>
                <a:lnTo>
                  <a:pt x="1436" y="187"/>
                </a:lnTo>
                <a:lnTo>
                  <a:pt x="1268" y="317"/>
                </a:lnTo>
                <a:lnTo>
                  <a:pt x="1119" y="485"/>
                </a:lnTo>
                <a:lnTo>
                  <a:pt x="1007" y="671"/>
                </a:lnTo>
                <a:lnTo>
                  <a:pt x="970" y="783"/>
                </a:lnTo>
                <a:lnTo>
                  <a:pt x="951" y="895"/>
                </a:lnTo>
                <a:lnTo>
                  <a:pt x="933" y="1007"/>
                </a:lnTo>
                <a:lnTo>
                  <a:pt x="933" y="1119"/>
                </a:lnTo>
                <a:lnTo>
                  <a:pt x="933" y="2983"/>
                </a:lnTo>
                <a:lnTo>
                  <a:pt x="933" y="3094"/>
                </a:lnTo>
                <a:lnTo>
                  <a:pt x="951" y="3206"/>
                </a:lnTo>
                <a:lnTo>
                  <a:pt x="970" y="3318"/>
                </a:lnTo>
                <a:lnTo>
                  <a:pt x="1007" y="3411"/>
                </a:lnTo>
                <a:lnTo>
                  <a:pt x="1119" y="3616"/>
                </a:lnTo>
                <a:lnTo>
                  <a:pt x="1268" y="3784"/>
                </a:lnTo>
                <a:lnTo>
                  <a:pt x="1436" y="3915"/>
                </a:lnTo>
                <a:lnTo>
                  <a:pt x="1623" y="4008"/>
                </a:lnTo>
                <a:lnTo>
                  <a:pt x="1734" y="4045"/>
                </a:lnTo>
                <a:lnTo>
                  <a:pt x="1846" y="4082"/>
                </a:lnTo>
                <a:lnTo>
                  <a:pt x="2182" y="4082"/>
                </a:lnTo>
                <a:lnTo>
                  <a:pt x="2294" y="4064"/>
                </a:lnTo>
                <a:lnTo>
                  <a:pt x="2499" y="3989"/>
                </a:lnTo>
                <a:lnTo>
                  <a:pt x="2685" y="3877"/>
                </a:lnTo>
                <a:lnTo>
                  <a:pt x="2834" y="3747"/>
                </a:lnTo>
                <a:lnTo>
                  <a:pt x="2965" y="3579"/>
                </a:lnTo>
                <a:lnTo>
                  <a:pt x="3076" y="3393"/>
                </a:lnTo>
                <a:lnTo>
                  <a:pt x="3132" y="3188"/>
                </a:lnTo>
                <a:lnTo>
                  <a:pt x="3151" y="2964"/>
                </a:lnTo>
                <a:lnTo>
                  <a:pt x="3151" y="1137"/>
                </a:lnTo>
                <a:lnTo>
                  <a:pt x="3132" y="914"/>
                </a:lnTo>
                <a:lnTo>
                  <a:pt x="3076" y="709"/>
                </a:lnTo>
                <a:lnTo>
                  <a:pt x="2965" y="522"/>
                </a:lnTo>
                <a:lnTo>
                  <a:pt x="2834" y="354"/>
                </a:lnTo>
                <a:lnTo>
                  <a:pt x="2685" y="205"/>
                </a:lnTo>
                <a:lnTo>
                  <a:pt x="2499" y="112"/>
                </a:lnTo>
                <a:lnTo>
                  <a:pt x="2294" y="37"/>
                </a:lnTo>
                <a:lnTo>
                  <a:pt x="2182" y="19"/>
                </a:lnTo>
                <a:lnTo>
                  <a:pt x="2070" y="0"/>
                </a:lnTo>
                <a:close/>
                <a:moveTo>
                  <a:pt x="113" y="2237"/>
                </a:moveTo>
                <a:lnTo>
                  <a:pt x="57" y="2293"/>
                </a:lnTo>
                <a:lnTo>
                  <a:pt x="19" y="2349"/>
                </a:lnTo>
                <a:lnTo>
                  <a:pt x="1" y="2423"/>
                </a:lnTo>
                <a:lnTo>
                  <a:pt x="1" y="2889"/>
                </a:lnTo>
                <a:lnTo>
                  <a:pt x="1" y="3076"/>
                </a:lnTo>
                <a:lnTo>
                  <a:pt x="38" y="3262"/>
                </a:lnTo>
                <a:lnTo>
                  <a:pt x="75" y="3449"/>
                </a:lnTo>
                <a:lnTo>
                  <a:pt x="131" y="3635"/>
                </a:lnTo>
                <a:lnTo>
                  <a:pt x="206" y="3803"/>
                </a:lnTo>
                <a:lnTo>
                  <a:pt x="280" y="3971"/>
                </a:lnTo>
                <a:lnTo>
                  <a:pt x="392" y="4120"/>
                </a:lnTo>
                <a:lnTo>
                  <a:pt x="504" y="4269"/>
                </a:lnTo>
                <a:lnTo>
                  <a:pt x="616" y="4418"/>
                </a:lnTo>
                <a:lnTo>
                  <a:pt x="746" y="4530"/>
                </a:lnTo>
                <a:lnTo>
                  <a:pt x="896" y="4642"/>
                </a:lnTo>
                <a:lnTo>
                  <a:pt x="1063" y="4753"/>
                </a:lnTo>
                <a:lnTo>
                  <a:pt x="1212" y="4828"/>
                </a:lnTo>
                <a:lnTo>
                  <a:pt x="1399" y="4902"/>
                </a:lnTo>
                <a:lnTo>
                  <a:pt x="1567" y="4958"/>
                </a:lnTo>
                <a:lnTo>
                  <a:pt x="1753" y="4996"/>
                </a:lnTo>
                <a:lnTo>
                  <a:pt x="1753" y="5387"/>
                </a:lnTo>
                <a:lnTo>
                  <a:pt x="1119" y="5387"/>
                </a:lnTo>
                <a:lnTo>
                  <a:pt x="1045" y="5406"/>
                </a:lnTo>
                <a:lnTo>
                  <a:pt x="989" y="5443"/>
                </a:lnTo>
                <a:lnTo>
                  <a:pt x="933" y="5499"/>
                </a:lnTo>
                <a:lnTo>
                  <a:pt x="933" y="5574"/>
                </a:lnTo>
                <a:lnTo>
                  <a:pt x="933" y="5760"/>
                </a:lnTo>
                <a:lnTo>
                  <a:pt x="933" y="5834"/>
                </a:lnTo>
                <a:lnTo>
                  <a:pt x="989" y="5890"/>
                </a:lnTo>
                <a:lnTo>
                  <a:pt x="1045" y="5928"/>
                </a:lnTo>
                <a:lnTo>
                  <a:pt x="1119" y="5946"/>
                </a:lnTo>
                <a:lnTo>
                  <a:pt x="2965" y="5946"/>
                </a:lnTo>
                <a:lnTo>
                  <a:pt x="3039" y="5928"/>
                </a:lnTo>
                <a:lnTo>
                  <a:pt x="3095" y="5890"/>
                </a:lnTo>
                <a:lnTo>
                  <a:pt x="3132" y="5834"/>
                </a:lnTo>
                <a:lnTo>
                  <a:pt x="3151" y="5760"/>
                </a:lnTo>
                <a:lnTo>
                  <a:pt x="3151" y="5574"/>
                </a:lnTo>
                <a:lnTo>
                  <a:pt x="3132" y="5499"/>
                </a:lnTo>
                <a:lnTo>
                  <a:pt x="3095" y="5443"/>
                </a:lnTo>
                <a:lnTo>
                  <a:pt x="3039" y="5406"/>
                </a:lnTo>
                <a:lnTo>
                  <a:pt x="2965" y="5387"/>
                </a:lnTo>
                <a:lnTo>
                  <a:pt x="2312" y="5387"/>
                </a:lnTo>
                <a:lnTo>
                  <a:pt x="2312" y="4996"/>
                </a:lnTo>
                <a:lnTo>
                  <a:pt x="2499" y="4958"/>
                </a:lnTo>
                <a:lnTo>
                  <a:pt x="2685" y="4902"/>
                </a:lnTo>
                <a:lnTo>
                  <a:pt x="2853" y="4847"/>
                </a:lnTo>
                <a:lnTo>
                  <a:pt x="3020" y="4772"/>
                </a:lnTo>
                <a:lnTo>
                  <a:pt x="3170" y="4679"/>
                </a:lnTo>
                <a:lnTo>
                  <a:pt x="3319" y="4567"/>
                </a:lnTo>
                <a:lnTo>
                  <a:pt x="3449" y="4455"/>
                </a:lnTo>
                <a:lnTo>
                  <a:pt x="3580" y="4325"/>
                </a:lnTo>
                <a:lnTo>
                  <a:pt x="3692" y="4176"/>
                </a:lnTo>
                <a:lnTo>
                  <a:pt x="3785" y="4026"/>
                </a:lnTo>
                <a:lnTo>
                  <a:pt x="3878" y="3877"/>
                </a:lnTo>
                <a:lnTo>
                  <a:pt x="3952" y="3710"/>
                </a:lnTo>
                <a:lnTo>
                  <a:pt x="4008" y="3523"/>
                </a:lnTo>
                <a:lnTo>
                  <a:pt x="4046" y="3355"/>
                </a:lnTo>
                <a:lnTo>
                  <a:pt x="4064" y="3169"/>
                </a:lnTo>
                <a:lnTo>
                  <a:pt x="4083" y="2964"/>
                </a:lnTo>
                <a:lnTo>
                  <a:pt x="4083" y="2423"/>
                </a:lnTo>
                <a:lnTo>
                  <a:pt x="4064" y="2349"/>
                </a:lnTo>
                <a:lnTo>
                  <a:pt x="4027" y="2293"/>
                </a:lnTo>
                <a:lnTo>
                  <a:pt x="3971" y="2237"/>
                </a:lnTo>
                <a:lnTo>
                  <a:pt x="3636" y="2237"/>
                </a:lnTo>
                <a:lnTo>
                  <a:pt x="3580" y="2293"/>
                </a:lnTo>
                <a:lnTo>
                  <a:pt x="3542" y="2349"/>
                </a:lnTo>
                <a:lnTo>
                  <a:pt x="3524" y="2423"/>
                </a:lnTo>
                <a:lnTo>
                  <a:pt x="3524" y="2964"/>
                </a:lnTo>
                <a:lnTo>
                  <a:pt x="3524" y="3132"/>
                </a:lnTo>
                <a:lnTo>
                  <a:pt x="3486" y="3281"/>
                </a:lnTo>
                <a:lnTo>
                  <a:pt x="3449" y="3430"/>
                </a:lnTo>
                <a:lnTo>
                  <a:pt x="3393" y="3579"/>
                </a:lnTo>
                <a:lnTo>
                  <a:pt x="3319" y="3710"/>
                </a:lnTo>
                <a:lnTo>
                  <a:pt x="3244" y="3840"/>
                </a:lnTo>
                <a:lnTo>
                  <a:pt x="3151" y="3971"/>
                </a:lnTo>
                <a:lnTo>
                  <a:pt x="3039" y="4064"/>
                </a:lnTo>
                <a:lnTo>
                  <a:pt x="2927" y="4157"/>
                </a:lnTo>
                <a:lnTo>
                  <a:pt x="2797" y="4250"/>
                </a:lnTo>
                <a:lnTo>
                  <a:pt x="2666" y="4325"/>
                </a:lnTo>
                <a:lnTo>
                  <a:pt x="2517" y="4381"/>
                </a:lnTo>
                <a:lnTo>
                  <a:pt x="2368" y="4418"/>
                </a:lnTo>
                <a:lnTo>
                  <a:pt x="2219" y="4455"/>
                </a:lnTo>
                <a:lnTo>
                  <a:pt x="1883" y="4455"/>
                </a:lnTo>
                <a:lnTo>
                  <a:pt x="1753" y="4437"/>
                </a:lnTo>
                <a:lnTo>
                  <a:pt x="1604" y="4399"/>
                </a:lnTo>
                <a:lnTo>
                  <a:pt x="1473" y="4343"/>
                </a:lnTo>
                <a:lnTo>
                  <a:pt x="1362" y="4287"/>
                </a:lnTo>
                <a:lnTo>
                  <a:pt x="1231" y="4213"/>
                </a:lnTo>
                <a:lnTo>
                  <a:pt x="1138" y="4138"/>
                </a:lnTo>
                <a:lnTo>
                  <a:pt x="1026" y="4045"/>
                </a:lnTo>
                <a:lnTo>
                  <a:pt x="933" y="3933"/>
                </a:lnTo>
                <a:lnTo>
                  <a:pt x="840" y="3840"/>
                </a:lnTo>
                <a:lnTo>
                  <a:pt x="765" y="3710"/>
                </a:lnTo>
                <a:lnTo>
                  <a:pt x="709" y="3598"/>
                </a:lnTo>
                <a:lnTo>
                  <a:pt x="653" y="3467"/>
                </a:lnTo>
                <a:lnTo>
                  <a:pt x="616" y="3337"/>
                </a:lnTo>
                <a:lnTo>
                  <a:pt x="579" y="3188"/>
                </a:lnTo>
                <a:lnTo>
                  <a:pt x="560" y="3057"/>
                </a:lnTo>
                <a:lnTo>
                  <a:pt x="560" y="2908"/>
                </a:lnTo>
                <a:lnTo>
                  <a:pt x="560" y="2423"/>
                </a:lnTo>
                <a:lnTo>
                  <a:pt x="541" y="2349"/>
                </a:lnTo>
                <a:lnTo>
                  <a:pt x="504" y="2293"/>
                </a:lnTo>
                <a:lnTo>
                  <a:pt x="448" y="2237"/>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48"/>
          <p:cNvSpPr/>
          <p:nvPr/>
        </p:nvSpPr>
        <p:spPr>
          <a:xfrm>
            <a:off x="6157775" y="2242439"/>
            <a:ext cx="127592" cy="127979"/>
          </a:xfrm>
          <a:custGeom>
            <a:avLst/>
            <a:gdLst/>
            <a:ahLst/>
            <a:cxnLst/>
            <a:rect l="l" t="t" r="r" b="b"/>
            <a:pathLst>
              <a:path w="5929" h="5947" extrusionOk="0">
                <a:moveTo>
                  <a:pt x="2033" y="0"/>
                </a:moveTo>
                <a:lnTo>
                  <a:pt x="1958" y="19"/>
                </a:lnTo>
                <a:lnTo>
                  <a:pt x="1902" y="56"/>
                </a:lnTo>
                <a:lnTo>
                  <a:pt x="1865" y="112"/>
                </a:lnTo>
                <a:lnTo>
                  <a:pt x="1846" y="187"/>
                </a:lnTo>
                <a:lnTo>
                  <a:pt x="1846" y="373"/>
                </a:lnTo>
                <a:lnTo>
                  <a:pt x="1772" y="392"/>
                </a:lnTo>
                <a:lnTo>
                  <a:pt x="1716" y="410"/>
                </a:lnTo>
                <a:lnTo>
                  <a:pt x="1641" y="448"/>
                </a:lnTo>
                <a:lnTo>
                  <a:pt x="1585" y="485"/>
                </a:lnTo>
                <a:lnTo>
                  <a:pt x="1548" y="541"/>
                </a:lnTo>
                <a:lnTo>
                  <a:pt x="1511" y="597"/>
                </a:lnTo>
                <a:lnTo>
                  <a:pt x="1492" y="671"/>
                </a:lnTo>
                <a:lnTo>
                  <a:pt x="1473" y="746"/>
                </a:lnTo>
                <a:lnTo>
                  <a:pt x="1473" y="3355"/>
                </a:lnTo>
                <a:lnTo>
                  <a:pt x="1492" y="3430"/>
                </a:lnTo>
                <a:lnTo>
                  <a:pt x="1511" y="3486"/>
                </a:lnTo>
                <a:lnTo>
                  <a:pt x="1548" y="3560"/>
                </a:lnTo>
                <a:lnTo>
                  <a:pt x="1585" y="3616"/>
                </a:lnTo>
                <a:lnTo>
                  <a:pt x="1641" y="3654"/>
                </a:lnTo>
                <a:lnTo>
                  <a:pt x="1716" y="3691"/>
                </a:lnTo>
                <a:lnTo>
                  <a:pt x="1772" y="3710"/>
                </a:lnTo>
                <a:lnTo>
                  <a:pt x="1846" y="3728"/>
                </a:lnTo>
                <a:lnTo>
                  <a:pt x="1995" y="3728"/>
                </a:lnTo>
                <a:lnTo>
                  <a:pt x="1995" y="3896"/>
                </a:lnTo>
                <a:lnTo>
                  <a:pt x="2014" y="3971"/>
                </a:lnTo>
                <a:lnTo>
                  <a:pt x="2051" y="4045"/>
                </a:lnTo>
                <a:lnTo>
                  <a:pt x="2107" y="4082"/>
                </a:lnTo>
                <a:lnTo>
                  <a:pt x="2722" y="4082"/>
                </a:lnTo>
                <a:lnTo>
                  <a:pt x="2778" y="4045"/>
                </a:lnTo>
                <a:lnTo>
                  <a:pt x="2815" y="3971"/>
                </a:lnTo>
                <a:lnTo>
                  <a:pt x="2834" y="3896"/>
                </a:lnTo>
                <a:lnTo>
                  <a:pt x="2834" y="3728"/>
                </a:lnTo>
                <a:lnTo>
                  <a:pt x="2965" y="3728"/>
                </a:lnTo>
                <a:lnTo>
                  <a:pt x="3039" y="3710"/>
                </a:lnTo>
                <a:lnTo>
                  <a:pt x="3114" y="3691"/>
                </a:lnTo>
                <a:lnTo>
                  <a:pt x="3170" y="3654"/>
                </a:lnTo>
                <a:lnTo>
                  <a:pt x="3225" y="3616"/>
                </a:lnTo>
                <a:lnTo>
                  <a:pt x="3281" y="3560"/>
                </a:lnTo>
                <a:lnTo>
                  <a:pt x="3300" y="3486"/>
                </a:lnTo>
                <a:lnTo>
                  <a:pt x="3337" y="3430"/>
                </a:lnTo>
                <a:lnTo>
                  <a:pt x="3337" y="3355"/>
                </a:lnTo>
                <a:lnTo>
                  <a:pt x="3337" y="746"/>
                </a:lnTo>
                <a:lnTo>
                  <a:pt x="3337" y="671"/>
                </a:lnTo>
                <a:lnTo>
                  <a:pt x="3300" y="597"/>
                </a:lnTo>
                <a:lnTo>
                  <a:pt x="3281" y="541"/>
                </a:lnTo>
                <a:lnTo>
                  <a:pt x="3225" y="485"/>
                </a:lnTo>
                <a:lnTo>
                  <a:pt x="3170" y="448"/>
                </a:lnTo>
                <a:lnTo>
                  <a:pt x="3114" y="410"/>
                </a:lnTo>
                <a:lnTo>
                  <a:pt x="3039" y="392"/>
                </a:lnTo>
                <a:lnTo>
                  <a:pt x="2965" y="373"/>
                </a:lnTo>
                <a:lnTo>
                  <a:pt x="2965" y="187"/>
                </a:lnTo>
                <a:lnTo>
                  <a:pt x="2946" y="112"/>
                </a:lnTo>
                <a:lnTo>
                  <a:pt x="2909" y="56"/>
                </a:lnTo>
                <a:lnTo>
                  <a:pt x="2853" y="19"/>
                </a:lnTo>
                <a:lnTo>
                  <a:pt x="2778" y="0"/>
                </a:lnTo>
                <a:close/>
                <a:moveTo>
                  <a:pt x="1194" y="4455"/>
                </a:moveTo>
                <a:lnTo>
                  <a:pt x="1175" y="4474"/>
                </a:lnTo>
                <a:lnTo>
                  <a:pt x="1138" y="4492"/>
                </a:lnTo>
                <a:lnTo>
                  <a:pt x="1119" y="4511"/>
                </a:lnTo>
                <a:lnTo>
                  <a:pt x="1101" y="4548"/>
                </a:lnTo>
                <a:lnTo>
                  <a:pt x="1101" y="4735"/>
                </a:lnTo>
                <a:lnTo>
                  <a:pt x="1119" y="4772"/>
                </a:lnTo>
                <a:lnTo>
                  <a:pt x="1138" y="4809"/>
                </a:lnTo>
                <a:lnTo>
                  <a:pt x="1175" y="4828"/>
                </a:lnTo>
                <a:lnTo>
                  <a:pt x="3654" y="4828"/>
                </a:lnTo>
                <a:lnTo>
                  <a:pt x="3673" y="4809"/>
                </a:lnTo>
                <a:lnTo>
                  <a:pt x="3710" y="4772"/>
                </a:lnTo>
                <a:lnTo>
                  <a:pt x="3710" y="4735"/>
                </a:lnTo>
                <a:lnTo>
                  <a:pt x="3710" y="4548"/>
                </a:lnTo>
                <a:lnTo>
                  <a:pt x="3710" y="4511"/>
                </a:lnTo>
                <a:lnTo>
                  <a:pt x="3673" y="4492"/>
                </a:lnTo>
                <a:lnTo>
                  <a:pt x="3654" y="4474"/>
                </a:lnTo>
                <a:lnTo>
                  <a:pt x="3617" y="4455"/>
                </a:lnTo>
                <a:close/>
                <a:moveTo>
                  <a:pt x="3710" y="1491"/>
                </a:moveTo>
                <a:lnTo>
                  <a:pt x="3710" y="2237"/>
                </a:lnTo>
                <a:lnTo>
                  <a:pt x="3934" y="2256"/>
                </a:lnTo>
                <a:lnTo>
                  <a:pt x="4139" y="2293"/>
                </a:lnTo>
                <a:lnTo>
                  <a:pt x="4325" y="2367"/>
                </a:lnTo>
                <a:lnTo>
                  <a:pt x="4512" y="2479"/>
                </a:lnTo>
                <a:lnTo>
                  <a:pt x="4679" y="2591"/>
                </a:lnTo>
                <a:lnTo>
                  <a:pt x="4829" y="2740"/>
                </a:lnTo>
                <a:lnTo>
                  <a:pt x="4959" y="2908"/>
                </a:lnTo>
                <a:lnTo>
                  <a:pt x="5052" y="3094"/>
                </a:lnTo>
                <a:lnTo>
                  <a:pt x="5127" y="3281"/>
                </a:lnTo>
                <a:lnTo>
                  <a:pt x="5183" y="3486"/>
                </a:lnTo>
                <a:lnTo>
                  <a:pt x="5201" y="3710"/>
                </a:lnTo>
                <a:lnTo>
                  <a:pt x="5183" y="3933"/>
                </a:lnTo>
                <a:lnTo>
                  <a:pt x="5127" y="4176"/>
                </a:lnTo>
                <a:lnTo>
                  <a:pt x="5034" y="4399"/>
                </a:lnTo>
                <a:lnTo>
                  <a:pt x="4903" y="4642"/>
                </a:lnTo>
                <a:lnTo>
                  <a:pt x="4735" y="4865"/>
                </a:lnTo>
                <a:lnTo>
                  <a:pt x="4679" y="4940"/>
                </a:lnTo>
                <a:lnTo>
                  <a:pt x="4605" y="5014"/>
                </a:lnTo>
                <a:lnTo>
                  <a:pt x="4418" y="5126"/>
                </a:lnTo>
                <a:lnTo>
                  <a:pt x="4232" y="5182"/>
                </a:lnTo>
                <a:lnTo>
                  <a:pt x="4139" y="5201"/>
                </a:lnTo>
                <a:lnTo>
                  <a:pt x="560" y="5201"/>
                </a:lnTo>
                <a:lnTo>
                  <a:pt x="430" y="5219"/>
                </a:lnTo>
                <a:lnTo>
                  <a:pt x="318" y="5257"/>
                </a:lnTo>
                <a:lnTo>
                  <a:pt x="224" y="5313"/>
                </a:lnTo>
                <a:lnTo>
                  <a:pt x="131" y="5406"/>
                </a:lnTo>
                <a:lnTo>
                  <a:pt x="57" y="5499"/>
                </a:lnTo>
                <a:lnTo>
                  <a:pt x="19" y="5611"/>
                </a:lnTo>
                <a:lnTo>
                  <a:pt x="1" y="5723"/>
                </a:lnTo>
                <a:lnTo>
                  <a:pt x="1" y="5853"/>
                </a:lnTo>
                <a:lnTo>
                  <a:pt x="19" y="5890"/>
                </a:lnTo>
                <a:lnTo>
                  <a:pt x="38" y="5928"/>
                </a:lnTo>
                <a:lnTo>
                  <a:pt x="75" y="5946"/>
                </a:lnTo>
                <a:lnTo>
                  <a:pt x="5854" y="5946"/>
                </a:lnTo>
                <a:lnTo>
                  <a:pt x="5891" y="5928"/>
                </a:lnTo>
                <a:lnTo>
                  <a:pt x="5910" y="5890"/>
                </a:lnTo>
                <a:lnTo>
                  <a:pt x="5928" y="5853"/>
                </a:lnTo>
                <a:lnTo>
                  <a:pt x="5928" y="5723"/>
                </a:lnTo>
                <a:lnTo>
                  <a:pt x="5910" y="5611"/>
                </a:lnTo>
                <a:lnTo>
                  <a:pt x="5872" y="5499"/>
                </a:lnTo>
                <a:lnTo>
                  <a:pt x="5798" y="5406"/>
                </a:lnTo>
                <a:lnTo>
                  <a:pt x="5723" y="5313"/>
                </a:lnTo>
                <a:lnTo>
                  <a:pt x="5611" y="5257"/>
                </a:lnTo>
                <a:lnTo>
                  <a:pt x="5500" y="5219"/>
                </a:lnTo>
                <a:lnTo>
                  <a:pt x="5388" y="5201"/>
                </a:lnTo>
                <a:lnTo>
                  <a:pt x="5369" y="5201"/>
                </a:lnTo>
                <a:lnTo>
                  <a:pt x="5481" y="5052"/>
                </a:lnTo>
                <a:lnTo>
                  <a:pt x="5611" y="4884"/>
                </a:lnTo>
                <a:lnTo>
                  <a:pt x="5705" y="4716"/>
                </a:lnTo>
                <a:lnTo>
                  <a:pt x="5779" y="4530"/>
                </a:lnTo>
                <a:lnTo>
                  <a:pt x="5854" y="4343"/>
                </a:lnTo>
                <a:lnTo>
                  <a:pt x="5891" y="4138"/>
                </a:lnTo>
                <a:lnTo>
                  <a:pt x="5928" y="3933"/>
                </a:lnTo>
                <a:lnTo>
                  <a:pt x="5928" y="3728"/>
                </a:lnTo>
                <a:lnTo>
                  <a:pt x="5928" y="3486"/>
                </a:lnTo>
                <a:lnTo>
                  <a:pt x="5891" y="3262"/>
                </a:lnTo>
                <a:lnTo>
                  <a:pt x="5835" y="3057"/>
                </a:lnTo>
                <a:lnTo>
                  <a:pt x="5761" y="2852"/>
                </a:lnTo>
                <a:lnTo>
                  <a:pt x="5667" y="2666"/>
                </a:lnTo>
                <a:lnTo>
                  <a:pt x="5555" y="2479"/>
                </a:lnTo>
                <a:lnTo>
                  <a:pt x="5425" y="2312"/>
                </a:lnTo>
                <a:lnTo>
                  <a:pt x="5276" y="2144"/>
                </a:lnTo>
                <a:lnTo>
                  <a:pt x="5127" y="1995"/>
                </a:lnTo>
                <a:lnTo>
                  <a:pt x="4959" y="1864"/>
                </a:lnTo>
                <a:lnTo>
                  <a:pt x="4773" y="1752"/>
                </a:lnTo>
                <a:lnTo>
                  <a:pt x="4568" y="1659"/>
                </a:lnTo>
                <a:lnTo>
                  <a:pt x="4363" y="1585"/>
                </a:lnTo>
                <a:lnTo>
                  <a:pt x="4157" y="1529"/>
                </a:lnTo>
                <a:lnTo>
                  <a:pt x="3934" y="1510"/>
                </a:lnTo>
                <a:lnTo>
                  <a:pt x="3710" y="149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48"/>
          <p:cNvSpPr/>
          <p:nvPr/>
        </p:nvSpPr>
        <p:spPr>
          <a:xfrm>
            <a:off x="5819655" y="2242439"/>
            <a:ext cx="79839" cy="127979"/>
          </a:xfrm>
          <a:custGeom>
            <a:avLst/>
            <a:gdLst/>
            <a:ahLst/>
            <a:cxnLst/>
            <a:rect l="l" t="t" r="r" b="b"/>
            <a:pathLst>
              <a:path w="3710" h="5947" extrusionOk="0">
                <a:moveTo>
                  <a:pt x="3020" y="559"/>
                </a:moveTo>
                <a:lnTo>
                  <a:pt x="3076" y="578"/>
                </a:lnTo>
                <a:lnTo>
                  <a:pt x="3113" y="597"/>
                </a:lnTo>
                <a:lnTo>
                  <a:pt x="3151" y="653"/>
                </a:lnTo>
                <a:lnTo>
                  <a:pt x="3169" y="709"/>
                </a:lnTo>
                <a:lnTo>
                  <a:pt x="3169" y="4325"/>
                </a:lnTo>
                <a:lnTo>
                  <a:pt x="3151" y="4381"/>
                </a:lnTo>
                <a:lnTo>
                  <a:pt x="3113" y="4418"/>
                </a:lnTo>
                <a:lnTo>
                  <a:pt x="3076" y="4455"/>
                </a:lnTo>
                <a:lnTo>
                  <a:pt x="653" y="4455"/>
                </a:lnTo>
                <a:lnTo>
                  <a:pt x="597" y="4418"/>
                </a:lnTo>
                <a:lnTo>
                  <a:pt x="578" y="4381"/>
                </a:lnTo>
                <a:lnTo>
                  <a:pt x="560" y="4325"/>
                </a:lnTo>
                <a:lnTo>
                  <a:pt x="560" y="709"/>
                </a:lnTo>
                <a:lnTo>
                  <a:pt x="578" y="653"/>
                </a:lnTo>
                <a:lnTo>
                  <a:pt x="597" y="597"/>
                </a:lnTo>
                <a:lnTo>
                  <a:pt x="653" y="578"/>
                </a:lnTo>
                <a:lnTo>
                  <a:pt x="709" y="559"/>
                </a:lnTo>
                <a:close/>
                <a:moveTo>
                  <a:pt x="1939" y="4847"/>
                </a:moveTo>
                <a:lnTo>
                  <a:pt x="2014" y="4865"/>
                </a:lnTo>
                <a:lnTo>
                  <a:pt x="2069" y="4902"/>
                </a:lnTo>
                <a:lnTo>
                  <a:pt x="2125" y="4940"/>
                </a:lnTo>
                <a:lnTo>
                  <a:pt x="2163" y="4996"/>
                </a:lnTo>
                <a:lnTo>
                  <a:pt x="2200" y="5070"/>
                </a:lnTo>
                <a:lnTo>
                  <a:pt x="2219" y="5126"/>
                </a:lnTo>
                <a:lnTo>
                  <a:pt x="2237" y="5201"/>
                </a:lnTo>
                <a:lnTo>
                  <a:pt x="2219" y="5275"/>
                </a:lnTo>
                <a:lnTo>
                  <a:pt x="2200" y="5350"/>
                </a:lnTo>
                <a:lnTo>
                  <a:pt x="2163" y="5424"/>
                </a:lnTo>
                <a:lnTo>
                  <a:pt x="2125" y="5480"/>
                </a:lnTo>
                <a:lnTo>
                  <a:pt x="2069" y="5518"/>
                </a:lnTo>
                <a:lnTo>
                  <a:pt x="2014" y="5555"/>
                </a:lnTo>
                <a:lnTo>
                  <a:pt x="1939" y="5574"/>
                </a:lnTo>
                <a:lnTo>
                  <a:pt x="1790" y="5574"/>
                </a:lnTo>
                <a:lnTo>
                  <a:pt x="1715" y="5555"/>
                </a:lnTo>
                <a:lnTo>
                  <a:pt x="1659" y="5518"/>
                </a:lnTo>
                <a:lnTo>
                  <a:pt x="1603" y="5480"/>
                </a:lnTo>
                <a:lnTo>
                  <a:pt x="1548" y="5424"/>
                </a:lnTo>
                <a:lnTo>
                  <a:pt x="1529" y="5350"/>
                </a:lnTo>
                <a:lnTo>
                  <a:pt x="1492" y="5275"/>
                </a:lnTo>
                <a:lnTo>
                  <a:pt x="1492" y="5201"/>
                </a:lnTo>
                <a:lnTo>
                  <a:pt x="1492" y="5126"/>
                </a:lnTo>
                <a:lnTo>
                  <a:pt x="1529" y="5070"/>
                </a:lnTo>
                <a:lnTo>
                  <a:pt x="1548" y="4996"/>
                </a:lnTo>
                <a:lnTo>
                  <a:pt x="1603" y="4940"/>
                </a:lnTo>
                <a:lnTo>
                  <a:pt x="1659" y="4902"/>
                </a:lnTo>
                <a:lnTo>
                  <a:pt x="1715" y="4865"/>
                </a:lnTo>
                <a:lnTo>
                  <a:pt x="1790" y="4847"/>
                </a:lnTo>
                <a:close/>
                <a:moveTo>
                  <a:pt x="560" y="0"/>
                </a:moveTo>
                <a:lnTo>
                  <a:pt x="448" y="19"/>
                </a:lnTo>
                <a:lnTo>
                  <a:pt x="355" y="56"/>
                </a:lnTo>
                <a:lnTo>
                  <a:pt x="243" y="93"/>
                </a:lnTo>
                <a:lnTo>
                  <a:pt x="168" y="168"/>
                </a:lnTo>
                <a:lnTo>
                  <a:pt x="94" y="261"/>
                </a:lnTo>
                <a:lnTo>
                  <a:pt x="56" y="354"/>
                </a:lnTo>
                <a:lnTo>
                  <a:pt x="19" y="448"/>
                </a:lnTo>
                <a:lnTo>
                  <a:pt x="0" y="559"/>
                </a:lnTo>
                <a:lnTo>
                  <a:pt x="0" y="5387"/>
                </a:lnTo>
                <a:lnTo>
                  <a:pt x="19" y="5499"/>
                </a:lnTo>
                <a:lnTo>
                  <a:pt x="56" y="5611"/>
                </a:lnTo>
                <a:lnTo>
                  <a:pt x="94" y="5704"/>
                </a:lnTo>
                <a:lnTo>
                  <a:pt x="168" y="5779"/>
                </a:lnTo>
                <a:lnTo>
                  <a:pt x="243" y="5853"/>
                </a:lnTo>
                <a:lnTo>
                  <a:pt x="355" y="5909"/>
                </a:lnTo>
                <a:lnTo>
                  <a:pt x="448" y="5928"/>
                </a:lnTo>
                <a:lnTo>
                  <a:pt x="560" y="5946"/>
                </a:lnTo>
                <a:lnTo>
                  <a:pt x="3169" y="5946"/>
                </a:lnTo>
                <a:lnTo>
                  <a:pt x="3281" y="5928"/>
                </a:lnTo>
                <a:lnTo>
                  <a:pt x="3374" y="5909"/>
                </a:lnTo>
                <a:lnTo>
                  <a:pt x="3467" y="5853"/>
                </a:lnTo>
                <a:lnTo>
                  <a:pt x="3561" y="5779"/>
                </a:lnTo>
                <a:lnTo>
                  <a:pt x="3617" y="5704"/>
                </a:lnTo>
                <a:lnTo>
                  <a:pt x="3672" y="5611"/>
                </a:lnTo>
                <a:lnTo>
                  <a:pt x="3710" y="5499"/>
                </a:lnTo>
                <a:lnTo>
                  <a:pt x="3710" y="5387"/>
                </a:lnTo>
                <a:lnTo>
                  <a:pt x="3710" y="559"/>
                </a:lnTo>
                <a:lnTo>
                  <a:pt x="3710" y="448"/>
                </a:lnTo>
                <a:lnTo>
                  <a:pt x="3672" y="354"/>
                </a:lnTo>
                <a:lnTo>
                  <a:pt x="3617" y="261"/>
                </a:lnTo>
                <a:lnTo>
                  <a:pt x="3561" y="168"/>
                </a:lnTo>
                <a:lnTo>
                  <a:pt x="3467" y="93"/>
                </a:lnTo>
                <a:lnTo>
                  <a:pt x="3374" y="56"/>
                </a:lnTo>
                <a:lnTo>
                  <a:pt x="3281" y="19"/>
                </a:lnTo>
                <a:lnTo>
                  <a:pt x="316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48"/>
          <p:cNvSpPr/>
          <p:nvPr/>
        </p:nvSpPr>
        <p:spPr>
          <a:xfrm>
            <a:off x="5456661" y="2242439"/>
            <a:ext cx="159678" cy="111926"/>
          </a:xfrm>
          <a:custGeom>
            <a:avLst/>
            <a:gdLst/>
            <a:ahLst/>
            <a:cxnLst/>
            <a:rect l="l" t="t" r="r" b="b"/>
            <a:pathLst>
              <a:path w="7420" h="5201" extrusionOk="0">
                <a:moveTo>
                  <a:pt x="6226" y="597"/>
                </a:moveTo>
                <a:lnTo>
                  <a:pt x="6543" y="653"/>
                </a:lnTo>
                <a:lnTo>
                  <a:pt x="6860" y="727"/>
                </a:lnTo>
                <a:lnTo>
                  <a:pt x="6860" y="1305"/>
                </a:lnTo>
                <a:lnTo>
                  <a:pt x="6729" y="1268"/>
                </a:lnTo>
                <a:lnTo>
                  <a:pt x="6618" y="1230"/>
                </a:lnTo>
                <a:lnTo>
                  <a:pt x="6506" y="1156"/>
                </a:lnTo>
                <a:lnTo>
                  <a:pt x="6412" y="1063"/>
                </a:lnTo>
                <a:lnTo>
                  <a:pt x="6338" y="969"/>
                </a:lnTo>
                <a:lnTo>
                  <a:pt x="6282" y="858"/>
                </a:lnTo>
                <a:lnTo>
                  <a:pt x="6226" y="727"/>
                </a:lnTo>
                <a:lnTo>
                  <a:pt x="6226" y="597"/>
                </a:lnTo>
                <a:close/>
                <a:moveTo>
                  <a:pt x="560" y="1175"/>
                </a:moveTo>
                <a:lnTo>
                  <a:pt x="914" y="1230"/>
                </a:lnTo>
                <a:lnTo>
                  <a:pt x="1287" y="1268"/>
                </a:lnTo>
                <a:lnTo>
                  <a:pt x="1249" y="1398"/>
                </a:lnTo>
                <a:lnTo>
                  <a:pt x="1193" y="1510"/>
                </a:lnTo>
                <a:lnTo>
                  <a:pt x="1119" y="1603"/>
                </a:lnTo>
                <a:lnTo>
                  <a:pt x="1026" y="1696"/>
                </a:lnTo>
                <a:lnTo>
                  <a:pt x="932" y="1771"/>
                </a:lnTo>
                <a:lnTo>
                  <a:pt x="802" y="1827"/>
                </a:lnTo>
                <a:lnTo>
                  <a:pt x="690" y="1864"/>
                </a:lnTo>
                <a:lnTo>
                  <a:pt x="560" y="1864"/>
                </a:lnTo>
                <a:lnTo>
                  <a:pt x="560" y="1175"/>
                </a:lnTo>
                <a:close/>
                <a:moveTo>
                  <a:pt x="3803" y="1491"/>
                </a:moveTo>
                <a:lnTo>
                  <a:pt x="3896" y="1510"/>
                </a:lnTo>
                <a:lnTo>
                  <a:pt x="4064" y="1585"/>
                </a:lnTo>
                <a:lnTo>
                  <a:pt x="4232" y="1678"/>
                </a:lnTo>
                <a:lnTo>
                  <a:pt x="4362" y="1827"/>
                </a:lnTo>
                <a:lnTo>
                  <a:pt x="4474" y="1976"/>
                </a:lnTo>
                <a:lnTo>
                  <a:pt x="4567" y="2181"/>
                </a:lnTo>
                <a:lnTo>
                  <a:pt x="4623" y="2386"/>
                </a:lnTo>
                <a:lnTo>
                  <a:pt x="4642" y="2610"/>
                </a:lnTo>
                <a:lnTo>
                  <a:pt x="4623" y="2833"/>
                </a:lnTo>
                <a:lnTo>
                  <a:pt x="4567" y="3039"/>
                </a:lnTo>
                <a:lnTo>
                  <a:pt x="4474" y="3225"/>
                </a:lnTo>
                <a:lnTo>
                  <a:pt x="4362" y="3393"/>
                </a:lnTo>
                <a:lnTo>
                  <a:pt x="4232" y="3523"/>
                </a:lnTo>
                <a:lnTo>
                  <a:pt x="4064" y="3635"/>
                </a:lnTo>
                <a:lnTo>
                  <a:pt x="3896" y="3691"/>
                </a:lnTo>
                <a:lnTo>
                  <a:pt x="3803" y="3710"/>
                </a:lnTo>
                <a:lnTo>
                  <a:pt x="3710" y="3728"/>
                </a:lnTo>
                <a:lnTo>
                  <a:pt x="3616" y="3710"/>
                </a:lnTo>
                <a:lnTo>
                  <a:pt x="3523" y="3691"/>
                </a:lnTo>
                <a:lnTo>
                  <a:pt x="3356" y="3635"/>
                </a:lnTo>
                <a:lnTo>
                  <a:pt x="3188" y="3523"/>
                </a:lnTo>
                <a:lnTo>
                  <a:pt x="3057" y="3393"/>
                </a:lnTo>
                <a:lnTo>
                  <a:pt x="2945" y="3225"/>
                </a:lnTo>
                <a:lnTo>
                  <a:pt x="2852" y="3039"/>
                </a:lnTo>
                <a:lnTo>
                  <a:pt x="2796" y="2833"/>
                </a:lnTo>
                <a:lnTo>
                  <a:pt x="2778" y="2610"/>
                </a:lnTo>
                <a:lnTo>
                  <a:pt x="2796" y="2386"/>
                </a:lnTo>
                <a:lnTo>
                  <a:pt x="2852" y="2181"/>
                </a:lnTo>
                <a:lnTo>
                  <a:pt x="2945" y="1976"/>
                </a:lnTo>
                <a:lnTo>
                  <a:pt x="3057" y="1827"/>
                </a:lnTo>
                <a:lnTo>
                  <a:pt x="3188" y="1678"/>
                </a:lnTo>
                <a:lnTo>
                  <a:pt x="3356" y="1585"/>
                </a:lnTo>
                <a:lnTo>
                  <a:pt x="3523" y="1510"/>
                </a:lnTo>
                <a:lnTo>
                  <a:pt x="3616" y="1491"/>
                </a:lnTo>
                <a:close/>
                <a:moveTo>
                  <a:pt x="6860" y="3374"/>
                </a:moveTo>
                <a:lnTo>
                  <a:pt x="6860" y="4045"/>
                </a:lnTo>
                <a:lnTo>
                  <a:pt x="6562" y="3989"/>
                </a:lnTo>
                <a:lnTo>
                  <a:pt x="6245" y="3952"/>
                </a:lnTo>
                <a:lnTo>
                  <a:pt x="6263" y="3840"/>
                </a:lnTo>
                <a:lnTo>
                  <a:pt x="6319" y="3728"/>
                </a:lnTo>
                <a:lnTo>
                  <a:pt x="6375" y="3635"/>
                </a:lnTo>
                <a:lnTo>
                  <a:pt x="6468" y="3560"/>
                </a:lnTo>
                <a:lnTo>
                  <a:pt x="6543" y="3486"/>
                </a:lnTo>
                <a:lnTo>
                  <a:pt x="6655" y="3430"/>
                </a:lnTo>
                <a:lnTo>
                  <a:pt x="6748" y="3393"/>
                </a:lnTo>
                <a:lnTo>
                  <a:pt x="6860" y="3374"/>
                </a:lnTo>
                <a:close/>
                <a:moveTo>
                  <a:pt x="560" y="3915"/>
                </a:moveTo>
                <a:lnTo>
                  <a:pt x="709" y="3933"/>
                </a:lnTo>
                <a:lnTo>
                  <a:pt x="839" y="3971"/>
                </a:lnTo>
                <a:lnTo>
                  <a:pt x="951" y="4045"/>
                </a:lnTo>
                <a:lnTo>
                  <a:pt x="1063" y="4138"/>
                </a:lnTo>
                <a:lnTo>
                  <a:pt x="1156" y="4231"/>
                </a:lnTo>
                <a:lnTo>
                  <a:pt x="1231" y="4362"/>
                </a:lnTo>
                <a:lnTo>
                  <a:pt x="1268" y="4492"/>
                </a:lnTo>
                <a:lnTo>
                  <a:pt x="1287" y="4642"/>
                </a:lnTo>
                <a:lnTo>
                  <a:pt x="1100" y="4604"/>
                </a:lnTo>
                <a:lnTo>
                  <a:pt x="914" y="4586"/>
                </a:lnTo>
                <a:lnTo>
                  <a:pt x="727" y="4530"/>
                </a:lnTo>
                <a:lnTo>
                  <a:pt x="560" y="4474"/>
                </a:lnTo>
                <a:lnTo>
                  <a:pt x="560" y="3915"/>
                </a:lnTo>
                <a:close/>
                <a:moveTo>
                  <a:pt x="5853" y="0"/>
                </a:moveTo>
                <a:lnTo>
                  <a:pt x="5592" y="19"/>
                </a:lnTo>
                <a:lnTo>
                  <a:pt x="5313" y="37"/>
                </a:lnTo>
                <a:lnTo>
                  <a:pt x="4791" y="112"/>
                </a:lnTo>
                <a:lnTo>
                  <a:pt x="4250" y="243"/>
                </a:lnTo>
                <a:lnTo>
                  <a:pt x="3710" y="373"/>
                </a:lnTo>
                <a:lnTo>
                  <a:pt x="3169" y="503"/>
                </a:lnTo>
                <a:lnTo>
                  <a:pt x="2647" y="615"/>
                </a:lnTo>
                <a:lnTo>
                  <a:pt x="2107" y="709"/>
                </a:lnTo>
                <a:lnTo>
                  <a:pt x="1827" y="727"/>
                </a:lnTo>
                <a:lnTo>
                  <a:pt x="1305" y="727"/>
                </a:lnTo>
                <a:lnTo>
                  <a:pt x="1026" y="690"/>
                </a:lnTo>
                <a:lnTo>
                  <a:pt x="765" y="653"/>
                </a:lnTo>
                <a:lnTo>
                  <a:pt x="485" y="578"/>
                </a:lnTo>
                <a:lnTo>
                  <a:pt x="373" y="559"/>
                </a:lnTo>
                <a:lnTo>
                  <a:pt x="299" y="559"/>
                </a:lnTo>
                <a:lnTo>
                  <a:pt x="224" y="578"/>
                </a:lnTo>
                <a:lnTo>
                  <a:pt x="168" y="615"/>
                </a:lnTo>
                <a:lnTo>
                  <a:pt x="112" y="653"/>
                </a:lnTo>
                <a:lnTo>
                  <a:pt x="56" y="709"/>
                </a:lnTo>
                <a:lnTo>
                  <a:pt x="38" y="764"/>
                </a:lnTo>
                <a:lnTo>
                  <a:pt x="0" y="839"/>
                </a:lnTo>
                <a:lnTo>
                  <a:pt x="0" y="914"/>
                </a:lnTo>
                <a:lnTo>
                  <a:pt x="0" y="4604"/>
                </a:lnTo>
                <a:lnTo>
                  <a:pt x="19" y="4716"/>
                </a:lnTo>
                <a:lnTo>
                  <a:pt x="56" y="4809"/>
                </a:lnTo>
                <a:lnTo>
                  <a:pt x="131" y="4884"/>
                </a:lnTo>
                <a:lnTo>
                  <a:pt x="224" y="4940"/>
                </a:lnTo>
                <a:lnTo>
                  <a:pt x="560" y="5070"/>
                </a:lnTo>
                <a:lnTo>
                  <a:pt x="895" y="5145"/>
                </a:lnTo>
                <a:lnTo>
                  <a:pt x="1231" y="5182"/>
                </a:lnTo>
                <a:lnTo>
                  <a:pt x="1566" y="5201"/>
                </a:lnTo>
                <a:lnTo>
                  <a:pt x="1827" y="5201"/>
                </a:lnTo>
                <a:lnTo>
                  <a:pt x="2107" y="5182"/>
                </a:lnTo>
                <a:lnTo>
                  <a:pt x="2647" y="5089"/>
                </a:lnTo>
                <a:lnTo>
                  <a:pt x="3169" y="4977"/>
                </a:lnTo>
                <a:lnTo>
                  <a:pt x="3710" y="4847"/>
                </a:lnTo>
                <a:lnTo>
                  <a:pt x="4250" y="4716"/>
                </a:lnTo>
                <a:lnTo>
                  <a:pt x="4791" y="4586"/>
                </a:lnTo>
                <a:lnTo>
                  <a:pt x="5313" y="4511"/>
                </a:lnTo>
                <a:lnTo>
                  <a:pt x="5592" y="4492"/>
                </a:lnTo>
                <a:lnTo>
                  <a:pt x="5853" y="4474"/>
                </a:lnTo>
                <a:lnTo>
                  <a:pt x="6114" y="4492"/>
                </a:lnTo>
                <a:lnTo>
                  <a:pt x="6394" y="4511"/>
                </a:lnTo>
                <a:lnTo>
                  <a:pt x="6655" y="4567"/>
                </a:lnTo>
                <a:lnTo>
                  <a:pt x="6934" y="4642"/>
                </a:lnTo>
                <a:lnTo>
                  <a:pt x="7046" y="4660"/>
                </a:lnTo>
                <a:lnTo>
                  <a:pt x="7121" y="4660"/>
                </a:lnTo>
                <a:lnTo>
                  <a:pt x="7195" y="4623"/>
                </a:lnTo>
                <a:lnTo>
                  <a:pt x="7251" y="4604"/>
                </a:lnTo>
                <a:lnTo>
                  <a:pt x="7307" y="4548"/>
                </a:lnTo>
                <a:lnTo>
                  <a:pt x="7363" y="4492"/>
                </a:lnTo>
                <a:lnTo>
                  <a:pt x="7400" y="4437"/>
                </a:lnTo>
                <a:lnTo>
                  <a:pt x="7419" y="4362"/>
                </a:lnTo>
                <a:lnTo>
                  <a:pt x="7419" y="4287"/>
                </a:lnTo>
                <a:lnTo>
                  <a:pt x="7419" y="615"/>
                </a:lnTo>
                <a:lnTo>
                  <a:pt x="7400" y="503"/>
                </a:lnTo>
                <a:lnTo>
                  <a:pt x="7363" y="410"/>
                </a:lnTo>
                <a:lnTo>
                  <a:pt x="7289" y="317"/>
                </a:lnTo>
                <a:lnTo>
                  <a:pt x="7195" y="261"/>
                </a:lnTo>
                <a:lnTo>
                  <a:pt x="6860" y="149"/>
                </a:lnTo>
                <a:lnTo>
                  <a:pt x="6524" y="75"/>
                </a:lnTo>
                <a:lnTo>
                  <a:pt x="6189" y="19"/>
                </a:lnTo>
                <a:lnTo>
                  <a:pt x="5853"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48"/>
          <p:cNvSpPr/>
          <p:nvPr/>
        </p:nvSpPr>
        <p:spPr>
          <a:xfrm>
            <a:off x="5171477" y="2242439"/>
            <a:ext cx="114336" cy="127979"/>
          </a:xfrm>
          <a:custGeom>
            <a:avLst/>
            <a:gdLst/>
            <a:ahLst/>
            <a:cxnLst/>
            <a:rect l="l" t="t" r="r" b="b"/>
            <a:pathLst>
              <a:path w="5313" h="5947" extrusionOk="0">
                <a:moveTo>
                  <a:pt x="2964" y="0"/>
                </a:moveTo>
                <a:lnTo>
                  <a:pt x="2666" y="19"/>
                </a:lnTo>
                <a:lnTo>
                  <a:pt x="2368" y="75"/>
                </a:lnTo>
                <a:lnTo>
                  <a:pt x="2088" y="149"/>
                </a:lnTo>
                <a:lnTo>
                  <a:pt x="1809" y="243"/>
                </a:lnTo>
                <a:lnTo>
                  <a:pt x="1566" y="373"/>
                </a:lnTo>
                <a:lnTo>
                  <a:pt x="1305" y="522"/>
                </a:lnTo>
                <a:lnTo>
                  <a:pt x="1082" y="690"/>
                </a:lnTo>
                <a:lnTo>
                  <a:pt x="877" y="876"/>
                </a:lnTo>
                <a:lnTo>
                  <a:pt x="690" y="1081"/>
                </a:lnTo>
                <a:lnTo>
                  <a:pt x="504" y="1324"/>
                </a:lnTo>
                <a:lnTo>
                  <a:pt x="355" y="1566"/>
                </a:lnTo>
                <a:lnTo>
                  <a:pt x="243" y="1827"/>
                </a:lnTo>
                <a:lnTo>
                  <a:pt x="131" y="2088"/>
                </a:lnTo>
                <a:lnTo>
                  <a:pt x="56" y="2386"/>
                </a:lnTo>
                <a:lnTo>
                  <a:pt x="19" y="2666"/>
                </a:lnTo>
                <a:lnTo>
                  <a:pt x="0" y="2983"/>
                </a:lnTo>
                <a:lnTo>
                  <a:pt x="19" y="3281"/>
                </a:lnTo>
                <a:lnTo>
                  <a:pt x="56" y="3579"/>
                </a:lnTo>
                <a:lnTo>
                  <a:pt x="131" y="3859"/>
                </a:lnTo>
                <a:lnTo>
                  <a:pt x="243" y="4138"/>
                </a:lnTo>
                <a:lnTo>
                  <a:pt x="355" y="4399"/>
                </a:lnTo>
                <a:lnTo>
                  <a:pt x="504" y="4642"/>
                </a:lnTo>
                <a:lnTo>
                  <a:pt x="671" y="4865"/>
                </a:lnTo>
                <a:lnTo>
                  <a:pt x="877" y="5070"/>
                </a:lnTo>
                <a:lnTo>
                  <a:pt x="1082" y="5275"/>
                </a:lnTo>
                <a:lnTo>
                  <a:pt x="1305" y="5443"/>
                </a:lnTo>
                <a:lnTo>
                  <a:pt x="1548" y="5592"/>
                </a:lnTo>
                <a:lnTo>
                  <a:pt x="1809" y="5723"/>
                </a:lnTo>
                <a:lnTo>
                  <a:pt x="2088" y="5816"/>
                </a:lnTo>
                <a:lnTo>
                  <a:pt x="2368" y="5890"/>
                </a:lnTo>
                <a:lnTo>
                  <a:pt x="2666" y="5928"/>
                </a:lnTo>
                <a:lnTo>
                  <a:pt x="2964" y="5946"/>
                </a:lnTo>
                <a:lnTo>
                  <a:pt x="3318" y="5928"/>
                </a:lnTo>
                <a:lnTo>
                  <a:pt x="3635" y="5872"/>
                </a:lnTo>
                <a:lnTo>
                  <a:pt x="3952" y="5779"/>
                </a:lnTo>
                <a:lnTo>
                  <a:pt x="4269" y="5648"/>
                </a:lnTo>
                <a:lnTo>
                  <a:pt x="4549" y="5499"/>
                </a:lnTo>
                <a:lnTo>
                  <a:pt x="4810" y="5313"/>
                </a:lnTo>
                <a:lnTo>
                  <a:pt x="5052" y="5089"/>
                </a:lnTo>
                <a:lnTo>
                  <a:pt x="5276" y="4847"/>
                </a:lnTo>
                <a:lnTo>
                  <a:pt x="5294" y="4809"/>
                </a:lnTo>
                <a:lnTo>
                  <a:pt x="5313" y="4772"/>
                </a:lnTo>
                <a:lnTo>
                  <a:pt x="5313" y="4735"/>
                </a:lnTo>
                <a:lnTo>
                  <a:pt x="5294" y="4697"/>
                </a:lnTo>
                <a:lnTo>
                  <a:pt x="5257" y="4660"/>
                </a:lnTo>
                <a:lnTo>
                  <a:pt x="5238" y="4642"/>
                </a:lnTo>
                <a:lnTo>
                  <a:pt x="5182" y="4623"/>
                </a:lnTo>
                <a:lnTo>
                  <a:pt x="5145" y="4623"/>
                </a:lnTo>
                <a:lnTo>
                  <a:pt x="4884" y="4660"/>
                </a:lnTo>
                <a:lnTo>
                  <a:pt x="4604" y="4660"/>
                </a:lnTo>
                <a:lnTo>
                  <a:pt x="4362" y="4642"/>
                </a:lnTo>
                <a:lnTo>
                  <a:pt x="4101" y="4586"/>
                </a:lnTo>
                <a:lnTo>
                  <a:pt x="3859" y="4511"/>
                </a:lnTo>
                <a:lnTo>
                  <a:pt x="3635" y="4399"/>
                </a:lnTo>
                <a:lnTo>
                  <a:pt x="3430" y="4269"/>
                </a:lnTo>
                <a:lnTo>
                  <a:pt x="3225" y="4120"/>
                </a:lnTo>
                <a:lnTo>
                  <a:pt x="3039" y="3952"/>
                </a:lnTo>
                <a:lnTo>
                  <a:pt x="2871" y="3765"/>
                </a:lnTo>
                <a:lnTo>
                  <a:pt x="2740" y="3560"/>
                </a:lnTo>
                <a:lnTo>
                  <a:pt x="2610" y="3355"/>
                </a:lnTo>
                <a:lnTo>
                  <a:pt x="2517" y="3113"/>
                </a:lnTo>
                <a:lnTo>
                  <a:pt x="2442" y="2871"/>
                </a:lnTo>
                <a:lnTo>
                  <a:pt x="2405" y="2610"/>
                </a:lnTo>
                <a:lnTo>
                  <a:pt x="2386" y="2330"/>
                </a:lnTo>
                <a:lnTo>
                  <a:pt x="2405" y="2032"/>
                </a:lnTo>
                <a:lnTo>
                  <a:pt x="2461" y="1734"/>
                </a:lnTo>
                <a:lnTo>
                  <a:pt x="2554" y="1435"/>
                </a:lnTo>
                <a:lnTo>
                  <a:pt x="2703" y="1175"/>
                </a:lnTo>
                <a:lnTo>
                  <a:pt x="2871" y="914"/>
                </a:lnTo>
                <a:lnTo>
                  <a:pt x="3076" y="690"/>
                </a:lnTo>
                <a:lnTo>
                  <a:pt x="3300" y="485"/>
                </a:lnTo>
                <a:lnTo>
                  <a:pt x="3561" y="317"/>
                </a:lnTo>
                <a:lnTo>
                  <a:pt x="3598" y="280"/>
                </a:lnTo>
                <a:lnTo>
                  <a:pt x="3617" y="243"/>
                </a:lnTo>
                <a:lnTo>
                  <a:pt x="3635" y="205"/>
                </a:lnTo>
                <a:lnTo>
                  <a:pt x="3635" y="168"/>
                </a:lnTo>
                <a:lnTo>
                  <a:pt x="3617" y="131"/>
                </a:lnTo>
                <a:lnTo>
                  <a:pt x="3598" y="93"/>
                </a:lnTo>
                <a:lnTo>
                  <a:pt x="3561" y="75"/>
                </a:lnTo>
                <a:lnTo>
                  <a:pt x="3523" y="56"/>
                </a:lnTo>
                <a:lnTo>
                  <a:pt x="3244" y="19"/>
                </a:lnTo>
                <a:lnTo>
                  <a:pt x="2964"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48"/>
          <p:cNvSpPr/>
          <p:nvPr/>
        </p:nvSpPr>
        <p:spPr>
          <a:xfrm>
            <a:off x="4842976" y="2242439"/>
            <a:ext cx="159678" cy="95893"/>
          </a:xfrm>
          <a:custGeom>
            <a:avLst/>
            <a:gdLst/>
            <a:ahLst/>
            <a:cxnLst/>
            <a:rect l="l" t="t" r="r" b="b"/>
            <a:pathLst>
              <a:path w="7420" h="4456" extrusionOk="0">
                <a:moveTo>
                  <a:pt x="1492" y="2051"/>
                </a:moveTo>
                <a:lnTo>
                  <a:pt x="1622" y="2069"/>
                </a:lnTo>
                <a:lnTo>
                  <a:pt x="1137" y="2927"/>
                </a:lnTo>
                <a:lnTo>
                  <a:pt x="1119" y="3001"/>
                </a:lnTo>
                <a:lnTo>
                  <a:pt x="1119" y="3076"/>
                </a:lnTo>
                <a:lnTo>
                  <a:pt x="1119" y="3150"/>
                </a:lnTo>
                <a:lnTo>
                  <a:pt x="1156" y="3206"/>
                </a:lnTo>
                <a:lnTo>
                  <a:pt x="1193" y="3262"/>
                </a:lnTo>
                <a:lnTo>
                  <a:pt x="1249" y="3318"/>
                </a:lnTo>
                <a:lnTo>
                  <a:pt x="1305" y="3337"/>
                </a:lnTo>
                <a:lnTo>
                  <a:pt x="1398" y="3355"/>
                </a:lnTo>
                <a:lnTo>
                  <a:pt x="2330" y="3355"/>
                </a:lnTo>
                <a:lnTo>
                  <a:pt x="2274" y="3467"/>
                </a:lnTo>
                <a:lnTo>
                  <a:pt x="2200" y="3579"/>
                </a:lnTo>
                <a:lnTo>
                  <a:pt x="2107" y="3672"/>
                </a:lnTo>
                <a:lnTo>
                  <a:pt x="1995" y="3747"/>
                </a:lnTo>
                <a:lnTo>
                  <a:pt x="1883" y="3821"/>
                </a:lnTo>
                <a:lnTo>
                  <a:pt x="1753" y="3859"/>
                </a:lnTo>
                <a:lnTo>
                  <a:pt x="1622" y="3896"/>
                </a:lnTo>
                <a:lnTo>
                  <a:pt x="1492" y="3896"/>
                </a:lnTo>
                <a:lnTo>
                  <a:pt x="1287" y="3877"/>
                </a:lnTo>
                <a:lnTo>
                  <a:pt x="1119" y="3840"/>
                </a:lnTo>
                <a:lnTo>
                  <a:pt x="970" y="3747"/>
                </a:lnTo>
                <a:lnTo>
                  <a:pt x="821" y="3635"/>
                </a:lnTo>
                <a:lnTo>
                  <a:pt x="709" y="3505"/>
                </a:lnTo>
                <a:lnTo>
                  <a:pt x="634" y="3337"/>
                </a:lnTo>
                <a:lnTo>
                  <a:pt x="578" y="3169"/>
                </a:lnTo>
                <a:lnTo>
                  <a:pt x="560" y="2983"/>
                </a:lnTo>
                <a:lnTo>
                  <a:pt x="578" y="2796"/>
                </a:lnTo>
                <a:lnTo>
                  <a:pt x="634" y="2610"/>
                </a:lnTo>
                <a:lnTo>
                  <a:pt x="709" y="2461"/>
                </a:lnTo>
                <a:lnTo>
                  <a:pt x="821" y="2330"/>
                </a:lnTo>
                <a:lnTo>
                  <a:pt x="970" y="2200"/>
                </a:lnTo>
                <a:lnTo>
                  <a:pt x="1119" y="2125"/>
                </a:lnTo>
                <a:lnTo>
                  <a:pt x="1287" y="2069"/>
                </a:lnTo>
                <a:lnTo>
                  <a:pt x="1492" y="2051"/>
                </a:lnTo>
                <a:close/>
                <a:moveTo>
                  <a:pt x="5928" y="2051"/>
                </a:moveTo>
                <a:lnTo>
                  <a:pt x="6133" y="2069"/>
                </a:lnTo>
                <a:lnTo>
                  <a:pt x="6301" y="2125"/>
                </a:lnTo>
                <a:lnTo>
                  <a:pt x="6468" y="2218"/>
                </a:lnTo>
                <a:lnTo>
                  <a:pt x="6618" y="2349"/>
                </a:lnTo>
                <a:lnTo>
                  <a:pt x="6729" y="2479"/>
                </a:lnTo>
                <a:lnTo>
                  <a:pt x="6804" y="2647"/>
                </a:lnTo>
                <a:lnTo>
                  <a:pt x="6860" y="2833"/>
                </a:lnTo>
                <a:lnTo>
                  <a:pt x="6860" y="3039"/>
                </a:lnTo>
                <a:lnTo>
                  <a:pt x="6841" y="3206"/>
                </a:lnTo>
                <a:lnTo>
                  <a:pt x="6785" y="3355"/>
                </a:lnTo>
                <a:lnTo>
                  <a:pt x="6692" y="3505"/>
                </a:lnTo>
                <a:lnTo>
                  <a:pt x="6599" y="3635"/>
                </a:lnTo>
                <a:lnTo>
                  <a:pt x="6468" y="3747"/>
                </a:lnTo>
                <a:lnTo>
                  <a:pt x="6319" y="3821"/>
                </a:lnTo>
                <a:lnTo>
                  <a:pt x="6152" y="3877"/>
                </a:lnTo>
                <a:lnTo>
                  <a:pt x="5984" y="3915"/>
                </a:lnTo>
                <a:lnTo>
                  <a:pt x="5797" y="3896"/>
                </a:lnTo>
                <a:lnTo>
                  <a:pt x="5611" y="3859"/>
                </a:lnTo>
                <a:lnTo>
                  <a:pt x="5443" y="3765"/>
                </a:lnTo>
                <a:lnTo>
                  <a:pt x="5294" y="3654"/>
                </a:lnTo>
                <a:lnTo>
                  <a:pt x="5182" y="3523"/>
                </a:lnTo>
                <a:lnTo>
                  <a:pt x="5089" y="3355"/>
                </a:lnTo>
                <a:lnTo>
                  <a:pt x="5033" y="3169"/>
                </a:lnTo>
                <a:lnTo>
                  <a:pt x="5015" y="2983"/>
                </a:lnTo>
                <a:lnTo>
                  <a:pt x="5033" y="2796"/>
                </a:lnTo>
                <a:lnTo>
                  <a:pt x="5070" y="2628"/>
                </a:lnTo>
                <a:lnTo>
                  <a:pt x="5164" y="2479"/>
                </a:lnTo>
                <a:lnTo>
                  <a:pt x="5257" y="2349"/>
                </a:lnTo>
                <a:lnTo>
                  <a:pt x="5835" y="3299"/>
                </a:lnTo>
                <a:lnTo>
                  <a:pt x="5891" y="3355"/>
                </a:lnTo>
                <a:lnTo>
                  <a:pt x="5947" y="3374"/>
                </a:lnTo>
                <a:lnTo>
                  <a:pt x="6021" y="3393"/>
                </a:lnTo>
                <a:lnTo>
                  <a:pt x="6096" y="3355"/>
                </a:lnTo>
                <a:lnTo>
                  <a:pt x="6245" y="3262"/>
                </a:lnTo>
                <a:lnTo>
                  <a:pt x="6301" y="3225"/>
                </a:lnTo>
                <a:lnTo>
                  <a:pt x="6338" y="3150"/>
                </a:lnTo>
                <a:lnTo>
                  <a:pt x="6338" y="3076"/>
                </a:lnTo>
                <a:lnTo>
                  <a:pt x="6319" y="3020"/>
                </a:lnTo>
                <a:lnTo>
                  <a:pt x="5760" y="2069"/>
                </a:lnTo>
                <a:lnTo>
                  <a:pt x="5928" y="2051"/>
                </a:lnTo>
                <a:close/>
                <a:moveTo>
                  <a:pt x="3430" y="0"/>
                </a:moveTo>
                <a:lnTo>
                  <a:pt x="3356" y="19"/>
                </a:lnTo>
                <a:lnTo>
                  <a:pt x="3300" y="56"/>
                </a:lnTo>
                <a:lnTo>
                  <a:pt x="3262" y="112"/>
                </a:lnTo>
                <a:lnTo>
                  <a:pt x="3244" y="187"/>
                </a:lnTo>
                <a:lnTo>
                  <a:pt x="3244" y="373"/>
                </a:lnTo>
                <a:lnTo>
                  <a:pt x="3262" y="448"/>
                </a:lnTo>
                <a:lnTo>
                  <a:pt x="3300" y="503"/>
                </a:lnTo>
                <a:lnTo>
                  <a:pt x="3356" y="541"/>
                </a:lnTo>
                <a:lnTo>
                  <a:pt x="3430" y="559"/>
                </a:lnTo>
                <a:lnTo>
                  <a:pt x="4194" y="559"/>
                </a:lnTo>
                <a:lnTo>
                  <a:pt x="4418" y="932"/>
                </a:lnTo>
                <a:lnTo>
                  <a:pt x="2647" y="932"/>
                </a:lnTo>
                <a:lnTo>
                  <a:pt x="2554" y="839"/>
                </a:lnTo>
                <a:lnTo>
                  <a:pt x="2461" y="746"/>
                </a:lnTo>
                <a:lnTo>
                  <a:pt x="2349" y="671"/>
                </a:lnTo>
                <a:lnTo>
                  <a:pt x="2219" y="597"/>
                </a:lnTo>
                <a:lnTo>
                  <a:pt x="2069" y="541"/>
                </a:lnTo>
                <a:lnTo>
                  <a:pt x="1902" y="503"/>
                </a:lnTo>
                <a:lnTo>
                  <a:pt x="1715" y="485"/>
                </a:lnTo>
                <a:lnTo>
                  <a:pt x="1492" y="466"/>
                </a:lnTo>
                <a:lnTo>
                  <a:pt x="839" y="466"/>
                </a:lnTo>
                <a:lnTo>
                  <a:pt x="783" y="485"/>
                </a:lnTo>
                <a:lnTo>
                  <a:pt x="727" y="485"/>
                </a:lnTo>
                <a:lnTo>
                  <a:pt x="634" y="559"/>
                </a:lnTo>
                <a:lnTo>
                  <a:pt x="578" y="653"/>
                </a:lnTo>
                <a:lnTo>
                  <a:pt x="560" y="690"/>
                </a:lnTo>
                <a:lnTo>
                  <a:pt x="560" y="764"/>
                </a:lnTo>
                <a:lnTo>
                  <a:pt x="578" y="858"/>
                </a:lnTo>
                <a:lnTo>
                  <a:pt x="634" y="951"/>
                </a:lnTo>
                <a:lnTo>
                  <a:pt x="727" y="1007"/>
                </a:lnTo>
                <a:lnTo>
                  <a:pt x="839" y="1025"/>
                </a:lnTo>
                <a:lnTo>
                  <a:pt x="1585" y="1025"/>
                </a:lnTo>
                <a:lnTo>
                  <a:pt x="1678" y="1044"/>
                </a:lnTo>
                <a:lnTo>
                  <a:pt x="1753" y="1081"/>
                </a:lnTo>
                <a:lnTo>
                  <a:pt x="1827" y="1119"/>
                </a:lnTo>
                <a:lnTo>
                  <a:pt x="1939" y="1212"/>
                </a:lnTo>
                <a:lnTo>
                  <a:pt x="2032" y="1324"/>
                </a:lnTo>
                <a:lnTo>
                  <a:pt x="1902" y="1547"/>
                </a:lnTo>
                <a:lnTo>
                  <a:pt x="1678" y="1510"/>
                </a:lnTo>
                <a:lnTo>
                  <a:pt x="1436" y="1491"/>
                </a:lnTo>
                <a:lnTo>
                  <a:pt x="1287" y="1510"/>
                </a:lnTo>
                <a:lnTo>
                  <a:pt x="1137" y="1529"/>
                </a:lnTo>
                <a:lnTo>
                  <a:pt x="1007" y="1566"/>
                </a:lnTo>
                <a:lnTo>
                  <a:pt x="876" y="1622"/>
                </a:lnTo>
                <a:lnTo>
                  <a:pt x="746" y="1678"/>
                </a:lnTo>
                <a:lnTo>
                  <a:pt x="634" y="1752"/>
                </a:lnTo>
                <a:lnTo>
                  <a:pt x="522" y="1846"/>
                </a:lnTo>
                <a:lnTo>
                  <a:pt x="429" y="1939"/>
                </a:lnTo>
                <a:lnTo>
                  <a:pt x="336" y="2032"/>
                </a:lnTo>
                <a:lnTo>
                  <a:pt x="243" y="2144"/>
                </a:lnTo>
                <a:lnTo>
                  <a:pt x="187" y="2274"/>
                </a:lnTo>
                <a:lnTo>
                  <a:pt x="112" y="2386"/>
                </a:lnTo>
                <a:lnTo>
                  <a:pt x="75" y="2517"/>
                </a:lnTo>
                <a:lnTo>
                  <a:pt x="38" y="2666"/>
                </a:lnTo>
                <a:lnTo>
                  <a:pt x="0" y="2796"/>
                </a:lnTo>
                <a:lnTo>
                  <a:pt x="0" y="2945"/>
                </a:lnTo>
                <a:lnTo>
                  <a:pt x="0" y="3094"/>
                </a:lnTo>
                <a:lnTo>
                  <a:pt x="19" y="3244"/>
                </a:lnTo>
                <a:lnTo>
                  <a:pt x="56" y="3393"/>
                </a:lnTo>
                <a:lnTo>
                  <a:pt x="112" y="3542"/>
                </a:lnTo>
                <a:lnTo>
                  <a:pt x="168" y="3672"/>
                </a:lnTo>
                <a:lnTo>
                  <a:pt x="243" y="3784"/>
                </a:lnTo>
                <a:lnTo>
                  <a:pt x="317" y="3915"/>
                </a:lnTo>
                <a:lnTo>
                  <a:pt x="429" y="4008"/>
                </a:lnTo>
                <a:lnTo>
                  <a:pt x="522" y="4120"/>
                </a:lnTo>
                <a:lnTo>
                  <a:pt x="634" y="4194"/>
                </a:lnTo>
                <a:lnTo>
                  <a:pt x="765" y="4269"/>
                </a:lnTo>
                <a:lnTo>
                  <a:pt x="895" y="4343"/>
                </a:lnTo>
                <a:lnTo>
                  <a:pt x="1044" y="4399"/>
                </a:lnTo>
                <a:lnTo>
                  <a:pt x="1175" y="4437"/>
                </a:lnTo>
                <a:lnTo>
                  <a:pt x="1324" y="4455"/>
                </a:lnTo>
                <a:lnTo>
                  <a:pt x="1492" y="4455"/>
                </a:lnTo>
                <a:lnTo>
                  <a:pt x="1734" y="4437"/>
                </a:lnTo>
                <a:lnTo>
                  <a:pt x="1976" y="4381"/>
                </a:lnTo>
                <a:lnTo>
                  <a:pt x="2200" y="4287"/>
                </a:lnTo>
                <a:lnTo>
                  <a:pt x="2405" y="4138"/>
                </a:lnTo>
                <a:lnTo>
                  <a:pt x="2573" y="3989"/>
                </a:lnTo>
                <a:lnTo>
                  <a:pt x="2722" y="3784"/>
                </a:lnTo>
                <a:lnTo>
                  <a:pt x="2834" y="3579"/>
                </a:lnTo>
                <a:lnTo>
                  <a:pt x="2927" y="3355"/>
                </a:lnTo>
                <a:lnTo>
                  <a:pt x="3896" y="3355"/>
                </a:lnTo>
                <a:lnTo>
                  <a:pt x="3952" y="3337"/>
                </a:lnTo>
                <a:lnTo>
                  <a:pt x="4008" y="3318"/>
                </a:lnTo>
                <a:lnTo>
                  <a:pt x="4101" y="3262"/>
                </a:lnTo>
                <a:lnTo>
                  <a:pt x="4157" y="3169"/>
                </a:lnTo>
                <a:lnTo>
                  <a:pt x="4176" y="3113"/>
                </a:lnTo>
                <a:lnTo>
                  <a:pt x="4176" y="3057"/>
                </a:lnTo>
                <a:lnTo>
                  <a:pt x="4176" y="2852"/>
                </a:lnTo>
                <a:lnTo>
                  <a:pt x="4213" y="2647"/>
                </a:lnTo>
                <a:lnTo>
                  <a:pt x="4250" y="2461"/>
                </a:lnTo>
                <a:lnTo>
                  <a:pt x="4325" y="2256"/>
                </a:lnTo>
                <a:lnTo>
                  <a:pt x="4418" y="2088"/>
                </a:lnTo>
                <a:lnTo>
                  <a:pt x="4530" y="1901"/>
                </a:lnTo>
                <a:lnTo>
                  <a:pt x="4679" y="1752"/>
                </a:lnTo>
                <a:lnTo>
                  <a:pt x="4828" y="1603"/>
                </a:lnTo>
                <a:lnTo>
                  <a:pt x="4977" y="1846"/>
                </a:lnTo>
                <a:lnTo>
                  <a:pt x="4865" y="1957"/>
                </a:lnTo>
                <a:lnTo>
                  <a:pt x="4754" y="2069"/>
                </a:lnTo>
                <a:lnTo>
                  <a:pt x="4660" y="2218"/>
                </a:lnTo>
                <a:lnTo>
                  <a:pt x="4586" y="2349"/>
                </a:lnTo>
                <a:lnTo>
                  <a:pt x="4530" y="2498"/>
                </a:lnTo>
                <a:lnTo>
                  <a:pt x="4493" y="2647"/>
                </a:lnTo>
                <a:lnTo>
                  <a:pt x="4455" y="2815"/>
                </a:lnTo>
                <a:lnTo>
                  <a:pt x="4455" y="2983"/>
                </a:lnTo>
                <a:lnTo>
                  <a:pt x="4455" y="3132"/>
                </a:lnTo>
                <a:lnTo>
                  <a:pt x="4493" y="3281"/>
                </a:lnTo>
                <a:lnTo>
                  <a:pt x="4530" y="3430"/>
                </a:lnTo>
                <a:lnTo>
                  <a:pt x="4567" y="3560"/>
                </a:lnTo>
                <a:lnTo>
                  <a:pt x="4642" y="3691"/>
                </a:lnTo>
                <a:lnTo>
                  <a:pt x="4716" y="3803"/>
                </a:lnTo>
                <a:lnTo>
                  <a:pt x="4791" y="3915"/>
                </a:lnTo>
                <a:lnTo>
                  <a:pt x="4884" y="4026"/>
                </a:lnTo>
                <a:lnTo>
                  <a:pt x="4996" y="4120"/>
                </a:lnTo>
                <a:lnTo>
                  <a:pt x="5108" y="4213"/>
                </a:lnTo>
                <a:lnTo>
                  <a:pt x="5220" y="4287"/>
                </a:lnTo>
                <a:lnTo>
                  <a:pt x="5350" y="4343"/>
                </a:lnTo>
                <a:lnTo>
                  <a:pt x="5481" y="4399"/>
                </a:lnTo>
                <a:lnTo>
                  <a:pt x="5630" y="4437"/>
                </a:lnTo>
                <a:lnTo>
                  <a:pt x="5779" y="4455"/>
                </a:lnTo>
                <a:lnTo>
                  <a:pt x="6077" y="4455"/>
                </a:lnTo>
                <a:lnTo>
                  <a:pt x="6226" y="4437"/>
                </a:lnTo>
                <a:lnTo>
                  <a:pt x="6375" y="4399"/>
                </a:lnTo>
                <a:lnTo>
                  <a:pt x="6506" y="4343"/>
                </a:lnTo>
                <a:lnTo>
                  <a:pt x="6636" y="4287"/>
                </a:lnTo>
                <a:lnTo>
                  <a:pt x="6767" y="4213"/>
                </a:lnTo>
                <a:lnTo>
                  <a:pt x="6879" y="4120"/>
                </a:lnTo>
                <a:lnTo>
                  <a:pt x="6990" y="4026"/>
                </a:lnTo>
                <a:lnTo>
                  <a:pt x="7084" y="3915"/>
                </a:lnTo>
                <a:lnTo>
                  <a:pt x="7177" y="3803"/>
                </a:lnTo>
                <a:lnTo>
                  <a:pt x="7251" y="3672"/>
                </a:lnTo>
                <a:lnTo>
                  <a:pt x="7307" y="3542"/>
                </a:lnTo>
                <a:lnTo>
                  <a:pt x="7363" y="3411"/>
                </a:lnTo>
                <a:lnTo>
                  <a:pt x="7400" y="3262"/>
                </a:lnTo>
                <a:lnTo>
                  <a:pt x="7419" y="3113"/>
                </a:lnTo>
                <a:lnTo>
                  <a:pt x="7419" y="2964"/>
                </a:lnTo>
                <a:lnTo>
                  <a:pt x="7419" y="2815"/>
                </a:lnTo>
                <a:lnTo>
                  <a:pt x="7382" y="2666"/>
                </a:lnTo>
                <a:lnTo>
                  <a:pt x="7345" y="2535"/>
                </a:lnTo>
                <a:lnTo>
                  <a:pt x="7307" y="2386"/>
                </a:lnTo>
                <a:lnTo>
                  <a:pt x="7233" y="2274"/>
                </a:lnTo>
                <a:lnTo>
                  <a:pt x="7158" y="2144"/>
                </a:lnTo>
                <a:lnTo>
                  <a:pt x="7084" y="2032"/>
                </a:lnTo>
                <a:lnTo>
                  <a:pt x="6990" y="1920"/>
                </a:lnTo>
                <a:lnTo>
                  <a:pt x="6879" y="1827"/>
                </a:lnTo>
                <a:lnTo>
                  <a:pt x="6767" y="1752"/>
                </a:lnTo>
                <a:lnTo>
                  <a:pt x="6655" y="1678"/>
                </a:lnTo>
                <a:lnTo>
                  <a:pt x="6524" y="1603"/>
                </a:lnTo>
                <a:lnTo>
                  <a:pt x="6375" y="1566"/>
                </a:lnTo>
                <a:lnTo>
                  <a:pt x="6245" y="1529"/>
                </a:lnTo>
                <a:lnTo>
                  <a:pt x="6096" y="1510"/>
                </a:lnTo>
                <a:lnTo>
                  <a:pt x="5947" y="1491"/>
                </a:lnTo>
                <a:lnTo>
                  <a:pt x="5704" y="1510"/>
                </a:lnTo>
                <a:lnTo>
                  <a:pt x="5462" y="1566"/>
                </a:lnTo>
                <a:lnTo>
                  <a:pt x="5070" y="932"/>
                </a:lnTo>
                <a:lnTo>
                  <a:pt x="6077" y="932"/>
                </a:lnTo>
                <a:lnTo>
                  <a:pt x="6133" y="914"/>
                </a:lnTo>
                <a:lnTo>
                  <a:pt x="6226" y="858"/>
                </a:lnTo>
                <a:lnTo>
                  <a:pt x="6282" y="764"/>
                </a:lnTo>
                <a:lnTo>
                  <a:pt x="6301" y="709"/>
                </a:lnTo>
                <a:lnTo>
                  <a:pt x="6301" y="653"/>
                </a:lnTo>
                <a:lnTo>
                  <a:pt x="6301" y="280"/>
                </a:lnTo>
                <a:lnTo>
                  <a:pt x="6301" y="224"/>
                </a:lnTo>
                <a:lnTo>
                  <a:pt x="6282" y="187"/>
                </a:lnTo>
                <a:lnTo>
                  <a:pt x="6226" y="93"/>
                </a:lnTo>
                <a:lnTo>
                  <a:pt x="6133" y="37"/>
                </a:lnTo>
                <a:lnTo>
                  <a:pt x="6077" y="19"/>
                </a:lnTo>
                <a:lnTo>
                  <a:pt x="6021" y="0"/>
                </a:lnTo>
                <a:lnTo>
                  <a:pt x="5499" y="0"/>
                </a:lnTo>
                <a:lnTo>
                  <a:pt x="5443" y="19"/>
                </a:lnTo>
                <a:lnTo>
                  <a:pt x="5387" y="37"/>
                </a:lnTo>
                <a:lnTo>
                  <a:pt x="5350" y="56"/>
                </a:lnTo>
                <a:lnTo>
                  <a:pt x="5294" y="93"/>
                </a:lnTo>
                <a:lnTo>
                  <a:pt x="4865" y="578"/>
                </a:lnTo>
                <a:lnTo>
                  <a:pt x="4604" y="149"/>
                </a:lnTo>
                <a:lnTo>
                  <a:pt x="4549" y="93"/>
                </a:lnTo>
                <a:lnTo>
                  <a:pt x="4493" y="37"/>
                </a:lnTo>
                <a:lnTo>
                  <a:pt x="4437" y="19"/>
                </a:lnTo>
                <a:lnTo>
                  <a:pt x="4362"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48"/>
          <p:cNvSpPr/>
          <p:nvPr/>
        </p:nvSpPr>
        <p:spPr>
          <a:xfrm>
            <a:off x="4517272" y="2242439"/>
            <a:ext cx="160087" cy="127979"/>
          </a:xfrm>
          <a:custGeom>
            <a:avLst/>
            <a:gdLst/>
            <a:ahLst/>
            <a:cxnLst/>
            <a:rect l="l" t="t" r="r" b="b"/>
            <a:pathLst>
              <a:path w="7439" h="5947" extrusionOk="0">
                <a:moveTo>
                  <a:pt x="3729" y="1063"/>
                </a:moveTo>
                <a:lnTo>
                  <a:pt x="4717" y="2610"/>
                </a:lnTo>
                <a:lnTo>
                  <a:pt x="3729" y="2610"/>
                </a:lnTo>
                <a:lnTo>
                  <a:pt x="2983" y="3355"/>
                </a:lnTo>
                <a:lnTo>
                  <a:pt x="2536" y="2908"/>
                </a:lnTo>
                <a:lnTo>
                  <a:pt x="3729" y="1063"/>
                </a:lnTo>
                <a:close/>
                <a:moveTo>
                  <a:pt x="3729" y="0"/>
                </a:moveTo>
                <a:lnTo>
                  <a:pt x="3636" y="19"/>
                </a:lnTo>
                <a:lnTo>
                  <a:pt x="3542" y="56"/>
                </a:lnTo>
                <a:lnTo>
                  <a:pt x="3468" y="112"/>
                </a:lnTo>
                <a:lnTo>
                  <a:pt x="3412" y="187"/>
                </a:lnTo>
                <a:lnTo>
                  <a:pt x="75" y="5368"/>
                </a:lnTo>
                <a:lnTo>
                  <a:pt x="20" y="5462"/>
                </a:lnTo>
                <a:lnTo>
                  <a:pt x="1" y="5555"/>
                </a:lnTo>
                <a:lnTo>
                  <a:pt x="20" y="5667"/>
                </a:lnTo>
                <a:lnTo>
                  <a:pt x="57" y="5760"/>
                </a:lnTo>
                <a:lnTo>
                  <a:pt x="113" y="5834"/>
                </a:lnTo>
                <a:lnTo>
                  <a:pt x="187" y="5890"/>
                </a:lnTo>
                <a:lnTo>
                  <a:pt x="280" y="5928"/>
                </a:lnTo>
                <a:lnTo>
                  <a:pt x="374" y="5946"/>
                </a:lnTo>
                <a:lnTo>
                  <a:pt x="7065" y="5946"/>
                </a:lnTo>
                <a:lnTo>
                  <a:pt x="7159" y="5928"/>
                </a:lnTo>
                <a:lnTo>
                  <a:pt x="7252" y="5890"/>
                </a:lnTo>
                <a:lnTo>
                  <a:pt x="7326" y="5834"/>
                </a:lnTo>
                <a:lnTo>
                  <a:pt x="7382" y="5760"/>
                </a:lnTo>
                <a:lnTo>
                  <a:pt x="7420" y="5667"/>
                </a:lnTo>
                <a:lnTo>
                  <a:pt x="7438" y="5555"/>
                </a:lnTo>
                <a:lnTo>
                  <a:pt x="7420" y="5462"/>
                </a:lnTo>
                <a:lnTo>
                  <a:pt x="7382" y="5368"/>
                </a:lnTo>
                <a:lnTo>
                  <a:pt x="4027" y="187"/>
                </a:lnTo>
                <a:lnTo>
                  <a:pt x="3971" y="112"/>
                </a:lnTo>
                <a:lnTo>
                  <a:pt x="3897" y="56"/>
                </a:lnTo>
                <a:lnTo>
                  <a:pt x="3822" y="19"/>
                </a:lnTo>
                <a:lnTo>
                  <a:pt x="372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48"/>
          <p:cNvSpPr/>
          <p:nvPr/>
        </p:nvSpPr>
        <p:spPr>
          <a:xfrm>
            <a:off x="4194797" y="2242439"/>
            <a:ext cx="143624" cy="95893"/>
          </a:xfrm>
          <a:custGeom>
            <a:avLst/>
            <a:gdLst/>
            <a:ahLst/>
            <a:cxnLst/>
            <a:rect l="l" t="t" r="r" b="b"/>
            <a:pathLst>
              <a:path w="6674" h="4456" extrusionOk="0">
                <a:moveTo>
                  <a:pt x="5797" y="746"/>
                </a:moveTo>
                <a:lnTo>
                  <a:pt x="5853" y="764"/>
                </a:lnTo>
                <a:lnTo>
                  <a:pt x="5891" y="783"/>
                </a:lnTo>
                <a:lnTo>
                  <a:pt x="5928" y="839"/>
                </a:lnTo>
                <a:lnTo>
                  <a:pt x="5928" y="895"/>
                </a:lnTo>
                <a:lnTo>
                  <a:pt x="5928" y="1361"/>
                </a:lnTo>
                <a:lnTo>
                  <a:pt x="5928" y="1398"/>
                </a:lnTo>
                <a:lnTo>
                  <a:pt x="5891" y="1454"/>
                </a:lnTo>
                <a:lnTo>
                  <a:pt x="5853" y="1473"/>
                </a:lnTo>
                <a:lnTo>
                  <a:pt x="5797" y="1491"/>
                </a:lnTo>
                <a:lnTo>
                  <a:pt x="1622" y="1491"/>
                </a:lnTo>
                <a:lnTo>
                  <a:pt x="1566" y="1473"/>
                </a:lnTo>
                <a:lnTo>
                  <a:pt x="1529" y="1454"/>
                </a:lnTo>
                <a:lnTo>
                  <a:pt x="1492" y="1398"/>
                </a:lnTo>
                <a:lnTo>
                  <a:pt x="1473" y="1361"/>
                </a:lnTo>
                <a:lnTo>
                  <a:pt x="1473" y="895"/>
                </a:lnTo>
                <a:lnTo>
                  <a:pt x="1492" y="839"/>
                </a:lnTo>
                <a:lnTo>
                  <a:pt x="1529" y="783"/>
                </a:lnTo>
                <a:lnTo>
                  <a:pt x="1566" y="764"/>
                </a:lnTo>
                <a:lnTo>
                  <a:pt x="1622" y="746"/>
                </a:lnTo>
                <a:close/>
                <a:moveTo>
                  <a:pt x="3430" y="2237"/>
                </a:moveTo>
                <a:lnTo>
                  <a:pt x="3486" y="2274"/>
                </a:lnTo>
                <a:lnTo>
                  <a:pt x="3505" y="2312"/>
                </a:lnTo>
                <a:lnTo>
                  <a:pt x="3523" y="2367"/>
                </a:lnTo>
                <a:lnTo>
                  <a:pt x="3523" y="2461"/>
                </a:lnTo>
                <a:lnTo>
                  <a:pt x="3505" y="2517"/>
                </a:lnTo>
                <a:lnTo>
                  <a:pt x="3486" y="2573"/>
                </a:lnTo>
                <a:lnTo>
                  <a:pt x="3430" y="2591"/>
                </a:lnTo>
                <a:lnTo>
                  <a:pt x="3374" y="2610"/>
                </a:lnTo>
                <a:lnTo>
                  <a:pt x="1622" y="2610"/>
                </a:lnTo>
                <a:lnTo>
                  <a:pt x="1566" y="2591"/>
                </a:lnTo>
                <a:lnTo>
                  <a:pt x="1529" y="2573"/>
                </a:lnTo>
                <a:lnTo>
                  <a:pt x="1492" y="2517"/>
                </a:lnTo>
                <a:lnTo>
                  <a:pt x="1473" y="2461"/>
                </a:lnTo>
                <a:lnTo>
                  <a:pt x="1473" y="2367"/>
                </a:lnTo>
                <a:lnTo>
                  <a:pt x="1492" y="2312"/>
                </a:lnTo>
                <a:lnTo>
                  <a:pt x="1529" y="2274"/>
                </a:lnTo>
                <a:lnTo>
                  <a:pt x="1566" y="2237"/>
                </a:lnTo>
                <a:close/>
                <a:moveTo>
                  <a:pt x="5853" y="2237"/>
                </a:moveTo>
                <a:lnTo>
                  <a:pt x="5891" y="2274"/>
                </a:lnTo>
                <a:lnTo>
                  <a:pt x="5928" y="2312"/>
                </a:lnTo>
                <a:lnTo>
                  <a:pt x="5928" y="2367"/>
                </a:lnTo>
                <a:lnTo>
                  <a:pt x="5928" y="2461"/>
                </a:lnTo>
                <a:lnTo>
                  <a:pt x="5928" y="2517"/>
                </a:lnTo>
                <a:lnTo>
                  <a:pt x="5891" y="2573"/>
                </a:lnTo>
                <a:lnTo>
                  <a:pt x="5853" y="2591"/>
                </a:lnTo>
                <a:lnTo>
                  <a:pt x="5797" y="2610"/>
                </a:lnTo>
                <a:lnTo>
                  <a:pt x="4027" y="2610"/>
                </a:lnTo>
                <a:lnTo>
                  <a:pt x="3971" y="2591"/>
                </a:lnTo>
                <a:lnTo>
                  <a:pt x="3933" y="2573"/>
                </a:lnTo>
                <a:lnTo>
                  <a:pt x="3896" y="2517"/>
                </a:lnTo>
                <a:lnTo>
                  <a:pt x="3896" y="2461"/>
                </a:lnTo>
                <a:lnTo>
                  <a:pt x="3896" y="2367"/>
                </a:lnTo>
                <a:lnTo>
                  <a:pt x="3896" y="2312"/>
                </a:lnTo>
                <a:lnTo>
                  <a:pt x="3933" y="2274"/>
                </a:lnTo>
                <a:lnTo>
                  <a:pt x="3971" y="2237"/>
                </a:lnTo>
                <a:close/>
                <a:moveTo>
                  <a:pt x="3430" y="3355"/>
                </a:moveTo>
                <a:lnTo>
                  <a:pt x="3486" y="3393"/>
                </a:lnTo>
                <a:lnTo>
                  <a:pt x="3505" y="3430"/>
                </a:lnTo>
                <a:lnTo>
                  <a:pt x="3523" y="3486"/>
                </a:lnTo>
                <a:lnTo>
                  <a:pt x="3523" y="3579"/>
                </a:lnTo>
                <a:lnTo>
                  <a:pt x="3505" y="3635"/>
                </a:lnTo>
                <a:lnTo>
                  <a:pt x="3486" y="3672"/>
                </a:lnTo>
                <a:lnTo>
                  <a:pt x="3430" y="3710"/>
                </a:lnTo>
                <a:lnTo>
                  <a:pt x="3374" y="3728"/>
                </a:lnTo>
                <a:lnTo>
                  <a:pt x="1622" y="3728"/>
                </a:lnTo>
                <a:lnTo>
                  <a:pt x="1566" y="3710"/>
                </a:lnTo>
                <a:lnTo>
                  <a:pt x="1529" y="3672"/>
                </a:lnTo>
                <a:lnTo>
                  <a:pt x="1492" y="3635"/>
                </a:lnTo>
                <a:lnTo>
                  <a:pt x="1473" y="3579"/>
                </a:lnTo>
                <a:lnTo>
                  <a:pt x="1473" y="3486"/>
                </a:lnTo>
                <a:lnTo>
                  <a:pt x="1492" y="3430"/>
                </a:lnTo>
                <a:lnTo>
                  <a:pt x="1529" y="3393"/>
                </a:lnTo>
                <a:lnTo>
                  <a:pt x="1566" y="3355"/>
                </a:lnTo>
                <a:close/>
                <a:moveTo>
                  <a:pt x="5853" y="3355"/>
                </a:moveTo>
                <a:lnTo>
                  <a:pt x="5891" y="3393"/>
                </a:lnTo>
                <a:lnTo>
                  <a:pt x="5928" y="3430"/>
                </a:lnTo>
                <a:lnTo>
                  <a:pt x="5928" y="3486"/>
                </a:lnTo>
                <a:lnTo>
                  <a:pt x="5928" y="3579"/>
                </a:lnTo>
                <a:lnTo>
                  <a:pt x="5928" y="3635"/>
                </a:lnTo>
                <a:lnTo>
                  <a:pt x="5891" y="3672"/>
                </a:lnTo>
                <a:lnTo>
                  <a:pt x="5853" y="3710"/>
                </a:lnTo>
                <a:lnTo>
                  <a:pt x="5797" y="3728"/>
                </a:lnTo>
                <a:lnTo>
                  <a:pt x="4027" y="3728"/>
                </a:lnTo>
                <a:lnTo>
                  <a:pt x="3971" y="3710"/>
                </a:lnTo>
                <a:lnTo>
                  <a:pt x="3933" y="3672"/>
                </a:lnTo>
                <a:lnTo>
                  <a:pt x="3896" y="3635"/>
                </a:lnTo>
                <a:lnTo>
                  <a:pt x="3896" y="3579"/>
                </a:lnTo>
                <a:lnTo>
                  <a:pt x="3896" y="3486"/>
                </a:lnTo>
                <a:lnTo>
                  <a:pt x="3896" y="3430"/>
                </a:lnTo>
                <a:lnTo>
                  <a:pt x="3933" y="3393"/>
                </a:lnTo>
                <a:lnTo>
                  <a:pt x="3971" y="3355"/>
                </a:lnTo>
                <a:close/>
                <a:moveTo>
                  <a:pt x="746" y="932"/>
                </a:moveTo>
                <a:lnTo>
                  <a:pt x="746" y="3821"/>
                </a:lnTo>
                <a:lnTo>
                  <a:pt x="727" y="3859"/>
                </a:lnTo>
                <a:lnTo>
                  <a:pt x="709" y="3877"/>
                </a:lnTo>
                <a:lnTo>
                  <a:pt x="671" y="3896"/>
                </a:lnTo>
                <a:lnTo>
                  <a:pt x="597" y="3896"/>
                </a:lnTo>
                <a:lnTo>
                  <a:pt x="578" y="3877"/>
                </a:lnTo>
                <a:lnTo>
                  <a:pt x="560" y="3840"/>
                </a:lnTo>
                <a:lnTo>
                  <a:pt x="560" y="3803"/>
                </a:lnTo>
                <a:lnTo>
                  <a:pt x="560" y="932"/>
                </a:lnTo>
                <a:close/>
                <a:moveTo>
                  <a:pt x="1007" y="0"/>
                </a:moveTo>
                <a:lnTo>
                  <a:pt x="951" y="19"/>
                </a:lnTo>
                <a:lnTo>
                  <a:pt x="914" y="37"/>
                </a:lnTo>
                <a:lnTo>
                  <a:pt x="821" y="93"/>
                </a:lnTo>
                <a:lnTo>
                  <a:pt x="765" y="187"/>
                </a:lnTo>
                <a:lnTo>
                  <a:pt x="746" y="224"/>
                </a:lnTo>
                <a:lnTo>
                  <a:pt x="746" y="280"/>
                </a:lnTo>
                <a:lnTo>
                  <a:pt x="746" y="373"/>
                </a:lnTo>
                <a:lnTo>
                  <a:pt x="280" y="373"/>
                </a:lnTo>
                <a:lnTo>
                  <a:pt x="224" y="392"/>
                </a:lnTo>
                <a:lnTo>
                  <a:pt x="168" y="392"/>
                </a:lnTo>
                <a:lnTo>
                  <a:pt x="75" y="466"/>
                </a:lnTo>
                <a:lnTo>
                  <a:pt x="19" y="541"/>
                </a:lnTo>
                <a:lnTo>
                  <a:pt x="0" y="597"/>
                </a:lnTo>
                <a:lnTo>
                  <a:pt x="0" y="653"/>
                </a:lnTo>
                <a:lnTo>
                  <a:pt x="0" y="3821"/>
                </a:lnTo>
                <a:lnTo>
                  <a:pt x="0" y="3952"/>
                </a:lnTo>
                <a:lnTo>
                  <a:pt x="38" y="4064"/>
                </a:lnTo>
                <a:lnTo>
                  <a:pt x="112" y="4176"/>
                </a:lnTo>
                <a:lnTo>
                  <a:pt x="187" y="4269"/>
                </a:lnTo>
                <a:lnTo>
                  <a:pt x="280" y="4343"/>
                </a:lnTo>
                <a:lnTo>
                  <a:pt x="392" y="4418"/>
                </a:lnTo>
                <a:lnTo>
                  <a:pt x="522" y="4455"/>
                </a:lnTo>
                <a:lnTo>
                  <a:pt x="6226" y="4455"/>
                </a:lnTo>
                <a:lnTo>
                  <a:pt x="6338" y="4418"/>
                </a:lnTo>
                <a:lnTo>
                  <a:pt x="6431" y="4362"/>
                </a:lnTo>
                <a:lnTo>
                  <a:pt x="6506" y="4306"/>
                </a:lnTo>
                <a:lnTo>
                  <a:pt x="6580" y="4213"/>
                </a:lnTo>
                <a:lnTo>
                  <a:pt x="6636" y="4120"/>
                </a:lnTo>
                <a:lnTo>
                  <a:pt x="6673" y="4026"/>
                </a:lnTo>
                <a:lnTo>
                  <a:pt x="6673" y="3896"/>
                </a:lnTo>
                <a:lnTo>
                  <a:pt x="6673" y="280"/>
                </a:lnTo>
                <a:lnTo>
                  <a:pt x="6673" y="224"/>
                </a:lnTo>
                <a:lnTo>
                  <a:pt x="6655" y="187"/>
                </a:lnTo>
                <a:lnTo>
                  <a:pt x="6599" y="93"/>
                </a:lnTo>
                <a:lnTo>
                  <a:pt x="6506" y="37"/>
                </a:lnTo>
                <a:lnTo>
                  <a:pt x="6450" y="19"/>
                </a:lnTo>
                <a:lnTo>
                  <a:pt x="6394"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48"/>
          <p:cNvSpPr/>
          <p:nvPr/>
        </p:nvSpPr>
        <p:spPr>
          <a:xfrm>
            <a:off x="3876733" y="2242439"/>
            <a:ext cx="127571" cy="127979"/>
          </a:xfrm>
          <a:custGeom>
            <a:avLst/>
            <a:gdLst/>
            <a:ahLst/>
            <a:cxnLst/>
            <a:rect l="l" t="t" r="r" b="b"/>
            <a:pathLst>
              <a:path w="5928" h="5947" extrusionOk="0">
                <a:moveTo>
                  <a:pt x="3038" y="764"/>
                </a:moveTo>
                <a:lnTo>
                  <a:pt x="3113" y="783"/>
                </a:lnTo>
                <a:lnTo>
                  <a:pt x="3169" y="820"/>
                </a:lnTo>
                <a:lnTo>
                  <a:pt x="3225" y="858"/>
                </a:lnTo>
                <a:lnTo>
                  <a:pt x="3281" y="914"/>
                </a:lnTo>
                <a:lnTo>
                  <a:pt x="3299" y="988"/>
                </a:lnTo>
                <a:lnTo>
                  <a:pt x="3337" y="1044"/>
                </a:lnTo>
                <a:lnTo>
                  <a:pt x="3337" y="1119"/>
                </a:lnTo>
                <a:lnTo>
                  <a:pt x="3337" y="1193"/>
                </a:lnTo>
                <a:lnTo>
                  <a:pt x="3299" y="1268"/>
                </a:lnTo>
                <a:lnTo>
                  <a:pt x="3281" y="1342"/>
                </a:lnTo>
                <a:lnTo>
                  <a:pt x="3225" y="1398"/>
                </a:lnTo>
                <a:lnTo>
                  <a:pt x="3169" y="1435"/>
                </a:lnTo>
                <a:lnTo>
                  <a:pt x="3113" y="1473"/>
                </a:lnTo>
                <a:lnTo>
                  <a:pt x="3038" y="1491"/>
                </a:lnTo>
                <a:lnTo>
                  <a:pt x="2889" y="1491"/>
                </a:lnTo>
                <a:lnTo>
                  <a:pt x="2815" y="1473"/>
                </a:lnTo>
                <a:lnTo>
                  <a:pt x="2759" y="1435"/>
                </a:lnTo>
                <a:lnTo>
                  <a:pt x="2703" y="1398"/>
                </a:lnTo>
                <a:lnTo>
                  <a:pt x="2666" y="1342"/>
                </a:lnTo>
                <a:lnTo>
                  <a:pt x="2628" y="1268"/>
                </a:lnTo>
                <a:lnTo>
                  <a:pt x="2610" y="1193"/>
                </a:lnTo>
                <a:lnTo>
                  <a:pt x="2591" y="1119"/>
                </a:lnTo>
                <a:lnTo>
                  <a:pt x="2610" y="1044"/>
                </a:lnTo>
                <a:lnTo>
                  <a:pt x="2628" y="988"/>
                </a:lnTo>
                <a:lnTo>
                  <a:pt x="2666" y="914"/>
                </a:lnTo>
                <a:lnTo>
                  <a:pt x="2703" y="858"/>
                </a:lnTo>
                <a:lnTo>
                  <a:pt x="2759" y="820"/>
                </a:lnTo>
                <a:lnTo>
                  <a:pt x="2815" y="783"/>
                </a:lnTo>
                <a:lnTo>
                  <a:pt x="2889" y="764"/>
                </a:lnTo>
                <a:close/>
                <a:moveTo>
                  <a:pt x="1473" y="1491"/>
                </a:moveTo>
                <a:lnTo>
                  <a:pt x="1547" y="1510"/>
                </a:lnTo>
                <a:lnTo>
                  <a:pt x="1622" y="1529"/>
                </a:lnTo>
                <a:lnTo>
                  <a:pt x="1696" y="1566"/>
                </a:lnTo>
                <a:lnTo>
                  <a:pt x="1734" y="1603"/>
                </a:lnTo>
                <a:lnTo>
                  <a:pt x="1789" y="1659"/>
                </a:lnTo>
                <a:lnTo>
                  <a:pt x="1827" y="1734"/>
                </a:lnTo>
                <a:lnTo>
                  <a:pt x="1845" y="1790"/>
                </a:lnTo>
                <a:lnTo>
                  <a:pt x="1845" y="1864"/>
                </a:lnTo>
                <a:lnTo>
                  <a:pt x="1845" y="1939"/>
                </a:lnTo>
                <a:lnTo>
                  <a:pt x="1827" y="2013"/>
                </a:lnTo>
                <a:lnTo>
                  <a:pt x="1789" y="2069"/>
                </a:lnTo>
                <a:lnTo>
                  <a:pt x="1734" y="2125"/>
                </a:lnTo>
                <a:lnTo>
                  <a:pt x="1696" y="2181"/>
                </a:lnTo>
                <a:lnTo>
                  <a:pt x="1622" y="2218"/>
                </a:lnTo>
                <a:lnTo>
                  <a:pt x="1547" y="2237"/>
                </a:lnTo>
                <a:lnTo>
                  <a:pt x="1398" y="2237"/>
                </a:lnTo>
                <a:lnTo>
                  <a:pt x="1342" y="2218"/>
                </a:lnTo>
                <a:lnTo>
                  <a:pt x="1268" y="2181"/>
                </a:lnTo>
                <a:lnTo>
                  <a:pt x="1212" y="2125"/>
                </a:lnTo>
                <a:lnTo>
                  <a:pt x="1174" y="2069"/>
                </a:lnTo>
                <a:lnTo>
                  <a:pt x="1137" y="2013"/>
                </a:lnTo>
                <a:lnTo>
                  <a:pt x="1118" y="1939"/>
                </a:lnTo>
                <a:lnTo>
                  <a:pt x="1100" y="1864"/>
                </a:lnTo>
                <a:lnTo>
                  <a:pt x="1118" y="1790"/>
                </a:lnTo>
                <a:lnTo>
                  <a:pt x="1137" y="1734"/>
                </a:lnTo>
                <a:lnTo>
                  <a:pt x="1174" y="1659"/>
                </a:lnTo>
                <a:lnTo>
                  <a:pt x="1212" y="1603"/>
                </a:lnTo>
                <a:lnTo>
                  <a:pt x="1268" y="1566"/>
                </a:lnTo>
                <a:lnTo>
                  <a:pt x="1342" y="1529"/>
                </a:lnTo>
                <a:lnTo>
                  <a:pt x="1398" y="1510"/>
                </a:lnTo>
                <a:lnTo>
                  <a:pt x="1473" y="1491"/>
                </a:lnTo>
                <a:close/>
                <a:moveTo>
                  <a:pt x="4455" y="1491"/>
                </a:moveTo>
                <a:lnTo>
                  <a:pt x="4530" y="1510"/>
                </a:lnTo>
                <a:lnTo>
                  <a:pt x="4585" y="1529"/>
                </a:lnTo>
                <a:lnTo>
                  <a:pt x="4660" y="1566"/>
                </a:lnTo>
                <a:lnTo>
                  <a:pt x="4716" y="1603"/>
                </a:lnTo>
                <a:lnTo>
                  <a:pt x="4753" y="1659"/>
                </a:lnTo>
                <a:lnTo>
                  <a:pt x="4790" y="1734"/>
                </a:lnTo>
                <a:lnTo>
                  <a:pt x="4809" y="1790"/>
                </a:lnTo>
                <a:lnTo>
                  <a:pt x="4828" y="1864"/>
                </a:lnTo>
                <a:lnTo>
                  <a:pt x="4809" y="1939"/>
                </a:lnTo>
                <a:lnTo>
                  <a:pt x="4790" y="2013"/>
                </a:lnTo>
                <a:lnTo>
                  <a:pt x="4753" y="2069"/>
                </a:lnTo>
                <a:lnTo>
                  <a:pt x="4716" y="2125"/>
                </a:lnTo>
                <a:lnTo>
                  <a:pt x="4660" y="2181"/>
                </a:lnTo>
                <a:lnTo>
                  <a:pt x="4585" y="2218"/>
                </a:lnTo>
                <a:lnTo>
                  <a:pt x="4530" y="2237"/>
                </a:lnTo>
                <a:lnTo>
                  <a:pt x="4380" y="2237"/>
                </a:lnTo>
                <a:lnTo>
                  <a:pt x="4306" y="2218"/>
                </a:lnTo>
                <a:lnTo>
                  <a:pt x="4250" y="2181"/>
                </a:lnTo>
                <a:lnTo>
                  <a:pt x="4194" y="2125"/>
                </a:lnTo>
                <a:lnTo>
                  <a:pt x="4138" y="2069"/>
                </a:lnTo>
                <a:lnTo>
                  <a:pt x="4101" y="2013"/>
                </a:lnTo>
                <a:lnTo>
                  <a:pt x="4082" y="1939"/>
                </a:lnTo>
                <a:lnTo>
                  <a:pt x="4082" y="1864"/>
                </a:lnTo>
                <a:lnTo>
                  <a:pt x="4082" y="1790"/>
                </a:lnTo>
                <a:lnTo>
                  <a:pt x="4101" y="1734"/>
                </a:lnTo>
                <a:lnTo>
                  <a:pt x="4138" y="1659"/>
                </a:lnTo>
                <a:lnTo>
                  <a:pt x="4194" y="1603"/>
                </a:lnTo>
                <a:lnTo>
                  <a:pt x="4250" y="1566"/>
                </a:lnTo>
                <a:lnTo>
                  <a:pt x="4306" y="1529"/>
                </a:lnTo>
                <a:lnTo>
                  <a:pt x="4380" y="1510"/>
                </a:lnTo>
                <a:lnTo>
                  <a:pt x="4455" y="1491"/>
                </a:lnTo>
                <a:close/>
                <a:moveTo>
                  <a:pt x="1193" y="2983"/>
                </a:moveTo>
                <a:lnTo>
                  <a:pt x="1249" y="3020"/>
                </a:lnTo>
                <a:lnTo>
                  <a:pt x="1323" y="3039"/>
                </a:lnTo>
                <a:lnTo>
                  <a:pt x="1379" y="3094"/>
                </a:lnTo>
                <a:lnTo>
                  <a:pt x="1417" y="3150"/>
                </a:lnTo>
                <a:lnTo>
                  <a:pt x="1454" y="3206"/>
                </a:lnTo>
                <a:lnTo>
                  <a:pt x="1473" y="3281"/>
                </a:lnTo>
                <a:lnTo>
                  <a:pt x="1473" y="3355"/>
                </a:lnTo>
                <a:lnTo>
                  <a:pt x="1473" y="3430"/>
                </a:lnTo>
                <a:lnTo>
                  <a:pt x="1454" y="3505"/>
                </a:lnTo>
                <a:lnTo>
                  <a:pt x="1417" y="3560"/>
                </a:lnTo>
                <a:lnTo>
                  <a:pt x="1379" y="3616"/>
                </a:lnTo>
                <a:lnTo>
                  <a:pt x="1323" y="3654"/>
                </a:lnTo>
                <a:lnTo>
                  <a:pt x="1249" y="3691"/>
                </a:lnTo>
                <a:lnTo>
                  <a:pt x="1193" y="3710"/>
                </a:lnTo>
                <a:lnTo>
                  <a:pt x="1100" y="3728"/>
                </a:lnTo>
                <a:lnTo>
                  <a:pt x="1025" y="3710"/>
                </a:lnTo>
                <a:lnTo>
                  <a:pt x="969" y="3691"/>
                </a:lnTo>
                <a:lnTo>
                  <a:pt x="895" y="3654"/>
                </a:lnTo>
                <a:lnTo>
                  <a:pt x="839" y="3616"/>
                </a:lnTo>
                <a:lnTo>
                  <a:pt x="802" y="3560"/>
                </a:lnTo>
                <a:lnTo>
                  <a:pt x="764" y="3505"/>
                </a:lnTo>
                <a:lnTo>
                  <a:pt x="746" y="3430"/>
                </a:lnTo>
                <a:lnTo>
                  <a:pt x="746" y="3355"/>
                </a:lnTo>
                <a:lnTo>
                  <a:pt x="746" y="3281"/>
                </a:lnTo>
                <a:lnTo>
                  <a:pt x="764" y="3206"/>
                </a:lnTo>
                <a:lnTo>
                  <a:pt x="802" y="3150"/>
                </a:lnTo>
                <a:lnTo>
                  <a:pt x="839" y="3094"/>
                </a:lnTo>
                <a:lnTo>
                  <a:pt x="895" y="3039"/>
                </a:lnTo>
                <a:lnTo>
                  <a:pt x="969" y="3020"/>
                </a:lnTo>
                <a:lnTo>
                  <a:pt x="1025" y="2983"/>
                </a:lnTo>
                <a:close/>
                <a:moveTo>
                  <a:pt x="3057" y="0"/>
                </a:moveTo>
                <a:lnTo>
                  <a:pt x="2721" y="19"/>
                </a:lnTo>
                <a:lnTo>
                  <a:pt x="2367" y="75"/>
                </a:lnTo>
                <a:lnTo>
                  <a:pt x="2144" y="112"/>
                </a:lnTo>
                <a:lnTo>
                  <a:pt x="1939" y="187"/>
                </a:lnTo>
                <a:lnTo>
                  <a:pt x="1752" y="261"/>
                </a:lnTo>
                <a:lnTo>
                  <a:pt x="1547" y="354"/>
                </a:lnTo>
                <a:lnTo>
                  <a:pt x="1361" y="466"/>
                </a:lnTo>
                <a:lnTo>
                  <a:pt x="1193" y="597"/>
                </a:lnTo>
                <a:lnTo>
                  <a:pt x="1025" y="727"/>
                </a:lnTo>
                <a:lnTo>
                  <a:pt x="857" y="876"/>
                </a:lnTo>
                <a:lnTo>
                  <a:pt x="708" y="1025"/>
                </a:lnTo>
                <a:lnTo>
                  <a:pt x="578" y="1193"/>
                </a:lnTo>
                <a:lnTo>
                  <a:pt x="466" y="1361"/>
                </a:lnTo>
                <a:lnTo>
                  <a:pt x="354" y="1547"/>
                </a:lnTo>
                <a:lnTo>
                  <a:pt x="261" y="1752"/>
                </a:lnTo>
                <a:lnTo>
                  <a:pt x="168" y="1939"/>
                </a:lnTo>
                <a:lnTo>
                  <a:pt x="112" y="2162"/>
                </a:lnTo>
                <a:lnTo>
                  <a:pt x="56" y="2367"/>
                </a:lnTo>
                <a:lnTo>
                  <a:pt x="19" y="2573"/>
                </a:lnTo>
                <a:lnTo>
                  <a:pt x="0" y="2759"/>
                </a:lnTo>
                <a:lnTo>
                  <a:pt x="0" y="2964"/>
                </a:lnTo>
                <a:lnTo>
                  <a:pt x="0" y="3150"/>
                </a:lnTo>
                <a:lnTo>
                  <a:pt x="19" y="3337"/>
                </a:lnTo>
                <a:lnTo>
                  <a:pt x="56" y="3523"/>
                </a:lnTo>
                <a:lnTo>
                  <a:pt x="93" y="3691"/>
                </a:lnTo>
                <a:lnTo>
                  <a:pt x="131" y="3877"/>
                </a:lnTo>
                <a:lnTo>
                  <a:pt x="261" y="4194"/>
                </a:lnTo>
                <a:lnTo>
                  <a:pt x="429" y="4511"/>
                </a:lnTo>
                <a:lnTo>
                  <a:pt x="615" y="4791"/>
                </a:lnTo>
                <a:lnTo>
                  <a:pt x="839" y="5052"/>
                </a:lnTo>
                <a:lnTo>
                  <a:pt x="1081" y="5275"/>
                </a:lnTo>
                <a:lnTo>
                  <a:pt x="1342" y="5480"/>
                </a:lnTo>
                <a:lnTo>
                  <a:pt x="1622" y="5629"/>
                </a:lnTo>
                <a:lnTo>
                  <a:pt x="1901" y="5779"/>
                </a:lnTo>
                <a:lnTo>
                  <a:pt x="2200" y="5872"/>
                </a:lnTo>
                <a:lnTo>
                  <a:pt x="2479" y="5928"/>
                </a:lnTo>
                <a:lnTo>
                  <a:pt x="2777" y="5946"/>
                </a:lnTo>
                <a:lnTo>
                  <a:pt x="3057" y="5928"/>
                </a:lnTo>
                <a:lnTo>
                  <a:pt x="3150" y="5909"/>
                </a:lnTo>
                <a:lnTo>
                  <a:pt x="3225" y="5872"/>
                </a:lnTo>
                <a:lnTo>
                  <a:pt x="3374" y="5797"/>
                </a:lnTo>
                <a:lnTo>
                  <a:pt x="3486" y="5667"/>
                </a:lnTo>
                <a:lnTo>
                  <a:pt x="3560" y="5536"/>
                </a:lnTo>
                <a:lnTo>
                  <a:pt x="3616" y="5368"/>
                </a:lnTo>
                <a:lnTo>
                  <a:pt x="3635" y="5201"/>
                </a:lnTo>
                <a:lnTo>
                  <a:pt x="3616" y="5033"/>
                </a:lnTo>
                <a:lnTo>
                  <a:pt x="3560" y="4865"/>
                </a:lnTo>
                <a:lnTo>
                  <a:pt x="3504" y="4753"/>
                </a:lnTo>
                <a:lnTo>
                  <a:pt x="3486" y="4660"/>
                </a:lnTo>
                <a:lnTo>
                  <a:pt x="3467" y="4567"/>
                </a:lnTo>
                <a:lnTo>
                  <a:pt x="3467" y="4455"/>
                </a:lnTo>
                <a:lnTo>
                  <a:pt x="3486" y="4362"/>
                </a:lnTo>
                <a:lnTo>
                  <a:pt x="3504" y="4269"/>
                </a:lnTo>
                <a:lnTo>
                  <a:pt x="3542" y="4176"/>
                </a:lnTo>
                <a:lnTo>
                  <a:pt x="3579" y="4101"/>
                </a:lnTo>
                <a:lnTo>
                  <a:pt x="3635" y="4008"/>
                </a:lnTo>
                <a:lnTo>
                  <a:pt x="3709" y="3933"/>
                </a:lnTo>
                <a:lnTo>
                  <a:pt x="3784" y="3877"/>
                </a:lnTo>
                <a:lnTo>
                  <a:pt x="3858" y="3821"/>
                </a:lnTo>
                <a:lnTo>
                  <a:pt x="3952" y="3784"/>
                </a:lnTo>
                <a:lnTo>
                  <a:pt x="4045" y="3747"/>
                </a:lnTo>
                <a:lnTo>
                  <a:pt x="4157" y="3728"/>
                </a:lnTo>
                <a:lnTo>
                  <a:pt x="5182" y="3728"/>
                </a:lnTo>
                <a:lnTo>
                  <a:pt x="5331" y="3710"/>
                </a:lnTo>
                <a:lnTo>
                  <a:pt x="5480" y="3654"/>
                </a:lnTo>
                <a:lnTo>
                  <a:pt x="5611" y="3598"/>
                </a:lnTo>
                <a:lnTo>
                  <a:pt x="5722" y="3505"/>
                </a:lnTo>
                <a:lnTo>
                  <a:pt x="5797" y="3393"/>
                </a:lnTo>
                <a:lnTo>
                  <a:pt x="5872" y="3262"/>
                </a:lnTo>
                <a:lnTo>
                  <a:pt x="5928" y="3113"/>
                </a:lnTo>
                <a:lnTo>
                  <a:pt x="5928" y="2964"/>
                </a:lnTo>
                <a:lnTo>
                  <a:pt x="5909" y="2628"/>
                </a:lnTo>
                <a:lnTo>
                  <a:pt x="5853" y="2293"/>
                </a:lnTo>
                <a:lnTo>
                  <a:pt x="5760" y="1976"/>
                </a:lnTo>
                <a:lnTo>
                  <a:pt x="5648" y="1678"/>
                </a:lnTo>
                <a:lnTo>
                  <a:pt x="5480" y="1398"/>
                </a:lnTo>
                <a:lnTo>
                  <a:pt x="5312" y="1137"/>
                </a:lnTo>
                <a:lnTo>
                  <a:pt x="5089" y="914"/>
                </a:lnTo>
                <a:lnTo>
                  <a:pt x="4865" y="690"/>
                </a:lnTo>
                <a:lnTo>
                  <a:pt x="4604" y="503"/>
                </a:lnTo>
                <a:lnTo>
                  <a:pt x="4324" y="336"/>
                </a:lnTo>
                <a:lnTo>
                  <a:pt x="4026" y="205"/>
                </a:lnTo>
                <a:lnTo>
                  <a:pt x="3728" y="112"/>
                </a:lnTo>
                <a:lnTo>
                  <a:pt x="3392" y="37"/>
                </a:lnTo>
                <a:lnTo>
                  <a:pt x="3057"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48"/>
          <p:cNvSpPr/>
          <p:nvPr/>
        </p:nvSpPr>
        <p:spPr>
          <a:xfrm>
            <a:off x="3559852" y="2242439"/>
            <a:ext cx="127979" cy="127979"/>
          </a:xfrm>
          <a:custGeom>
            <a:avLst/>
            <a:gdLst/>
            <a:ahLst/>
            <a:cxnLst/>
            <a:rect l="l" t="t" r="r" b="b"/>
            <a:pathLst>
              <a:path w="5947" h="5947" extrusionOk="0">
                <a:moveTo>
                  <a:pt x="5686" y="0"/>
                </a:moveTo>
                <a:lnTo>
                  <a:pt x="5611" y="19"/>
                </a:lnTo>
                <a:lnTo>
                  <a:pt x="5518" y="37"/>
                </a:lnTo>
                <a:lnTo>
                  <a:pt x="150" y="3150"/>
                </a:lnTo>
                <a:lnTo>
                  <a:pt x="75" y="3206"/>
                </a:lnTo>
                <a:lnTo>
                  <a:pt x="38" y="3262"/>
                </a:lnTo>
                <a:lnTo>
                  <a:pt x="19" y="3337"/>
                </a:lnTo>
                <a:lnTo>
                  <a:pt x="1" y="3411"/>
                </a:lnTo>
                <a:lnTo>
                  <a:pt x="19" y="3486"/>
                </a:lnTo>
                <a:lnTo>
                  <a:pt x="56" y="3542"/>
                </a:lnTo>
                <a:lnTo>
                  <a:pt x="112" y="3598"/>
                </a:lnTo>
                <a:lnTo>
                  <a:pt x="168" y="3654"/>
                </a:lnTo>
                <a:lnTo>
                  <a:pt x="1417" y="4157"/>
                </a:lnTo>
                <a:lnTo>
                  <a:pt x="4735" y="1230"/>
                </a:lnTo>
                <a:lnTo>
                  <a:pt x="4772" y="1212"/>
                </a:lnTo>
                <a:lnTo>
                  <a:pt x="4791" y="1212"/>
                </a:lnTo>
                <a:lnTo>
                  <a:pt x="4828" y="1230"/>
                </a:lnTo>
                <a:lnTo>
                  <a:pt x="4866" y="1268"/>
                </a:lnTo>
                <a:lnTo>
                  <a:pt x="4847" y="1305"/>
                </a:lnTo>
                <a:lnTo>
                  <a:pt x="4847" y="1324"/>
                </a:lnTo>
                <a:lnTo>
                  <a:pt x="2051" y="4735"/>
                </a:lnTo>
                <a:lnTo>
                  <a:pt x="2051" y="5667"/>
                </a:lnTo>
                <a:lnTo>
                  <a:pt x="2070" y="5760"/>
                </a:lnTo>
                <a:lnTo>
                  <a:pt x="2107" y="5834"/>
                </a:lnTo>
                <a:lnTo>
                  <a:pt x="2163" y="5890"/>
                </a:lnTo>
                <a:lnTo>
                  <a:pt x="2237" y="5928"/>
                </a:lnTo>
                <a:lnTo>
                  <a:pt x="2312" y="5946"/>
                </a:lnTo>
                <a:lnTo>
                  <a:pt x="2386" y="5946"/>
                </a:lnTo>
                <a:lnTo>
                  <a:pt x="2480" y="5909"/>
                </a:lnTo>
                <a:lnTo>
                  <a:pt x="2536" y="5853"/>
                </a:lnTo>
                <a:lnTo>
                  <a:pt x="3281" y="4958"/>
                </a:lnTo>
                <a:lnTo>
                  <a:pt x="4716" y="5555"/>
                </a:lnTo>
                <a:lnTo>
                  <a:pt x="4791" y="5574"/>
                </a:lnTo>
                <a:lnTo>
                  <a:pt x="4903" y="5574"/>
                </a:lnTo>
                <a:lnTo>
                  <a:pt x="4959" y="5536"/>
                </a:lnTo>
                <a:lnTo>
                  <a:pt x="5015" y="5499"/>
                </a:lnTo>
                <a:lnTo>
                  <a:pt x="5052" y="5462"/>
                </a:lnTo>
                <a:lnTo>
                  <a:pt x="5089" y="5406"/>
                </a:lnTo>
                <a:lnTo>
                  <a:pt x="5108" y="5350"/>
                </a:lnTo>
                <a:lnTo>
                  <a:pt x="5947" y="336"/>
                </a:lnTo>
                <a:lnTo>
                  <a:pt x="5947" y="243"/>
                </a:lnTo>
                <a:lnTo>
                  <a:pt x="5928" y="168"/>
                </a:lnTo>
                <a:lnTo>
                  <a:pt x="5872" y="112"/>
                </a:lnTo>
                <a:lnTo>
                  <a:pt x="5816" y="56"/>
                </a:lnTo>
                <a:lnTo>
                  <a:pt x="5760" y="19"/>
                </a:lnTo>
                <a:lnTo>
                  <a:pt x="5686"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48"/>
          <p:cNvSpPr/>
          <p:nvPr/>
        </p:nvSpPr>
        <p:spPr>
          <a:xfrm>
            <a:off x="3253816" y="2242439"/>
            <a:ext cx="111926" cy="127979"/>
          </a:xfrm>
          <a:custGeom>
            <a:avLst/>
            <a:gdLst/>
            <a:ahLst/>
            <a:cxnLst/>
            <a:rect l="l" t="t" r="r" b="b"/>
            <a:pathLst>
              <a:path w="5201" h="5947" extrusionOk="0">
                <a:moveTo>
                  <a:pt x="3877" y="0"/>
                </a:moveTo>
                <a:lnTo>
                  <a:pt x="3747" y="19"/>
                </a:lnTo>
                <a:lnTo>
                  <a:pt x="3635" y="37"/>
                </a:lnTo>
                <a:lnTo>
                  <a:pt x="3505" y="56"/>
                </a:lnTo>
                <a:lnTo>
                  <a:pt x="3374" y="112"/>
                </a:lnTo>
                <a:lnTo>
                  <a:pt x="3262" y="168"/>
                </a:lnTo>
                <a:lnTo>
                  <a:pt x="3151" y="224"/>
                </a:lnTo>
                <a:lnTo>
                  <a:pt x="3039" y="317"/>
                </a:lnTo>
                <a:lnTo>
                  <a:pt x="2945" y="410"/>
                </a:lnTo>
                <a:lnTo>
                  <a:pt x="522" y="2889"/>
                </a:lnTo>
                <a:lnTo>
                  <a:pt x="392" y="3020"/>
                </a:lnTo>
                <a:lnTo>
                  <a:pt x="299" y="3169"/>
                </a:lnTo>
                <a:lnTo>
                  <a:pt x="205" y="3318"/>
                </a:lnTo>
                <a:lnTo>
                  <a:pt x="131" y="3486"/>
                </a:lnTo>
                <a:lnTo>
                  <a:pt x="75" y="3635"/>
                </a:lnTo>
                <a:lnTo>
                  <a:pt x="38" y="3803"/>
                </a:lnTo>
                <a:lnTo>
                  <a:pt x="0" y="3989"/>
                </a:lnTo>
                <a:lnTo>
                  <a:pt x="0" y="4157"/>
                </a:lnTo>
                <a:lnTo>
                  <a:pt x="0" y="4325"/>
                </a:lnTo>
                <a:lnTo>
                  <a:pt x="19" y="4492"/>
                </a:lnTo>
                <a:lnTo>
                  <a:pt x="56" y="4660"/>
                </a:lnTo>
                <a:lnTo>
                  <a:pt x="112" y="4828"/>
                </a:lnTo>
                <a:lnTo>
                  <a:pt x="187" y="4977"/>
                </a:lnTo>
                <a:lnTo>
                  <a:pt x="280" y="5126"/>
                </a:lnTo>
                <a:lnTo>
                  <a:pt x="373" y="5275"/>
                </a:lnTo>
                <a:lnTo>
                  <a:pt x="504" y="5406"/>
                </a:lnTo>
                <a:lnTo>
                  <a:pt x="634" y="5536"/>
                </a:lnTo>
                <a:lnTo>
                  <a:pt x="765" y="5648"/>
                </a:lnTo>
                <a:lnTo>
                  <a:pt x="914" y="5741"/>
                </a:lnTo>
                <a:lnTo>
                  <a:pt x="1081" y="5816"/>
                </a:lnTo>
                <a:lnTo>
                  <a:pt x="1231" y="5872"/>
                </a:lnTo>
                <a:lnTo>
                  <a:pt x="1398" y="5909"/>
                </a:lnTo>
                <a:lnTo>
                  <a:pt x="1566" y="5946"/>
                </a:lnTo>
                <a:lnTo>
                  <a:pt x="1902" y="5946"/>
                </a:lnTo>
                <a:lnTo>
                  <a:pt x="2069" y="5909"/>
                </a:lnTo>
                <a:lnTo>
                  <a:pt x="2237" y="5872"/>
                </a:lnTo>
                <a:lnTo>
                  <a:pt x="2405" y="5816"/>
                </a:lnTo>
                <a:lnTo>
                  <a:pt x="2554" y="5741"/>
                </a:lnTo>
                <a:lnTo>
                  <a:pt x="2703" y="5648"/>
                </a:lnTo>
                <a:lnTo>
                  <a:pt x="2852" y="5536"/>
                </a:lnTo>
                <a:lnTo>
                  <a:pt x="2983" y="5424"/>
                </a:lnTo>
                <a:lnTo>
                  <a:pt x="4977" y="3374"/>
                </a:lnTo>
                <a:lnTo>
                  <a:pt x="5033" y="3318"/>
                </a:lnTo>
                <a:lnTo>
                  <a:pt x="5033" y="3244"/>
                </a:lnTo>
                <a:lnTo>
                  <a:pt x="5033" y="3169"/>
                </a:lnTo>
                <a:lnTo>
                  <a:pt x="4977" y="3113"/>
                </a:lnTo>
                <a:lnTo>
                  <a:pt x="4716" y="2852"/>
                </a:lnTo>
                <a:lnTo>
                  <a:pt x="4660" y="2815"/>
                </a:lnTo>
                <a:lnTo>
                  <a:pt x="4586" y="2796"/>
                </a:lnTo>
                <a:lnTo>
                  <a:pt x="4511" y="2815"/>
                </a:lnTo>
                <a:lnTo>
                  <a:pt x="4455" y="2852"/>
                </a:lnTo>
                <a:lnTo>
                  <a:pt x="2461" y="4902"/>
                </a:lnTo>
                <a:lnTo>
                  <a:pt x="2293" y="5033"/>
                </a:lnTo>
                <a:lnTo>
                  <a:pt x="2125" y="5126"/>
                </a:lnTo>
                <a:lnTo>
                  <a:pt x="1939" y="5182"/>
                </a:lnTo>
                <a:lnTo>
                  <a:pt x="1753" y="5201"/>
                </a:lnTo>
                <a:lnTo>
                  <a:pt x="1547" y="5182"/>
                </a:lnTo>
                <a:lnTo>
                  <a:pt x="1361" y="5126"/>
                </a:lnTo>
                <a:lnTo>
                  <a:pt x="1193" y="5033"/>
                </a:lnTo>
                <a:lnTo>
                  <a:pt x="1026" y="4902"/>
                </a:lnTo>
                <a:lnTo>
                  <a:pt x="895" y="4735"/>
                </a:lnTo>
                <a:lnTo>
                  <a:pt x="802" y="4548"/>
                </a:lnTo>
                <a:lnTo>
                  <a:pt x="746" y="4362"/>
                </a:lnTo>
                <a:lnTo>
                  <a:pt x="746" y="4157"/>
                </a:lnTo>
                <a:lnTo>
                  <a:pt x="765" y="3952"/>
                </a:lnTo>
                <a:lnTo>
                  <a:pt x="821" y="3765"/>
                </a:lnTo>
                <a:lnTo>
                  <a:pt x="914" y="3579"/>
                </a:lnTo>
                <a:lnTo>
                  <a:pt x="1044" y="3411"/>
                </a:lnTo>
                <a:lnTo>
                  <a:pt x="3486" y="914"/>
                </a:lnTo>
                <a:lnTo>
                  <a:pt x="3561" y="839"/>
                </a:lnTo>
                <a:lnTo>
                  <a:pt x="3672" y="802"/>
                </a:lnTo>
                <a:lnTo>
                  <a:pt x="3766" y="764"/>
                </a:lnTo>
                <a:lnTo>
                  <a:pt x="3877" y="746"/>
                </a:lnTo>
                <a:lnTo>
                  <a:pt x="3989" y="764"/>
                </a:lnTo>
                <a:lnTo>
                  <a:pt x="4101" y="802"/>
                </a:lnTo>
                <a:lnTo>
                  <a:pt x="4194" y="839"/>
                </a:lnTo>
                <a:lnTo>
                  <a:pt x="4288" y="914"/>
                </a:lnTo>
                <a:lnTo>
                  <a:pt x="4362" y="1007"/>
                </a:lnTo>
                <a:lnTo>
                  <a:pt x="4399" y="1119"/>
                </a:lnTo>
                <a:lnTo>
                  <a:pt x="4437" y="1230"/>
                </a:lnTo>
                <a:lnTo>
                  <a:pt x="4455" y="1342"/>
                </a:lnTo>
                <a:lnTo>
                  <a:pt x="4437" y="1454"/>
                </a:lnTo>
                <a:lnTo>
                  <a:pt x="4399" y="1566"/>
                </a:lnTo>
                <a:lnTo>
                  <a:pt x="4362" y="1678"/>
                </a:lnTo>
                <a:lnTo>
                  <a:pt x="4288" y="1771"/>
                </a:lnTo>
                <a:lnTo>
                  <a:pt x="2163" y="3933"/>
                </a:lnTo>
                <a:lnTo>
                  <a:pt x="2125" y="3971"/>
                </a:lnTo>
                <a:lnTo>
                  <a:pt x="2013" y="3971"/>
                </a:lnTo>
                <a:lnTo>
                  <a:pt x="1976" y="3933"/>
                </a:lnTo>
                <a:lnTo>
                  <a:pt x="1939" y="3877"/>
                </a:lnTo>
                <a:lnTo>
                  <a:pt x="1939" y="3821"/>
                </a:lnTo>
                <a:lnTo>
                  <a:pt x="1958" y="3765"/>
                </a:lnTo>
                <a:lnTo>
                  <a:pt x="1976" y="3710"/>
                </a:lnTo>
                <a:lnTo>
                  <a:pt x="3654" y="2013"/>
                </a:lnTo>
                <a:lnTo>
                  <a:pt x="3691" y="1957"/>
                </a:lnTo>
                <a:lnTo>
                  <a:pt x="3710" y="1883"/>
                </a:lnTo>
                <a:lnTo>
                  <a:pt x="3691" y="1808"/>
                </a:lnTo>
                <a:lnTo>
                  <a:pt x="3654" y="1752"/>
                </a:lnTo>
                <a:lnTo>
                  <a:pt x="3393" y="1491"/>
                </a:lnTo>
                <a:lnTo>
                  <a:pt x="3318" y="1454"/>
                </a:lnTo>
                <a:lnTo>
                  <a:pt x="3244" y="1435"/>
                </a:lnTo>
                <a:lnTo>
                  <a:pt x="3188" y="1454"/>
                </a:lnTo>
                <a:lnTo>
                  <a:pt x="3113" y="1491"/>
                </a:lnTo>
                <a:lnTo>
                  <a:pt x="1454" y="3206"/>
                </a:lnTo>
                <a:lnTo>
                  <a:pt x="1342" y="3337"/>
                </a:lnTo>
                <a:lnTo>
                  <a:pt x="1268" y="3486"/>
                </a:lnTo>
                <a:lnTo>
                  <a:pt x="1212" y="3654"/>
                </a:lnTo>
                <a:lnTo>
                  <a:pt x="1193" y="3821"/>
                </a:lnTo>
                <a:lnTo>
                  <a:pt x="1212" y="3989"/>
                </a:lnTo>
                <a:lnTo>
                  <a:pt x="1249" y="4157"/>
                </a:lnTo>
                <a:lnTo>
                  <a:pt x="1324" y="4306"/>
                </a:lnTo>
                <a:lnTo>
                  <a:pt x="1436" y="4437"/>
                </a:lnTo>
                <a:lnTo>
                  <a:pt x="1566" y="4567"/>
                </a:lnTo>
                <a:lnTo>
                  <a:pt x="1734" y="4642"/>
                </a:lnTo>
                <a:lnTo>
                  <a:pt x="1883" y="4697"/>
                </a:lnTo>
                <a:lnTo>
                  <a:pt x="2069" y="4716"/>
                </a:lnTo>
                <a:lnTo>
                  <a:pt x="2237" y="4697"/>
                </a:lnTo>
                <a:lnTo>
                  <a:pt x="2405" y="4642"/>
                </a:lnTo>
                <a:lnTo>
                  <a:pt x="2554" y="4567"/>
                </a:lnTo>
                <a:lnTo>
                  <a:pt x="2685" y="4455"/>
                </a:lnTo>
                <a:lnTo>
                  <a:pt x="4809" y="2293"/>
                </a:lnTo>
                <a:lnTo>
                  <a:pt x="4903" y="2181"/>
                </a:lnTo>
                <a:lnTo>
                  <a:pt x="4977" y="2069"/>
                </a:lnTo>
                <a:lnTo>
                  <a:pt x="5052" y="1957"/>
                </a:lnTo>
                <a:lnTo>
                  <a:pt x="5089" y="1846"/>
                </a:lnTo>
                <a:lnTo>
                  <a:pt x="5145" y="1715"/>
                </a:lnTo>
                <a:lnTo>
                  <a:pt x="5164" y="1603"/>
                </a:lnTo>
                <a:lnTo>
                  <a:pt x="5182" y="1473"/>
                </a:lnTo>
                <a:lnTo>
                  <a:pt x="5201" y="1342"/>
                </a:lnTo>
                <a:lnTo>
                  <a:pt x="5182" y="1212"/>
                </a:lnTo>
                <a:lnTo>
                  <a:pt x="5164" y="1081"/>
                </a:lnTo>
                <a:lnTo>
                  <a:pt x="5145" y="969"/>
                </a:lnTo>
                <a:lnTo>
                  <a:pt x="5089" y="839"/>
                </a:lnTo>
                <a:lnTo>
                  <a:pt x="5052" y="727"/>
                </a:lnTo>
                <a:lnTo>
                  <a:pt x="4977" y="615"/>
                </a:lnTo>
                <a:lnTo>
                  <a:pt x="4903" y="503"/>
                </a:lnTo>
                <a:lnTo>
                  <a:pt x="4809" y="410"/>
                </a:lnTo>
                <a:lnTo>
                  <a:pt x="4716" y="317"/>
                </a:lnTo>
                <a:lnTo>
                  <a:pt x="4604" y="224"/>
                </a:lnTo>
                <a:lnTo>
                  <a:pt x="4493" y="168"/>
                </a:lnTo>
                <a:lnTo>
                  <a:pt x="4381" y="112"/>
                </a:lnTo>
                <a:lnTo>
                  <a:pt x="4250" y="56"/>
                </a:lnTo>
                <a:lnTo>
                  <a:pt x="4138" y="37"/>
                </a:lnTo>
                <a:lnTo>
                  <a:pt x="4008" y="19"/>
                </a:lnTo>
                <a:lnTo>
                  <a:pt x="3877"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48"/>
          <p:cNvSpPr/>
          <p:nvPr/>
        </p:nvSpPr>
        <p:spPr>
          <a:xfrm>
            <a:off x="2931728" y="2242439"/>
            <a:ext cx="127592" cy="111926"/>
          </a:xfrm>
          <a:custGeom>
            <a:avLst/>
            <a:gdLst/>
            <a:ahLst/>
            <a:cxnLst/>
            <a:rect l="l" t="t" r="r" b="b"/>
            <a:pathLst>
              <a:path w="5929" h="5201" extrusionOk="0">
                <a:moveTo>
                  <a:pt x="1883" y="0"/>
                </a:moveTo>
                <a:lnTo>
                  <a:pt x="1753" y="19"/>
                </a:lnTo>
                <a:lnTo>
                  <a:pt x="1622" y="75"/>
                </a:lnTo>
                <a:lnTo>
                  <a:pt x="1510" y="168"/>
                </a:lnTo>
                <a:lnTo>
                  <a:pt x="1417" y="280"/>
                </a:lnTo>
                <a:lnTo>
                  <a:pt x="1361" y="410"/>
                </a:lnTo>
                <a:lnTo>
                  <a:pt x="1305" y="559"/>
                </a:lnTo>
                <a:lnTo>
                  <a:pt x="1305" y="746"/>
                </a:lnTo>
                <a:lnTo>
                  <a:pt x="1305" y="914"/>
                </a:lnTo>
                <a:lnTo>
                  <a:pt x="1343" y="1100"/>
                </a:lnTo>
                <a:lnTo>
                  <a:pt x="1399" y="1286"/>
                </a:lnTo>
                <a:lnTo>
                  <a:pt x="1492" y="1454"/>
                </a:lnTo>
                <a:lnTo>
                  <a:pt x="1585" y="1585"/>
                </a:lnTo>
                <a:lnTo>
                  <a:pt x="1715" y="1696"/>
                </a:lnTo>
                <a:lnTo>
                  <a:pt x="1827" y="1790"/>
                </a:lnTo>
                <a:lnTo>
                  <a:pt x="1976" y="1846"/>
                </a:lnTo>
                <a:lnTo>
                  <a:pt x="2107" y="1864"/>
                </a:lnTo>
                <a:lnTo>
                  <a:pt x="2237" y="1846"/>
                </a:lnTo>
                <a:lnTo>
                  <a:pt x="2368" y="1790"/>
                </a:lnTo>
                <a:lnTo>
                  <a:pt x="2480" y="1715"/>
                </a:lnTo>
                <a:lnTo>
                  <a:pt x="2554" y="1603"/>
                </a:lnTo>
                <a:lnTo>
                  <a:pt x="2629" y="1454"/>
                </a:lnTo>
                <a:lnTo>
                  <a:pt x="2666" y="1305"/>
                </a:lnTo>
                <a:lnTo>
                  <a:pt x="2685" y="1137"/>
                </a:lnTo>
                <a:lnTo>
                  <a:pt x="2685" y="951"/>
                </a:lnTo>
                <a:lnTo>
                  <a:pt x="2647" y="764"/>
                </a:lnTo>
                <a:lnTo>
                  <a:pt x="2573" y="578"/>
                </a:lnTo>
                <a:lnTo>
                  <a:pt x="2498" y="429"/>
                </a:lnTo>
                <a:lnTo>
                  <a:pt x="2386" y="280"/>
                </a:lnTo>
                <a:lnTo>
                  <a:pt x="2275" y="168"/>
                </a:lnTo>
                <a:lnTo>
                  <a:pt x="2144" y="75"/>
                </a:lnTo>
                <a:lnTo>
                  <a:pt x="2014" y="37"/>
                </a:lnTo>
                <a:lnTo>
                  <a:pt x="1883" y="0"/>
                </a:lnTo>
                <a:close/>
                <a:moveTo>
                  <a:pt x="4045" y="0"/>
                </a:moveTo>
                <a:lnTo>
                  <a:pt x="3915" y="37"/>
                </a:lnTo>
                <a:lnTo>
                  <a:pt x="3784" y="75"/>
                </a:lnTo>
                <a:lnTo>
                  <a:pt x="3654" y="168"/>
                </a:lnTo>
                <a:lnTo>
                  <a:pt x="3542" y="280"/>
                </a:lnTo>
                <a:lnTo>
                  <a:pt x="3430" y="429"/>
                </a:lnTo>
                <a:lnTo>
                  <a:pt x="3356" y="578"/>
                </a:lnTo>
                <a:lnTo>
                  <a:pt x="3300" y="764"/>
                </a:lnTo>
                <a:lnTo>
                  <a:pt x="3263" y="951"/>
                </a:lnTo>
                <a:lnTo>
                  <a:pt x="3244" y="1137"/>
                </a:lnTo>
                <a:lnTo>
                  <a:pt x="3263" y="1305"/>
                </a:lnTo>
                <a:lnTo>
                  <a:pt x="3300" y="1454"/>
                </a:lnTo>
                <a:lnTo>
                  <a:pt x="3374" y="1603"/>
                </a:lnTo>
                <a:lnTo>
                  <a:pt x="3468" y="1715"/>
                </a:lnTo>
                <a:lnTo>
                  <a:pt x="3561" y="1790"/>
                </a:lnTo>
                <a:lnTo>
                  <a:pt x="3691" y="1846"/>
                </a:lnTo>
                <a:lnTo>
                  <a:pt x="3822" y="1864"/>
                </a:lnTo>
                <a:lnTo>
                  <a:pt x="3971" y="1846"/>
                </a:lnTo>
                <a:lnTo>
                  <a:pt x="4101" y="1790"/>
                </a:lnTo>
                <a:lnTo>
                  <a:pt x="4232" y="1696"/>
                </a:lnTo>
                <a:lnTo>
                  <a:pt x="4344" y="1585"/>
                </a:lnTo>
                <a:lnTo>
                  <a:pt x="4437" y="1454"/>
                </a:lnTo>
                <a:lnTo>
                  <a:pt x="4530" y="1286"/>
                </a:lnTo>
                <a:lnTo>
                  <a:pt x="4586" y="1100"/>
                </a:lnTo>
                <a:lnTo>
                  <a:pt x="4623" y="914"/>
                </a:lnTo>
                <a:lnTo>
                  <a:pt x="4642" y="746"/>
                </a:lnTo>
                <a:lnTo>
                  <a:pt x="4623" y="559"/>
                </a:lnTo>
                <a:lnTo>
                  <a:pt x="4586" y="410"/>
                </a:lnTo>
                <a:lnTo>
                  <a:pt x="4511" y="280"/>
                </a:lnTo>
                <a:lnTo>
                  <a:pt x="4418" y="168"/>
                </a:lnTo>
                <a:lnTo>
                  <a:pt x="4325" y="75"/>
                </a:lnTo>
                <a:lnTo>
                  <a:pt x="4195" y="19"/>
                </a:lnTo>
                <a:lnTo>
                  <a:pt x="4045" y="0"/>
                </a:lnTo>
                <a:close/>
                <a:moveTo>
                  <a:pt x="560" y="1491"/>
                </a:moveTo>
                <a:lnTo>
                  <a:pt x="429" y="1510"/>
                </a:lnTo>
                <a:lnTo>
                  <a:pt x="317" y="1547"/>
                </a:lnTo>
                <a:lnTo>
                  <a:pt x="206" y="1622"/>
                </a:lnTo>
                <a:lnTo>
                  <a:pt x="131" y="1715"/>
                </a:lnTo>
                <a:lnTo>
                  <a:pt x="57" y="1827"/>
                </a:lnTo>
                <a:lnTo>
                  <a:pt x="19" y="1957"/>
                </a:lnTo>
                <a:lnTo>
                  <a:pt x="1" y="2088"/>
                </a:lnTo>
                <a:lnTo>
                  <a:pt x="1" y="2237"/>
                </a:lnTo>
                <a:lnTo>
                  <a:pt x="38" y="2386"/>
                </a:lnTo>
                <a:lnTo>
                  <a:pt x="94" y="2517"/>
                </a:lnTo>
                <a:lnTo>
                  <a:pt x="168" y="2647"/>
                </a:lnTo>
                <a:lnTo>
                  <a:pt x="262" y="2759"/>
                </a:lnTo>
                <a:lnTo>
                  <a:pt x="373" y="2852"/>
                </a:lnTo>
                <a:lnTo>
                  <a:pt x="485" y="2927"/>
                </a:lnTo>
                <a:lnTo>
                  <a:pt x="616" y="2964"/>
                </a:lnTo>
                <a:lnTo>
                  <a:pt x="746" y="2983"/>
                </a:lnTo>
                <a:lnTo>
                  <a:pt x="858" y="2964"/>
                </a:lnTo>
                <a:lnTo>
                  <a:pt x="989" y="2927"/>
                </a:lnTo>
                <a:lnTo>
                  <a:pt x="1082" y="2852"/>
                </a:lnTo>
                <a:lnTo>
                  <a:pt x="1175" y="2759"/>
                </a:lnTo>
                <a:lnTo>
                  <a:pt x="1231" y="2647"/>
                </a:lnTo>
                <a:lnTo>
                  <a:pt x="1268" y="2517"/>
                </a:lnTo>
                <a:lnTo>
                  <a:pt x="1287" y="2386"/>
                </a:lnTo>
                <a:lnTo>
                  <a:pt x="1287" y="2237"/>
                </a:lnTo>
                <a:lnTo>
                  <a:pt x="1249" y="2088"/>
                </a:lnTo>
                <a:lnTo>
                  <a:pt x="1194" y="1939"/>
                </a:lnTo>
                <a:lnTo>
                  <a:pt x="1119" y="1808"/>
                </a:lnTo>
                <a:lnTo>
                  <a:pt x="1026" y="1715"/>
                </a:lnTo>
                <a:lnTo>
                  <a:pt x="933" y="1622"/>
                </a:lnTo>
                <a:lnTo>
                  <a:pt x="802" y="1547"/>
                </a:lnTo>
                <a:lnTo>
                  <a:pt x="690" y="1510"/>
                </a:lnTo>
                <a:lnTo>
                  <a:pt x="560" y="1491"/>
                </a:lnTo>
                <a:close/>
                <a:moveTo>
                  <a:pt x="5369" y="1491"/>
                </a:moveTo>
                <a:lnTo>
                  <a:pt x="5257" y="1510"/>
                </a:lnTo>
                <a:lnTo>
                  <a:pt x="5127" y="1547"/>
                </a:lnTo>
                <a:lnTo>
                  <a:pt x="5015" y="1622"/>
                </a:lnTo>
                <a:lnTo>
                  <a:pt x="4903" y="1715"/>
                </a:lnTo>
                <a:lnTo>
                  <a:pt x="4810" y="1808"/>
                </a:lnTo>
                <a:lnTo>
                  <a:pt x="4735" y="1939"/>
                </a:lnTo>
                <a:lnTo>
                  <a:pt x="4679" y="2088"/>
                </a:lnTo>
                <a:lnTo>
                  <a:pt x="4642" y="2237"/>
                </a:lnTo>
                <a:lnTo>
                  <a:pt x="4642" y="2386"/>
                </a:lnTo>
                <a:lnTo>
                  <a:pt x="4661" y="2517"/>
                </a:lnTo>
                <a:lnTo>
                  <a:pt x="4698" y="2647"/>
                </a:lnTo>
                <a:lnTo>
                  <a:pt x="4772" y="2759"/>
                </a:lnTo>
                <a:lnTo>
                  <a:pt x="4847" y="2852"/>
                </a:lnTo>
                <a:lnTo>
                  <a:pt x="4959" y="2927"/>
                </a:lnTo>
                <a:lnTo>
                  <a:pt x="5071" y="2964"/>
                </a:lnTo>
                <a:lnTo>
                  <a:pt x="5201" y="2983"/>
                </a:lnTo>
                <a:lnTo>
                  <a:pt x="5332" y="2964"/>
                </a:lnTo>
                <a:lnTo>
                  <a:pt x="5443" y="2927"/>
                </a:lnTo>
                <a:lnTo>
                  <a:pt x="5574" y="2852"/>
                </a:lnTo>
                <a:lnTo>
                  <a:pt x="5667" y="2759"/>
                </a:lnTo>
                <a:lnTo>
                  <a:pt x="5760" y="2647"/>
                </a:lnTo>
                <a:lnTo>
                  <a:pt x="5835" y="2517"/>
                </a:lnTo>
                <a:lnTo>
                  <a:pt x="5891" y="2386"/>
                </a:lnTo>
                <a:lnTo>
                  <a:pt x="5928" y="2237"/>
                </a:lnTo>
                <a:lnTo>
                  <a:pt x="5928" y="2088"/>
                </a:lnTo>
                <a:lnTo>
                  <a:pt x="5909" y="1957"/>
                </a:lnTo>
                <a:lnTo>
                  <a:pt x="5872" y="1827"/>
                </a:lnTo>
                <a:lnTo>
                  <a:pt x="5816" y="1715"/>
                </a:lnTo>
                <a:lnTo>
                  <a:pt x="5723" y="1622"/>
                </a:lnTo>
                <a:lnTo>
                  <a:pt x="5630" y="1547"/>
                </a:lnTo>
                <a:lnTo>
                  <a:pt x="5499" y="1510"/>
                </a:lnTo>
                <a:lnTo>
                  <a:pt x="5369" y="1491"/>
                </a:lnTo>
                <a:close/>
                <a:moveTo>
                  <a:pt x="2964" y="2237"/>
                </a:moveTo>
                <a:lnTo>
                  <a:pt x="2797" y="2256"/>
                </a:lnTo>
                <a:lnTo>
                  <a:pt x="2610" y="2293"/>
                </a:lnTo>
                <a:lnTo>
                  <a:pt x="2424" y="2367"/>
                </a:lnTo>
                <a:lnTo>
                  <a:pt x="2237" y="2479"/>
                </a:lnTo>
                <a:lnTo>
                  <a:pt x="2051" y="2591"/>
                </a:lnTo>
                <a:lnTo>
                  <a:pt x="1865" y="2740"/>
                </a:lnTo>
                <a:lnTo>
                  <a:pt x="1678" y="2889"/>
                </a:lnTo>
                <a:lnTo>
                  <a:pt x="1510" y="3057"/>
                </a:lnTo>
                <a:lnTo>
                  <a:pt x="1343" y="3244"/>
                </a:lnTo>
                <a:lnTo>
                  <a:pt x="1194" y="3430"/>
                </a:lnTo>
                <a:lnTo>
                  <a:pt x="1063" y="3616"/>
                </a:lnTo>
                <a:lnTo>
                  <a:pt x="951" y="3821"/>
                </a:lnTo>
                <a:lnTo>
                  <a:pt x="858" y="4008"/>
                </a:lnTo>
                <a:lnTo>
                  <a:pt x="802" y="4194"/>
                </a:lnTo>
                <a:lnTo>
                  <a:pt x="746" y="4381"/>
                </a:lnTo>
                <a:lnTo>
                  <a:pt x="746" y="4567"/>
                </a:lnTo>
                <a:lnTo>
                  <a:pt x="746" y="4697"/>
                </a:lnTo>
                <a:lnTo>
                  <a:pt x="802" y="4828"/>
                </a:lnTo>
                <a:lnTo>
                  <a:pt x="858" y="4940"/>
                </a:lnTo>
                <a:lnTo>
                  <a:pt x="951" y="5033"/>
                </a:lnTo>
                <a:lnTo>
                  <a:pt x="1082" y="5108"/>
                </a:lnTo>
                <a:lnTo>
                  <a:pt x="1231" y="5163"/>
                </a:lnTo>
                <a:lnTo>
                  <a:pt x="1380" y="5201"/>
                </a:lnTo>
                <a:lnTo>
                  <a:pt x="1771" y="5201"/>
                </a:lnTo>
                <a:lnTo>
                  <a:pt x="1958" y="5163"/>
                </a:lnTo>
                <a:lnTo>
                  <a:pt x="2144" y="5108"/>
                </a:lnTo>
                <a:lnTo>
                  <a:pt x="2312" y="5052"/>
                </a:lnTo>
                <a:lnTo>
                  <a:pt x="2629" y="4958"/>
                </a:lnTo>
                <a:lnTo>
                  <a:pt x="2797" y="4921"/>
                </a:lnTo>
                <a:lnTo>
                  <a:pt x="3132" y="4921"/>
                </a:lnTo>
                <a:lnTo>
                  <a:pt x="3300" y="4958"/>
                </a:lnTo>
                <a:lnTo>
                  <a:pt x="3617" y="5052"/>
                </a:lnTo>
                <a:lnTo>
                  <a:pt x="3803" y="5108"/>
                </a:lnTo>
                <a:lnTo>
                  <a:pt x="3971" y="5163"/>
                </a:lnTo>
                <a:lnTo>
                  <a:pt x="4157" y="5201"/>
                </a:lnTo>
                <a:lnTo>
                  <a:pt x="4549" y="5201"/>
                </a:lnTo>
                <a:lnTo>
                  <a:pt x="4716" y="5163"/>
                </a:lnTo>
                <a:lnTo>
                  <a:pt x="4847" y="5108"/>
                </a:lnTo>
                <a:lnTo>
                  <a:pt x="4977" y="5033"/>
                </a:lnTo>
                <a:lnTo>
                  <a:pt x="5071" y="4940"/>
                </a:lnTo>
                <a:lnTo>
                  <a:pt x="5145" y="4828"/>
                </a:lnTo>
                <a:lnTo>
                  <a:pt x="5182" y="4697"/>
                </a:lnTo>
                <a:lnTo>
                  <a:pt x="5201" y="4567"/>
                </a:lnTo>
                <a:lnTo>
                  <a:pt x="5182" y="4381"/>
                </a:lnTo>
                <a:lnTo>
                  <a:pt x="5145" y="4194"/>
                </a:lnTo>
                <a:lnTo>
                  <a:pt x="5071" y="4008"/>
                </a:lnTo>
                <a:lnTo>
                  <a:pt x="4977" y="3821"/>
                </a:lnTo>
                <a:lnTo>
                  <a:pt x="4866" y="3616"/>
                </a:lnTo>
                <a:lnTo>
                  <a:pt x="4735" y="3430"/>
                </a:lnTo>
                <a:lnTo>
                  <a:pt x="4586" y="3244"/>
                </a:lnTo>
                <a:lnTo>
                  <a:pt x="4418" y="3057"/>
                </a:lnTo>
                <a:lnTo>
                  <a:pt x="4250" y="2889"/>
                </a:lnTo>
                <a:lnTo>
                  <a:pt x="4083" y="2740"/>
                </a:lnTo>
                <a:lnTo>
                  <a:pt x="3896" y="2591"/>
                </a:lnTo>
                <a:lnTo>
                  <a:pt x="3710" y="2479"/>
                </a:lnTo>
                <a:lnTo>
                  <a:pt x="3524" y="2367"/>
                </a:lnTo>
                <a:lnTo>
                  <a:pt x="3318" y="2293"/>
                </a:lnTo>
                <a:lnTo>
                  <a:pt x="3151" y="2256"/>
                </a:lnTo>
                <a:lnTo>
                  <a:pt x="2964" y="2237"/>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48"/>
          <p:cNvSpPr/>
          <p:nvPr/>
        </p:nvSpPr>
        <p:spPr>
          <a:xfrm>
            <a:off x="6828419" y="1929582"/>
            <a:ext cx="127592" cy="127979"/>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48"/>
          <p:cNvSpPr/>
          <p:nvPr/>
        </p:nvSpPr>
        <p:spPr>
          <a:xfrm>
            <a:off x="6492710" y="1929582"/>
            <a:ext cx="144012" cy="127979"/>
          </a:xfrm>
          <a:custGeom>
            <a:avLst/>
            <a:gdLst/>
            <a:ahLst/>
            <a:cxnLst/>
            <a:rect l="l" t="t" r="r" b="b"/>
            <a:pathLst>
              <a:path w="6692" h="5947" extrusionOk="0">
                <a:moveTo>
                  <a:pt x="3411" y="0"/>
                </a:moveTo>
                <a:lnTo>
                  <a:pt x="3299" y="19"/>
                </a:lnTo>
                <a:lnTo>
                  <a:pt x="3094" y="93"/>
                </a:lnTo>
                <a:lnTo>
                  <a:pt x="2908" y="186"/>
                </a:lnTo>
                <a:lnTo>
                  <a:pt x="2740" y="336"/>
                </a:lnTo>
                <a:lnTo>
                  <a:pt x="2610" y="485"/>
                </a:lnTo>
                <a:lnTo>
                  <a:pt x="2498" y="690"/>
                </a:lnTo>
                <a:lnTo>
                  <a:pt x="2442" y="895"/>
                </a:lnTo>
                <a:lnTo>
                  <a:pt x="2423" y="1007"/>
                </a:lnTo>
                <a:lnTo>
                  <a:pt x="2423" y="1118"/>
                </a:lnTo>
                <a:lnTo>
                  <a:pt x="2423" y="1193"/>
                </a:lnTo>
                <a:lnTo>
                  <a:pt x="2684" y="1137"/>
                </a:lnTo>
                <a:lnTo>
                  <a:pt x="2964" y="1118"/>
                </a:lnTo>
                <a:lnTo>
                  <a:pt x="4641" y="1118"/>
                </a:lnTo>
                <a:lnTo>
                  <a:pt x="4641" y="1007"/>
                </a:lnTo>
                <a:lnTo>
                  <a:pt x="4623" y="895"/>
                </a:lnTo>
                <a:lnTo>
                  <a:pt x="4548" y="690"/>
                </a:lnTo>
                <a:lnTo>
                  <a:pt x="4455" y="485"/>
                </a:lnTo>
                <a:lnTo>
                  <a:pt x="4324" y="336"/>
                </a:lnTo>
                <a:lnTo>
                  <a:pt x="4157" y="186"/>
                </a:lnTo>
                <a:lnTo>
                  <a:pt x="3970" y="93"/>
                </a:lnTo>
                <a:lnTo>
                  <a:pt x="3747" y="19"/>
                </a:lnTo>
                <a:lnTo>
                  <a:pt x="3635" y="0"/>
                </a:lnTo>
                <a:close/>
                <a:moveTo>
                  <a:pt x="5089" y="2982"/>
                </a:moveTo>
                <a:lnTo>
                  <a:pt x="5145" y="3038"/>
                </a:lnTo>
                <a:lnTo>
                  <a:pt x="5182" y="3094"/>
                </a:lnTo>
                <a:lnTo>
                  <a:pt x="5201" y="3169"/>
                </a:lnTo>
                <a:lnTo>
                  <a:pt x="5182" y="3225"/>
                </a:lnTo>
                <a:lnTo>
                  <a:pt x="5145" y="3299"/>
                </a:lnTo>
                <a:lnTo>
                  <a:pt x="5089" y="3337"/>
                </a:lnTo>
                <a:lnTo>
                  <a:pt x="5014" y="3355"/>
                </a:lnTo>
                <a:lnTo>
                  <a:pt x="4940" y="3337"/>
                </a:lnTo>
                <a:lnTo>
                  <a:pt x="4884" y="3299"/>
                </a:lnTo>
                <a:lnTo>
                  <a:pt x="4846" y="3225"/>
                </a:lnTo>
                <a:lnTo>
                  <a:pt x="4828" y="3169"/>
                </a:lnTo>
                <a:lnTo>
                  <a:pt x="4846" y="3094"/>
                </a:lnTo>
                <a:lnTo>
                  <a:pt x="4884" y="3038"/>
                </a:lnTo>
                <a:lnTo>
                  <a:pt x="4940" y="2982"/>
                </a:lnTo>
                <a:close/>
                <a:moveTo>
                  <a:pt x="5443" y="1118"/>
                </a:moveTo>
                <a:lnTo>
                  <a:pt x="5331" y="1137"/>
                </a:lnTo>
                <a:lnTo>
                  <a:pt x="5201" y="1174"/>
                </a:lnTo>
                <a:lnTo>
                  <a:pt x="5089" y="1230"/>
                </a:lnTo>
                <a:lnTo>
                  <a:pt x="4996" y="1286"/>
                </a:lnTo>
                <a:lnTo>
                  <a:pt x="4902" y="1342"/>
                </a:lnTo>
                <a:lnTo>
                  <a:pt x="4809" y="1435"/>
                </a:lnTo>
                <a:lnTo>
                  <a:pt x="4716" y="1510"/>
                </a:lnTo>
                <a:lnTo>
                  <a:pt x="4585" y="1491"/>
                </a:lnTo>
                <a:lnTo>
                  <a:pt x="2796" y="1491"/>
                </a:lnTo>
                <a:lnTo>
                  <a:pt x="2647" y="1510"/>
                </a:lnTo>
                <a:lnTo>
                  <a:pt x="2479" y="1547"/>
                </a:lnTo>
                <a:lnTo>
                  <a:pt x="2330" y="1603"/>
                </a:lnTo>
                <a:lnTo>
                  <a:pt x="2181" y="1659"/>
                </a:lnTo>
                <a:lnTo>
                  <a:pt x="2050" y="1734"/>
                </a:lnTo>
                <a:lnTo>
                  <a:pt x="1920" y="1808"/>
                </a:lnTo>
                <a:lnTo>
                  <a:pt x="1789" y="1920"/>
                </a:lnTo>
                <a:lnTo>
                  <a:pt x="1678" y="2013"/>
                </a:lnTo>
                <a:lnTo>
                  <a:pt x="1566" y="2125"/>
                </a:lnTo>
                <a:lnTo>
                  <a:pt x="1473" y="2255"/>
                </a:lnTo>
                <a:lnTo>
                  <a:pt x="1379" y="2386"/>
                </a:lnTo>
                <a:lnTo>
                  <a:pt x="1305" y="2516"/>
                </a:lnTo>
                <a:lnTo>
                  <a:pt x="1249" y="2666"/>
                </a:lnTo>
                <a:lnTo>
                  <a:pt x="1193" y="2815"/>
                </a:lnTo>
                <a:lnTo>
                  <a:pt x="1156" y="2964"/>
                </a:lnTo>
                <a:lnTo>
                  <a:pt x="597" y="2964"/>
                </a:lnTo>
                <a:lnTo>
                  <a:pt x="541" y="2945"/>
                </a:lnTo>
                <a:lnTo>
                  <a:pt x="485" y="2908"/>
                </a:lnTo>
                <a:lnTo>
                  <a:pt x="429" y="2871"/>
                </a:lnTo>
                <a:lnTo>
                  <a:pt x="410" y="2815"/>
                </a:lnTo>
                <a:lnTo>
                  <a:pt x="391" y="2759"/>
                </a:lnTo>
                <a:lnTo>
                  <a:pt x="373" y="2703"/>
                </a:lnTo>
                <a:lnTo>
                  <a:pt x="373" y="2628"/>
                </a:lnTo>
                <a:lnTo>
                  <a:pt x="410" y="2554"/>
                </a:lnTo>
                <a:lnTo>
                  <a:pt x="485" y="2479"/>
                </a:lnTo>
                <a:lnTo>
                  <a:pt x="559" y="2423"/>
                </a:lnTo>
                <a:lnTo>
                  <a:pt x="671" y="2423"/>
                </a:lnTo>
                <a:lnTo>
                  <a:pt x="727" y="2386"/>
                </a:lnTo>
                <a:lnTo>
                  <a:pt x="746" y="2349"/>
                </a:lnTo>
                <a:lnTo>
                  <a:pt x="746" y="2106"/>
                </a:lnTo>
                <a:lnTo>
                  <a:pt x="746" y="2088"/>
                </a:lnTo>
                <a:lnTo>
                  <a:pt x="727" y="2069"/>
                </a:lnTo>
                <a:lnTo>
                  <a:pt x="671" y="2050"/>
                </a:lnTo>
                <a:lnTo>
                  <a:pt x="559" y="2050"/>
                </a:lnTo>
                <a:lnTo>
                  <a:pt x="429" y="2088"/>
                </a:lnTo>
                <a:lnTo>
                  <a:pt x="336" y="2144"/>
                </a:lnTo>
                <a:lnTo>
                  <a:pt x="224" y="2200"/>
                </a:lnTo>
                <a:lnTo>
                  <a:pt x="149" y="2293"/>
                </a:lnTo>
                <a:lnTo>
                  <a:pt x="75" y="2386"/>
                </a:lnTo>
                <a:lnTo>
                  <a:pt x="37" y="2498"/>
                </a:lnTo>
                <a:lnTo>
                  <a:pt x="0" y="2610"/>
                </a:lnTo>
                <a:lnTo>
                  <a:pt x="0" y="2759"/>
                </a:lnTo>
                <a:lnTo>
                  <a:pt x="37" y="2889"/>
                </a:lnTo>
                <a:lnTo>
                  <a:pt x="93" y="3020"/>
                </a:lnTo>
                <a:lnTo>
                  <a:pt x="168" y="3132"/>
                </a:lnTo>
                <a:lnTo>
                  <a:pt x="261" y="3206"/>
                </a:lnTo>
                <a:lnTo>
                  <a:pt x="373" y="3281"/>
                </a:lnTo>
                <a:lnTo>
                  <a:pt x="503" y="3318"/>
                </a:lnTo>
                <a:lnTo>
                  <a:pt x="652" y="3337"/>
                </a:lnTo>
                <a:lnTo>
                  <a:pt x="1118" y="3337"/>
                </a:lnTo>
                <a:lnTo>
                  <a:pt x="1137" y="3560"/>
                </a:lnTo>
                <a:lnTo>
                  <a:pt x="1174" y="3784"/>
                </a:lnTo>
                <a:lnTo>
                  <a:pt x="1230" y="3989"/>
                </a:lnTo>
                <a:lnTo>
                  <a:pt x="1323" y="4175"/>
                </a:lnTo>
                <a:lnTo>
                  <a:pt x="1435" y="4362"/>
                </a:lnTo>
                <a:lnTo>
                  <a:pt x="1547" y="4530"/>
                </a:lnTo>
                <a:lnTo>
                  <a:pt x="1696" y="4679"/>
                </a:lnTo>
                <a:lnTo>
                  <a:pt x="1864" y="4828"/>
                </a:lnTo>
                <a:lnTo>
                  <a:pt x="1864" y="5760"/>
                </a:lnTo>
                <a:lnTo>
                  <a:pt x="1864" y="5834"/>
                </a:lnTo>
                <a:lnTo>
                  <a:pt x="1920" y="5890"/>
                </a:lnTo>
                <a:lnTo>
                  <a:pt x="1976" y="5928"/>
                </a:lnTo>
                <a:lnTo>
                  <a:pt x="2050" y="5946"/>
                </a:lnTo>
                <a:lnTo>
                  <a:pt x="2777" y="5946"/>
                </a:lnTo>
                <a:lnTo>
                  <a:pt x="2852" y="5928"/>
                </a:lnTo>
                <a:lnTo>
                  <a:pt x="2908" y="5890"/>
                </a:lnTo>
                <a:lnTo>
                  <a:pt x="2964" y="5834"/>
                </a:lnTo>
                <a:lnTo>
                  <a:pt x="2964" y="5760"/>
                </a:lnTo>
                <a:lnTo>
                  <a:pt x="2964" y="5201"/>
                </a:lnTo>
                <a:lnTo>
                  <a:pt x="4455" y="5201"/>
                </a:lnTo>
                <a:lnTo>
                  <a:pt x="4455" y="5760"/>
                </a:lnTo>
                <a:lnTo>
                  <a:pt x="4474" y="5834"/>
                </a:lnTo>
                <a:lnTo>
                  <a:pt x="4511" y="5890"/>
                </a:lnTo>
                <a:lnTo>
                  <a:pt x="4567" y="5928"/>
                </a:lnTo>
                <a:lnTo>
                  <a:pt x="4641" y="5946"/>
                </a:lnTo>
                <a:lnTo>
                  <a:pt x="5387" y="5946"/>
                </a:lnTo>
                <a:lnTo>
                  <a:pt x="5462" y="5928"/>
                </a:lnTo>
                <a:lnTo>
                  <a:pt x="5517" y="5890"/>
                </a:lnTo>
                <a:lnTo>
                  <a:pt x="5555" y="5834"/>
                </a:lnTo>
                <a:lnTo>
                  <a:pt x="5573" y="5760"/>
                </a:lnTo>
                <a:lnTo>
                  <a:pt x="5573" y="4828"/>
                </a:lnTo>
                <a:lnTo>
                  <a:pt x="5760" y="4641"/>
                </a:lnTo>
                <a:lnTo>
                  <a:pt x="5928" y="4455"/>
                </a:lnTo>
                <a:lnTo>
                  <a:pt x="6505" y="4455"/>
                </a:lnTo>
                <a:lnTo>
                  <a:pt x="6561" y="4436"/>
                </a:lnTo>
                <a:lnTo>
                  <a:pt x="6636" y="4399"/>
                </a:lnTo>
                <a:lnTo>
                  <a:pt x="6673" y="4343"/>
                </a:lnTo>
                <a:lnTo>
                  <a:pt x="6692" y="4269"/>
                </a:lnTo>
                <a:lnTo>
                  <a:pt x="6692" y="2777"/>
                </a:lnTo>
                <a:lnTo>
                  <a:pt x="6673" y="2721"/>
                </a:lnTo>
                <a:lnTo>
                  <a:pt x="6636" y="2647"/>
                </a:lnTo>
                <a:lnTo>
                  <a:pt x="6561" y="2610"/>
                </a:lnTo>
                <a:lnTo>
                  <a:pt x="6505" y="2591"/>
                </a:lnTo>
                <a:lnTo>
                  <a:pt x="6151" y="2591"/>
                </a:lnTo>
                <a:lnTo>
                  <a:pt x="6077" y="2423"/>
                </a:lnTo>
                <a:lnTo>
                  <a:pt x="5965" y="2274"/>
                </a:lnTo>
                <a:lnTo>
                  <a:pt x="5853" y="2125"/>
                </a:lnTo>
                <a:lnTo>
                  <a:pt x="5722" y="1995"/>
                </a:lnTo>
                <a:lnTo>
                  <a:pt x="5946" y="1118"/>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48"/>
          <p:cNvSpPr/>
          <p:nvPr/>
        </p:nvSpPr>
        <p:spPr>
          <a:xfrm>
            <a:off x="6149749" y="1929582"/>
            <a:ext cx="143646" cy="111926"/>
          </a:xfrm>
          <a:custGeom>
            <a:avLst/>
            <a:gdLst/>
            <a:ahLst/>
            <a:cxnLst/>
            <a:rect l="l" t="t" r="r" b="b"/>
            <a:pathLst>
              <a:path w="6675" h="5201" extrusionOk="0">
                <a:moveTo>
                  <a:pt x="1380" y="746"/>
                </a:moveTo>
                <a:lnTo>
                  <a:pt x="1492" y="783"/>
                </a:lnTo>
                <a:lnTo>
                  <a:pt x="1585" y="820"/>
                </a:lnTo>
                <a:lnTo>
                  <a:pt x="1679" y="895"/>
                </a:lnTo>
                <a:lnTo>
                  <a:pt x="1753" y="969"/>
                </a:lnTo>
                <a:lnTo>
                  <a:pt x="1809" y="1081"/>
                </a:lnTo>
                <a:lnTo>
                  <a:pt x="1846" y="1174"/>
                </a:lnTo>
                <a:lnTo>
                  <a:pt x="1846" y="1286"/>
                </a:lnTo>
                <a:lnTo>
                  <a:pt x="1846" y="2591"/>
                </a:lnTo>
                <a:lnTo>
                  <a:pt x="747" y="2591"/>
                </a:lnTo>
                <a:lnTo>
                  <a:pt x="747" y="1305"/>
                </a:lnTo>
                <a:lnTo>
                  <a:pt x="747" y="1193"/>
                </a:lnTo>
                <a:lnTo>
                  <a:pt x="784" y="1100"/>
                </a:lnTo>
                <a:lnTo>
                  <a:pt x="821" y="1007"/>
                </a:lnTo>
                <a:lnTo>
                  <a:pt x="896" y="913"/>
                </a:lnTo>
                <a:lnTo>
                  <a:pt x="970" y="839"/>
                </a:lnTo>
                <a:lnTo>
                  <a:pt x="1063" y="802"/>
                </a:lnTo>
                <a:lnTo>
                  <a:pt x="1157" y="764"/>
                </a:lnTo>
                <a:lnTo>
                  <a:pt x="1269" y="746"/>
                </a:lnTo>
                <a:close/>
                <a:moveTo>
                  <a:pt x="4810" y="1491"/>
                </a:moveTo>
                <a:lnTo>
                  <a:pt x="4642" y="1510"/>
                </a:lnTo>
                <a:lnTo>
                  <a:pt x="4493" y="1529"/>
                </a:lnTo>
                <a:lnTo>
                  <a:pt x="4325" y="1566"/>
                </a:lnTo>
                <a:lnTo>
                  <a:pt x="4176" y="1622"/>
                </a:lnTo>
                <a:lnTo>
                  <a:pt x="4027" y="1678"/>
                </a:lnTo>
                <a:lnTo>
                  <a:pt x="3878" y="1752"/>
                </a:lnTo>
                <a:lnTo>
                  <a:pt x="3748" y="1845"/>
                </a:lnTo>
                <a:lnTo>
                  <a:pt x="3710" y="1883"/>
                </a:lnTo>
                <a:lnTo>
                  <a:pt x="3710" y="1920"/>
                </a:lnTo>
                <a:lnTo>
                  <a:pt x="3710" y="1957"/>
                </a:lnTo>
                <a:lnTo>
                  <a:pt x="3729" y="1995"/>
                </a:lnTo>
                <a:lnTo>
                  <a:pt x="6189" y="4436"/>
                </a:lnTo>
                <a:lnTo>
                  <a:pt x="6208" y="4455"/>
                </a:lnTo>
                <a:lnTo>
                  <a:pt x="6264" y="4474"/>
                </a:lnTo>
                <a:lnTo>
                  <a:pt x="6301" y="4455"/>
                </a:lnTo>
                <a:lnTo>
                  <a:pt x="6320" y="4436"/>
                </a:lnTo>
                <a:lnTo>
                  <a:pt x="6413" y="4287"/>
                </a:lnTo>
                <a:lnTo>
                  <a:pt x="6488" y="4138"/>
                </a:lnTo>
                <a:lnTo>
                  <a:pt x="6562" y="3989"/>
                </a:lnTo>
                <a:lnTo>
                  <a:pt x="6618" y="3840"/>
                </a:lnTo>
                <a:lnTo>
                  <a:pt x="6655" y="3691"/>
                </a:lnTo>
                <a:lnTo>
                  <a:pt x="6674" y="3523"/>
                </a:lnTo>
                <a:lnTo>
                  <a:pt x="6674" y="3374"/>
                </a:lnTo>
                <a:lnTo>
                  <a:pt x="6674" y="3206"/>
                </a:lnTo>
                <a:lnTo>
                  <a:pt x="6655" y="3038"/>
                </a:lnTo>
                <a:lnTo>
                  <a:pt x="6618" y="2889"/>
                </a:lnTo>
                <a:lnTo>
                  <a:pt x="6581" y="2740"/>
                </a:lnTo>
                <a:lnTo>
                  <a:pt x="6525" y="2591"/>
                </a:lnTo>
                <a:lnTo>
                  <a:pt x="6450" y="2442"/>
                </a:lnTo>
                <a:lnTo>
                  <a:pt x="6357" y="2293"/>
                </a:lnTo>
                <a:lnTo>
                  <a:pt x="6264" y="2162"/>
                </a:lnTo>
                <a:lnTo>
                  <a:pt x="6134" y="2032"/>
                </a:lnTo>
                <a:lnTo>
                  <a:pt x="6022" y="1920"/>
                </a:lnTo>
                <a:lnTo>
                  <a:pt x="5873" y="1827"/>
                </a:lnTo>
                <a:lnTo>
                  <a:pt x="5742" y="1734"/>
                </a:lnTo>
                <a:lnTo>
                  <a:pt x="5593" y="1659"/>
                </a:lnTo>
                <a:lnTo>
                  <a:pt x="5444" y="1603"/>
                </a:lnTo>
                <a:lnTo>
                  <a:pt x="5295" y="1547"/>
                </a:lnTo>
                <a:lnTo>
                  <a:pt x="5127" y="1510"/>
                </a:lnTo>
                <a:lnTo>
                  <a:pt x="4978" y="1491"/>
                </a:lnTo>
                <a:close/>
                <a:moveTo>
                  <a:pt x="1269" y="0"/>
                </a:moveTo>
                <a:lnTo>
                  <a:pt x="1138" y="19"/>
                </a:lnTo>
                <a:lnTo>
                  <a:pt x="1008" y="37"/>
                </a:lnTo>
                <a:lnTo>
                  <a:pt x="877" y="75"/>
                </a:lnTo>
                <a:lnTo>
                  <a:pt x="765" y="112"/>
                </a:lnTo>
                <a:lnTo>
                  <a:pt x="653" y="168"/>
                </a:lnTo>
                <a:lnTo>
                  <a:pt x="560" y="242"/>
                </a:lnTo>
                <a:lnTo>
                  <a:pt x="448" y="317"/>
                </a:lnTo>
                <a:lnTo>
                  <a:pt x="374" y="391"/>
                </a:lnTo>
                <a:lnTo>
                  <a:pt x="281" y="485"/>
                </a:lnTo>
                <a:lnTo>
                  <a:pt x="206" y="597"/>
                </a:lnTo>
                <a:lnTo>
                  <a:pt x="150" y="708"/>
                </a:lnTo>
                <a:lnTo>
                  <a:pt x="94" y="820"/>
                </a:lnTo>
                <a:lnTo>
                  <a:pt x="57" y="932"/>
                </a:lnTo>
                <a:lnTo>
                  <a:pt x="20" y="1063"/>
                </a:lnTo>
                <a:lnTo>
                  <a:pt x="1" y="1174"/>
                </a:lnTo>
                <a:lnTo>
                  <a:pt x="1" y="1305"/>
                </a:lnTo>
                <a:lnTo>
                  <a:pt x="1" y="3877"/>
                </a:lnTo>
                <a:lnTo>
                  <a:pt x="1" y="4008"/>
                </a:lnTo>
                <a:lnTo>
                  <a:pt x="20" y="4138"/>
                </a:lnTo>
                <a:lnTo>
                  <a:pt x="57" y="4269"/>
                </a:lnTo>
                <a:lnTo>
                  <a:pt x="94" y="4380"/>
                </a:lnTo>
                <a:lnTo>
                  <a:pt x="150" y="4492"/>
                </a:lnTo>
                <a:lnTo>
                  <a:pt x="206" y="4604"/>
                </a:lnTo>
                <a:lnTo>
                  <a:pt x="281" y="4716"/>
                </a:lnTo>
                <a:lnTo>
                  <a:pt x="374" y="4809"/>
                </a:lnTo>
                <a:lnTo>
                  <a:pt x="448" y="4884"/>
                </a:lnTo>
                <a:lnTo>
                  <a:pt x="560" y="4958"/>
                </a:lnTo>
                <a:lnTo>
                  <a:pt x="653" y="5033"/>
                </a:lnTo>
                <a:lnTo>
                  <a:pt x="765" y="5089"/>
                </a:lnTo>
                <a:lnTo>
                  <a:pt x="877" y="5126"/>
                </a:lnTo>
                <a:lnTo>
                  <a:pt x="1008" y="5163"/>
                </a:lnTo>
                <a:lnTo>
                  <a:pt x="1138" y="5182"/>
                </a:lnTo>
                <a:lnTo>
                  <a:pt x="1269" y="5201"/>
                </a:lnTo>
                <a:lnTo>
                  <a:pt x="1399" y="5201"/>
                </a:lnTo>
                <a:lnTo>
                  <a:pt x="1529" y="5182"/>
                </a:lnTo>
                <a:lnTo>
                  <a:pt x="1660" y="5145"/>
                </a:lnTo>
                <a:lnTo>
                  <a:pt x="1790" y="5107"/>
                </a:lnTo>
                <a:lnTo>
                  <a:pt x="1902" y="5051"/>
                </a:lnTo>
                <a:lnTo>
                  <a:pt x="2014" y="4996"/>
                </a:lnTo>
                <a:lnTo>
                  <a:pt x="2107" y="4921"/>
                </a:lnTo>
                <a:lnTo>
                  <a:pt x="2200" y="4828"/>
                </a:lnTo>
                <a:lnTo>
                  <a:pt x="2294" y="4735"/>
                </a:lnTo>
                <a:lnTo>
                  <a:pt x="2368" y="4641"/>
                </a:lnTo>
                <a:lnTo>
                  <a:pt x="2443" y="4530"/>
                </a:lnTo>
                <a:lnTo>
                  <a:pt x="2499" y="4418"/>
                </a:lnTo>
                <a:lnTo>
                  <a:pt x="2536" y="4287"/>
                </a:lnTo>
                <a:lnTo>
                  <a:pt x="2573" y="4157"/>
                </a:lnTo>
                <a:lnTo>
                  <a:pt x="2592" y="4026"/>
                </a:lnTo>
                <a:lnTo>
                  <a:pt x="2592" y="3896"/>
                </a:lnTo>
                <a:lnTo>
                  <a:pt x="2592" y="1305"/>
                </a:lnTo>
                <a:lnTo>
                  <a:pt x="2592" y="1174"/>
                </a:lnTo>
                <a:lnTo>
                  <a:pt x="2573" y="1025"/>
                </a:lnTo>
                <a:lnTo>
                  <a:pt x="2536" y="913"/>
                </a:lnTo>
                <a:lnTo>
                  <a:pt x="2499" y="783"/>
                </a:lnTo>
                <a:lnTo>
                  <a:pt x="2443" y="671"/>
                </a:lnTo>
                <a:lnTo>
                  <a:pt x="2368" y="559"/>
                </a:lnTo>
                <a:lnTo>
                  <a:pt x="2294" y="466"/>
                </a:lnTo>
                <a:lnTo>
                  <a:pt x="2200" y="373"/>
                </a:lnTo>
                <a:lnTo>
                  <a:pt x="2107" y="280"/>
                </a:lnTo>
                <a:lnTo>
                  <a:pt x="2014" y="205"/>
                </a:lnTo>
                <a:lnTo>
                  <a:pt x="1902" y="149"/>
                </a:lnTo>
                <a:lnTo>
                  <a:pt x="1790" y="93"/>
                </a:lnTo>
                <a:lnTo>
                  <a:pt x="1660" y="56"/>
                </a:lnTo>
                <a:lnTo>
                  <a:pt x="1529" y="19"/>
                </a:lnTo>
                <a:lnTo>
                  <a:pt x="1399" y="0"/>
                </a:lnTo>
                <a:close/>
                <a:moveTo>
                  <a:pt x="3356" y="2237"/>
                </a:moveTo>
                <a:lnTo>
                  <a:pt x="3338" y="2255"/>
                </a:lnTo>
                <a:lnTo>
                  <a:pt x="3244" y="2405"/>
                </a:lnTo>
                <a:lnTo>
                  <a:pt x="3170" y="2554"/>
                </a:lnTo>
                <a:lnTo>
                  <a:pt x="3095" y="2703"/>
                </a:lnTo>
                <a:lnTo>
                  <a:pt x="3039" y="2852"/>
                </a:lnTo>
                <a:lnTo>
                  <a:pt x="3002" y="3001"/>
                </a:lnTo>
                <a:lnTo>
                  <a:pt x="2983" y="3169"/>
                </a:lnTo>
                <a:lnTo>
                  <a:pt x="2983" y="3337"/>
                </a:lnTo>
                <a:lnTo>
                  <a:pt x="2983" y="3486"/>
                </a:lnTo>
                <a:lnTo>
                  <a:pt x="3002" y="3653"/>
                </a:lnTo>
                <a:lnTo>
                  <a:pt x="3039" y="3803"/>
                </a:lnTo>
                <a:lnTo>
                  <a:pt x="3077" y="3952"/>
                </a:lnTo>
                <a:lnTo>
                  <a:pt x="3132" y="4119"/>
                </a:lnTo>
                <a:lnTo>
                  <a:pt x="3207" y="4250"/>
                </a:lnTo>
                <a:lnTo>
                  <a:pt x="3300" y="4399"/>
                </a:lnTo>
                <a:lnTo>
                  <a:pt x="3393" y="4530"/>
                </a:lnTo>
                <a:lnTo>
                  <a:pt x="3524" y="4660"/>
                </a:lnTo>
                <a:lnTo>
                  <a:pt x="3636" y="4772"/>
                </a:lnTo>
                <a:lnTo>
                  <a:pt x="3785" y="4884"/>
                </a:lnTo>
                <a:lnTo>
                  <a:pt x="3915" y="4958"/>
                </a:lnTo>
                <a:lnTo>
                  <a:pt x="4064" y="5033"/>
                </a:lnTo>
                <a:lnTo>
                  <a:pt x="4214" y="5089"/>
                </a:lnTo>
                <a:lnTo>
                  <a:pt x="4363" y="5145"/>
                </a:lnTo>
                <a:lnTo>
                  <a:pt x="4530" y="5182"/>
                </a:lnTo>
                <a:lnTo>
                  <a:pt x="4680" y="5201"/>
                </a:lnTo>
                <a:lnTo>
                  <a:pt x="4847" y="5201"/>
                </a:lnTo>
                <a:lnTo>
                  <a:pt x="5015" y="5182"/>
                </a:lnTo>
                <a:lnTo>
                  <a:pt x="5164" y="5163"/>
                </a:lnTo>
                <a:lnTo>
                  <a:pt x="5332" y="5126"/>
                </a:lnTo>
                <a:lnTo>
                  <a:pt x="5481" y="5070"/>
                </a:lnTo>
                <a:lnTo>
                  <a:pt x="5630" y="5014"/>
                </a:lnTo>
                <a:lnTo>
                  <a:pt x="5779" y="4940"/>
                </a:lnTo>
                <a:lnTo>
                  <a:pt x="5910" y="4846"/>
                </a:lnTo>
                <a:lnTo>
                  <a:pt x="5928" y="4809"/>
                </a:lnTo>
                <a:lnTo>
                  <a:pt x="5947" y="4772"/>
                </a:lnTo>
                <a:lnTo>
                  <a:pt x="5947" y="4735"/>
                </a:lnTo>
                <a:lnTo>
                  <a:pt x="5928" y="4697"/>
                </a:lnTo>
                <a:lnTo>
                  <a:pt x="3468" y="2255"/>
                </a:lnTo>
                <a:lnTo>
                  <a:pt x="3431" y="2237"/>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48"/>
          <p:cNvSpPr/>
          <p:nvPr/>
        </p:nvSpPr>
        <p:spPr>
          <a:xfrm>
            <a:off x="5797986" y="1929582"/>
            <a:ext cx="123568" cy="123955"/>
          </a:xfrm>
          <a:custGeom>
            <a:avLst/>
            <a:gdLst/>
            <a:ahLst/>
            <a:cxnLst/>
            <a:rect l="l" t="t" r="r" b="b"/>
            <a:pathLst>
              <a:path w="5742" h="5760" extrusionOk="0">
                <a:moveTo>
                  <a:pt x="2871" y="0"/>
                </a:moveTo>
                <a:lnTo>
                  <a:pt x="2573" y="19"/>
                </a:lnTo>
                <a:lnTo>
                  <a:pt x="2294" y="56"/>
                </a:lnTo>
                <a:lnTo>
                  <a:pt x="2014" y="131"/>
                </a:lnTo>
                <a:lnTo>
                  <a:pt x="1753" y="224"/>
                </a:lnTo>
                <a:lnTo>
                  <a:pt x="1492" y="354"/>
                </a:lnTo>
                <a:lnTo>
                  <a:pt x="1268" y="485"/>
                </a:lnTo>
                <a:lnTo>
                  <a:pt x="1045" y="652"/>
                </a:lnTo>
                <a:lnTo>
                  <a:pt x="840" y="839"/>
                </a:lnTo>
                <a:lnTo>
                  <a:pt x="653" y="1044"/>
                </a:lnTo>
                <a:lnTo>
                  <a:pt x="485" y="1268"/>
                </a:lnTo>
                <a:lnTo>
                  <a:pt x="336" y="1510"/>
                </a:lnTo>
                <a:lnTo>
                  <a:pt x="225" y="1752"/>
                </a:lnTo>
                <a:lnTo>
                  <a:pt x="113" y="2013"/>
                </a:lnTo>
                <a:lnTo>
                  <a:pt x="57" y="2293"/>
                </a:lnTo>
                <a:lnTo>
                  <a:pt x="1" y="2591"/>
                </a:lnTo>
                <a:lnTo>
                  <a:pt x="1" y="2871"/>
                </a:lnTo>
                <a:lnTo>
                  <a:pt x="1" y="3113"/>
                </a:lnTo>
                <a:lnTo>
                  <a:pt x="20" y="3318"/>
                </a:lnTo>
                <a:lnTo>
                  <a:pt x="75" y="3542"/>
                </a:lnTo>
                <a:lnTo>
                  <a:pt x="131" y="3747"/>
                </a:lnTo>
                <a:lnTo>
                  <a:pt x="206" y="3952"/>
                </a:lnTo>
                <a:lnTo>
                  <a:pt x="280" y="4157"/>
                </a:lnTo>
                <a:lnTo>
                  <a:pt x="392" y="4343"/>
                </a:lnTo>
                <a:lnTo>
                  <a:pt x="504" y="4511"/>
                </a:lnTo>
                <a:lnTo>
                  <a:pt x="635" y="4679"/>
                </a:lnTo>
                <a:lnTo>
                  <a:pt x="765" y="4846"/>
                </a:lnTo>
                <a:lnTo>
                  <a:pt x="914" y="4996"/>
                </a:lnTo>
                <a:lnTo>
                  <a:pt x="1082" y="5126"/>
                </a:lnTo>
                <a:lnTo>
                  <a:pt x="1250" y="5257"/>
                </a:lnTo>
                <a:lnTo>
                  <a:pt x="1436" y="5368"/>
                </a:lnTo>
                <a:lnTo>
                  <a:pt x="1623" y="5480"/>
                </a:lnTo>
                <a:lnTo>
                  <a:pt x="1828" y="5555"/>
                </a:lnTo>
                <a:lnTo>
                  <a:pt x="1809" y="5368"/>
                </a:lnTo>
                <a:lnTo>
                  <a:pt x="1790" y="5145"/>
                </a:lnTo>
                <a:lnTo>
                  <a:pt x="1809" y="4940"/>
                </a:lnTo>
                <a:lnTo>
                  <a:pt x="1828" y="4735"/>
                </a:lnTo>
                <a:lnTo>
                  <a:pt x="2163" y="3299"/>
                </a:lnTo>
                <a:lnTo>
                  <a:pt x="2126" y="3187"/>
                </a:lnTo>
                <a:lnTo>
                  <a:pt x="2089" y="3057"/>
                </a:lnTo>
                <a:lnTo>
                  <a:pt x="2089" y="2871"/>
                </a:lnTo>
                <a:lnTo>
                  <a:pt x="2089" y="2740"/>
                </a:lnTo>
                <a:lnTo>
                  <a:pt x="2126" y="2591"/>
                </a:lnTo>
                <a:lnTo>
                  <a:pt x="2163" y="2479"/>
                </a:lnTo>
                <a:lnTo>
                  <a:pt x="2238" y="2367"/>
                </a:lnTo>
                <a:lnTo>
                  <a:pt x="2312" y="2293"/>
                </a:lnTo>
                <a:lnTo>
                  <a:pt x="2405" y="2237"/>
                </a:lnTo>
                <a:lnTo>
                  <a:pt x="2499" y="2200"/>
                </a:lnTo>
                <a:lnTo>
                  <a:pt x="2610" y="2181"/>
                </a:lnTo>
                <a:lnTo>
                  <a:pt x="2685" y="2181"/>
                </a:lnTo>
                <a:lnTo>
                  <a:pt x="2760" y="2218"/>
                </a:lnTo>
                <a:lnTo>
                  <a:pt x="2834" y="2255"/>
                </a:lnTo>
                <a:lnTo>
                  <a:pt x="2871" y="2293"/>
                </a:lnTo>
                <a:lnTo>
                  <a:pt x="2909" y="2349"/>
                </a:lnTo>
                <a:lnTo>
                  <a:pt x="2946" y="2423"/>
                </a:lnTo>
                <a:lnTo>
                  <a:pt x="2965" y="2498"/>
                </a:lnTo>
                <a:lnTo>
                  <a:pt x="2965" y="2591"/>
                </a:lnTo>
                <a:lnTo>
                  <a:pt x="2965" y="2684"/>
                </a:lnTo>
                <a:lnTo>
                  <a:pt x="2946" y="2796"/>
                </a:lnTo>
                <a:lnTo>
                  <a:pt x="2871" y="3020"/>
                </a:lnTo>
                <a:lnTo>
                  <a:pt x="2797" y="3281"/>
                </a:lnTo>
                <a:lnTo>
                  <a:pt x="2722" y="3542"/>
                </a:lnTo>
                <a:lnTo>
                  <a:pt x="2722" y="3653"/>
                </a:lnTo>
                <a:lnTo>
                  <a:pt x="2722" y="3747"/>
                </a:lnTo>
                <a:lnTo>
                  <a:pt x="2760" y="3840"/>
                </a:lnTo>
                <a:lnTo>
                  <a:pt x="2815" y="3914"/>
                </a:lnTo>
                <a:lnTo>
                  <a:pt x="2871" y="3970"/>
                </a:lnTo>
                <a:lnTo>
                  <a:pt x="2965" y="4026"/>
                </a:lnTo>
                <a:lnTo>
                  <a:pt x="3058" y="4045"/>
                </a:lnTo>
                <a:lnTo>
                  <a:pt x="3151" y="4064"/>
                </a:lnTo>
                <a:lnTo>
                  <a:pt x="3244" y="4045"/>
                </a:lnTo>
                <a:lnTo>
                  <a:pt x="3337" y="4026"/>
                </a:lnTo>
                <a:lnTo>
                  <a:pt x="3431" y="4008"/>
                </a:lnTo>
                <a:lnTo>
                  <a:pt x="3505" y="3970"/>
                </a:lnTo>
                <a:lnTo>
                  <a:pt x="3598" y="3914"/>
                </a:lnTo>
                <a:lnTo>
                  <a:pt x="3673" y="3840"/>
                </a:lnTo>
                <a:lnTo>
                  <a:pt x="3803" y="3691"/>
                </a:lnTo>
                <a:lnTo>
                  <a:pt x="3915" y="3504"/>
                </a:lnTo>
                <a:lnTo>
                  <a:pt x="3990" y="3281"/>
                </a:lnTo>
                <a:lnTo>
                  <a:pt x="4046" y="3020"/>
                </a:lnTo>
                <a:lnTo>
                  <a:pt x="4064" y="2740"/>
                </a:lnTo>
                <a:lnTo>
                  <a:pt x="4046" y="2610"/>
                </a:lnTo>
                <a:lnTo>
                  <a:pt x="4046" y="2498"/>
                </a:lnTo>
                <a:lnTo>
                  <a:pt x="4008" y="2386"/>
                </a:lnTo>
                <a:lnTo>
                  <a:pt x="3971" y="2274"/>
                </a:lnTo>
                <a:lnTo>
                  <a:pt x="3915" y="2162"/>
                </a:lnTo>
                <a:lnTo>
                  <a:pt x="3859" y="2069"/>
                </a:lnTo>
                <a:lnTo>
                  <a:pt x="3803" y="1976"/>
                </a:lnTo>
                <a:lnTo>
                  <a:pt x="3729" y="1901"/>
                </a:lnTo>
                <a:lnTo>
                  <a:pt x="3636" y="1827"/>
                </a:lnTo>
                <a:lnTo>
                  <a:pt x="3542" y="1752"/>
                </a:lnTo>
                <a:lnTo>
                  <a:pt x="3449" y="1696"/>
                </a:lnTo>
                <a:lnTo>
                  <a:pt x="3337" y="1659"/>
                </a:lnTo>
                <a:lnTo>
                  <a:pt x="3226" y="1622"/>
                </a:lnTo>
                <a:lnTo>
                  <a:pt x="3114" y="1603"/>
                </a:lnTo>
                <a:lnTo>
                  <a:pt x="2983" y="1584"/>
                </a:lnTo>
                <a:lnTo>
                  <a:pt x="2853" y="1566"/>
                </a:lnTo>
                <a:lnTo>
                  <a:pt x="2704" y="1584"/>
                </a:lnTo>
                <a:lnTo>
                  <a:pt x="2573" y="1603"/>
                </a:lnTo>
                <a:lnTo>
                  <a:pt x="2443" y="1640"/>
                </a:lnTo>
                <a:lnTo>
                  <a:pt x="2312" y="1678"/>
                </a:lnTo>
                <a:lnTo>
                  <a:pt x="2200" y="1734"/>
                </a:lnTo>
                <a:lnTo>
                  <a:pt x="2089" y="1808"/>
                </a:lnTo>
                <a:lnTo>
                  <a:pt x="1995" y="1883"/>
                </a:lnTo>
                <a:lnTo>
                  <a:pt x="1902" y="1957"/>
                </a:lnTo>
                <a:lnTo>
                  <a:pt x="1828" y="2050"/>
                </a:lnTo>
                <a:lnTo>
                  <a:pt x="1753" y="2144"/>
                </a:lnTo>
                <a:lnTo>
                  <a:pt x="1697" y="2255"/>
                </a:lnTo>
                <a:lnTo>
                  <a:pt x="1641" y="2349"/>
                </a:lnTo>
                <a:lnTo>
                  <a:pt x="1585" y="2591"/>
                </a:lnTo>
                <a:lnTo>
                  <a:pt x="1567" y="2815"/>
                </a:lnTo>
                <a:lnTo>
                  <a:pt x="1567" y="3001"/>
                </a:lnTo>
                <a:lnTo>
                  <a:pt x="1623" y="3187"/>
                </a:lnTo>
                <a:lnTo>
                  <a:pt x="1697" y="3355"/>
                </a:lnTo>
                <a:lnTo>
                  <a:pt x="1772" y="3486"/>
                </a:lnTo>
                <a:lnTo>
                  <a:pt x="1790" y="3523"/>
                </a:lnTo>
                <a:lnTo>
                  <a:pt x="1790" y="3560"/>
                </a:lnTo>
                <a:lnTo>
                  <a:pt x="1716" y="3877"/>
                </a:lnTo>
                <a:lnTo>
                  <a:pt x="1697" y="3914"/>
                </a:lnTo>
                <a:lnTo>
                  <a:pt x="1678" y="3933"/>
                </a:lnTo>
                <a:lnTo>
                  <a:pt x="1641" y="3933"/>
                </a:lnTo>
                <a:lnTo>
                  <a:pt x="1623" y="3914"/>
                </a:lnTo>
                <a:lnTo>
                  <a:pt x="1492" y="3840"/>
                </a:lnTo>
                <a:lnTo>
                  <a:pt x="1380" y="3747"/>
                </a:lnTo>
                <a:lnTo>
                  <a:pt x="1268" y="3616"/>
                </a:lnTo>
                <a:lnTo>
                  <a:pt x="1194" y="3467"/>
                </a:lnTo>
                <a:lnTo>
                  <a:pt x="1119" y="3299"/>
                </a:lnTo>
                <a:lnTo>
                  <a:pt x="1063" y="3132"/>
                </a:lnTo>
                <a:lnTo>
                  <a:pt x="1045" y="2964"/>
                </a:lnTo>
                <a:lnTo>
                  <a:pt x="1026" y="2815"/>
                </a:lnTo>
                <a:lnTo>
                  <a:pt x="1045" y="2647"/>
                </a:lnTo>
                <a:lnTo>
                  <a:pt x="1063" y="2479"/>
                </a:lnTo>
                <a:lnTo>
                  <a:pt x="1101" y="2311"/>
                </a:lnTo>
                <a:lnTo>
                  <a:pt x="1157" y="2162"/>
                </a:lnTo>
                <a:lnTo>
                  <a:pt x="1212" y="1995"/>
                </a:lnTo>
                <a:lnTo>
                  <a:pt x="1306" y="1864"/>
                </a:lnTo>
                <a:lnTo>
                  <a:pt x="1399" y="1715"/>
                </a:lnTo>
                <a:lnTo>
                  <a:pt x="1511" y="1603"/>
                </a:lnTo>
                <a:lnTo>
                  <a:pt x="1641" y="1491"/>
                </a:lnTo>
                <a:lnTo>
                  <a:pt x="1790" y="1379"/>
                </a:lnTo>
                <a:lnTo>
                  <a:pt x="1939" y="1286"/>
                </a:lnTo>
                <a:lnTo>
                  <a:pt x="2107" y="1212"/>
                </a:lnTo>
                <a:lnTo>
                  <a:pt x="2294" y="1156"/>
                </a:lnTo>
                <a:lnTo>
                  <a:pt x="2499" y="1100"/>
                </a:lnTo>
                <a:lnTo>
                  <a:pt x="2704" y="1081"/>
                </a:lnTo>
                <a:lnTo>
                  <a:pt x="2927" y="1063"/>
                </a:lnTo>
                <a:lnTo>
                  <a:pt x="3114" y="1081"/>
                </a:lnTo>
                <a:lnTo>
                  <a:pt x="3300" y="1100"/>
                </a:lnTo>
                <a:lnTo>
                  <a:pt x="3468" y="1137"/>
                </a:lnTo>
                <a:lnTo>
                  <a:pt x="3636" y="1193"/>
                </a:lnTo>
                <a:lnTo>
                  <a:pt x="3785" y="1268"/>
                </a:lnTo>
                <a:lnTo>
                  <a:pt x="3934" y="1342"/>
                </a:lnTo>
                <a:lnTo>
                  <a:pt x="4064" y="1435"/>
                </a:lnTo>
                <a:lnTo>
                  <a:pt x="4195" y="1547"/>
                </a:lnTo>
                <a:lnTo>
                  <a:pt x="4307" y="1659"/>
                </a:lnTo>
                <a:lnTo>
                  <a:pt x="4400" y="1789"/>
                </a:lnTo>
                <a:lnTo>
                  <a:pt x="4493" y="1920"/>
                </a:lnTo>
                <a:lnTo>
                  <a:pt x="4568" y="2069"/>
                </a:lnTo>
                <a:lnTo>
                  <a:pt x="4624" y="2218"/>
                </a:lnTo>
                <a:lnTo>
                  <a:pt x="4679" y="2386"/>
                </a:lnTo>
                <a:lnTo>
                  <a:pt x="4698" y="2554"/>
                </a:lnTo>
                <a:lnTo>
                  <a:pt x="4698" y="2721"/>
                </a:lnTo>
                <a:lnTo>
                  <a:pt x="4698" y="2908"/>
                </a:lnTo>
                <a:lnTo>
                  <a:pt x="4679" y="3094"/>
                </a:lnTo>
                <a:lnTo>
                  <a:pt x="4642" y="3262"/>
                </a:lnTo>
                <a:lnTo>
                  <a:pt x="4586" y="3430"/>
                </a:lnTo>
                <a:lnTo>
                  <a:pt x="4530" y="3579"/>
                </a:lnTo>
                <a:lnTo>
                  <a:pt x="4456" y="3728"/>
                </a:lnTo>
                <a:lnTo>
                  <a:pt x="4381" y="3877"/>
                </a:lnTo>
                <a:lnTo>
                  <a:pt x="4288" y="3989"/>
                </a:lnTo>
                <a:lnTo>
                  <a:pt x="4176" y="4119"/>
                </a:lnTo>
                <a:lnTo>
                  <a:pt x="4064" y="4213"/>
                </a:lnTo>
                <a:lnTo>
                  <a:pt x="3953" y="4306"/>
                </a:lnTo>
                <a:lnTo>
                  <a:pt x="3803" y="4380"/>
                </a:lnTo>
                <a:lnTo>
                  <a:pt x="3673" y="4436"/>
                </a:lnTo>
                <a:lnTo>
                  <a:pt x="3524" y="4474"/>
                </a:lnTo>
                <a:lnTo>
                  <a:pt x="3375" y="4511"/>
                </a:lnTo>
                <a:lnTo>
                  <a:pt x="3095" y="4511"/>
                </a:lnTo>
                <a:lnTo>
                  <a:pt x="3002" y="4492"/>
                </a:lnTo>
                <a:lnTo>
                  <a:pt x="2909" y="4455"/>
                </a:lnTo>
                <a:lnTo>
                  <a:pt x="2815" y="4418"/>
                </a:lnTo>
                <a:lnTo>
                  <a:pt x="2722" y="4362"/>
                </a:lnTo>
                <a:lnTo>
                  <a:pt x="2648" y="4306"/>
                </a:lnTo>
                <a:lnTo>
                  <a:pt x="2592" y="4250"/>
                </a:lnTo>
                <a:lnTo>
                  <a:pt x="2555" y="4194"/>
                </a:lnTo>
                <a:lnTo>
                  <a:pt x="2368" y="4865"/>
                </a:lnTo>
                <a:lnTo>
                  <a:pt x="2312" y="5070"/>
                </a:lnTo>
                <a:lnTo>
                  <a:pt x="2219" y="5275"/>
                </a:lnTo>
                <a:lnTo>
                  <a:pt x="2014" y="5629"/>
                </a:lnTo>
                <a:lnTo>
                  <a:pt x="2219" y="5685"/>
                </a:lnTo>
                <a:lnTo>
                  <a:pt x="2424" y="5723"/>
                </a:lnTo>
                <a:lnTo>
                  <a:pt x="2648" y="5741"/>
                </a:lnTo>
                <a:lnTo>
                  <a:pt x="2871" y="5760"/>
                </a:lnTo>
                <a:lnTo>
                  <a:pt x="3170" y="5741"/>
                </a:lnTo>
                <a:lnTo>
                  <a:pt x="3449" y="5704"/>
                </a:lnTo>
                <a:lnTo>
                  <a:pt x="3729" y="5629"/>
                </a:lnTo>
                <a:lnTo>
                  <a:pt x="3990" y="5536"/>
                </a:lnTo>
                <a:lnTo>
                  <a:pt x="4232" y="5406"/>
                </a:lnTo>
                <a:lnTo>
                  <a:pt x="4474" y="5257"/>
                </a:lnTo>
                <a:lnTo>
                  <a:pt x="4698" y="5107"/>
                </a:lnTo>
                <a:lnTo>
                  <a:pt x="4903" y="4921"/>
                </a:lnTo>
                <a:lnTo>
                  <a:pt x="5090" y="4716"/>
                </a:lnTo>
                <a:lnTo>
                  <a:pt x="5257" y="4492"/>
                </a:lnTo>
                <a:lnTo>
                  <a:pt x="5406" y="4250"/>
                </a:lnTo>
                <a:lnTo>
                  <a:pt x="5518" y="3989"/>
                </a:lnTo>
                <a:lnTo>
                  <a:pt x="5611" y="3728"/>
                </a:lnTo>
                <a:lnTo>
                  <a:pt x="5686" y="3467"/>
                </a:lnTo>
                <a:lnTo>
                  <a:pt x="5723" y="3169"/>
                </a:lnTo>
                <a:lnTo>
                  <a:pt x="5742" y="2871"/>
                </a:lnTo>
                <a:lnTo>
                  <a:pt x="5723" y="2591"/>
                </a:lnTo>
                <a:lnTo>
                  <a:pt x="5686" y="2293"/>
                </a:lnTo>
                <a:lnTo>
                  <a:pt x="5611" y="2013"/>
                </a:lnTo>
                <a:lnTo>
                  <a:pt x="5518" y="1752"/>
                </a:lnTo>
                <a:lnTo>
                  <a:pt x="5406" y="1510"/>
                </a:lnTo>
                <a:lnTo>
                  <a:pt x="5257" y="1268"/>
                </a:lnTo>
                <a:lnTo>
                  <a:pt x="5090" y="1044"/>
                </a:lnTo>
                <a:lnTo>
                  <a:pt x="4903" y="839"/>
                </a:lnTo>
                <a:lnTo>
                  <a:pt x="4698" y="652"/>
                </a:lnTo>
                <a:lnTo>
                  <a:pt x="4474" y="485"/>
                </a:lnTo>
                <a:lnTo>
                  <a:pt x="4232" y="354"/>
                </a:lnTo>
                <a:lnTo>
                  <a:pt x="3990" y="224"/>
                </a:lnTo>
                <a:lnTo>
                  <a:pt x="3729" y="131"/>
                </a:lnTo>
                <a:lnTo>
                  <a:pt x="3449" y="56"/>
                </a:lnTo>
                <a:lnTo>
                  <a:pt x="3170" y="19"/>
                </a:lnTo>
                <a:lnTo>
                  <a:pt x="2871"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48"/>
          <p:cNvSpPr/>
          <p:nvPr/>
        </p:nvSpPr>
        <p:spPr>
          <a:xfrm>
            <a:off x="5464687" y="1929582"/>
            <a:ext cx="143624" cy="127979"/>
          </a:xfrm>
          <a:custGeom>
            <a:avLst/>
            <a:gdLst/>
            <a:ahLst/>
            <a:cxnLst/>
            <a:rect l="l" t="t" r="r" b="b"/>
            <a:pathLst>
              <a:path w="6674" h="5947" extrusionOk="0">
                <a:moveTo>
                  <a:pt x="2106" y="0"/>
                </a:moveTo>
                <a:lnTo>
                  <a:pt x="2013" y="19"/>
                </a:lnTo>
                <a:lnTo>
                  <a:pt x="1957" y="75"/>
                </a:lnTo>
                <a:lnTo>
                  <a:pt x="1920" y="149"/>
                </a:lnTo>
                <a:lnTo>
                  <a:pt x="1920" y="242"/>
                </a:lnTo>
                <a:lnTo>
                  <a:pt x="2498" y="2237"/>
                </a:lnTo>
                <a:lnTo>
                  <a:pt x="1305" y="2237"/>
                </a:lnTo>
                <a:lnTo>
                  <a:pt x="802" y="1566"/>
                </a:lnTo>
                <a:lnTo>
                  <a:pt x="727" y="1510"/>
                </a:lnTo>
                <a:lnTo>
                  <a:pt x="653" y="1491"/>
                </a:lnTo>
                <a:lnTo>
                  <a:pt x="187" y="1491"/>
                </a:lnTo>
                <a:lnTo>
                  <a:pt x="93" y="1510"/>
                </a:lnTo>
                <a:lnTo>
                  <a:pt x="37" y="1566"/>
                </a:lnTo>
                <a:lnTo>
                  <a:pt x="0" y="1640"/>
                </a:lnTo>
                <a:lnTo>
                  <a:pt x="0" y="1715"/>
                </a:lnTo>
                <a:lnTo>
                  <a:pt x="373" y="2964"/>
                </a:lnTo>
                <a:lnTo>
                  <a:pt x="0" y="4231"/>
                </a:lnTo>
                <a:lnTo>
                  <a:pt x="0" y="4306"/>
                </a:lnTo>
                <a:lnTo>
                  <a:pt x="37" y="4380"/>
                </a:lnTo>
                <a:lnTo>
                  <a:pt x="93" y="4436"/>
                </a:lnTo>
                <a:lnTo>
                  <a:pt x="187" y="4455"/>
                </a:lnTo>
                <a:lnTo>
                  <a:pt x="653" y="4455"/>
                </a:lnTo>
                <a:lnTo>
                  <a:pt x="727" y="4436"/>
                </a:lnTo>
                <a:lnTo>
                  <a:pt x="802" y="4380"/>
                </a:lnTo>
                <a:lnTo>
                  <a:pt x="1305" y="3709"/>
                </a:lnTo>
                <a:lnTo>
                  <a:pt x="2498" y="3709"/>
                </a:lnTo>
                <a:lnTo>
                  <a:pt x="1920" y="5704"/>
                </a:lnTo>
                <a:lnTo>
                  <a:pt x="1920" y="5797"/>
                </a:lnTo>
                <a:lnTo>
                  <a:pt x="1957" y="5872"/>
                </a:lnTo>
                <a:lnTo>
                  <a:pt x="2013" y="5928"/>
                </a:lnTo>
                <a:lnTo>
                  <a:pt x="2106" y="5946"/>
                </a:lnTo>
                <a:lnTo>
                  <a:pt x="2852" y="5946"/>
                </a:lnTo>
                <a:lnTo>
                  <a:pt x="2908" y="5928"/>
                </a:lnTo>
                <a:lnTo>
                  <a:pt x="2945" y="5909"/>
                </a:lnTo>
                <a:lnTo>
                  <a:pt x="2983" y="5890"/>
                </a:lnTo>
                <a:lnTo>
                  <a:pt x="3020" y="5853"/>
                </a:lnTo>
                <a:lnTo>
                  <a:pt x="4231" y="3709"/>
                </a:lnTo>
                <a:lnTo>
                  <a:pt x="5573" y="3709"/>
                </a:lnTo>
                <a:lnTo>
                  <a:pt x="5723" y="3691"/>
                </a:lnTo>
                <a:lnTo>
                  <a:pt x="5909" y="3653"/>
                </a:lnTo>
                <a:lnTo>
                  <a:pt x="6095" y="3579"/>
                </a:lnTo>
                <a:lnTo>
                  <a:pt x="6282" y="3504"/>
                </a:lnTo>
                <a:lnTo>
                  <a:pt x="6431" y="3393"/>
                </a:lnTo>
                <a:lnTo>
                  <a:pt x="6561" y="3262"/>
                </a:lnTo>
                <a:lnTo>
                  <a:pt x="6617" y="3187"/>
                </a:lnTo>
                <a:lnTo>
                  <a:pt x="6655" y="3113"/>
                </a:lnTo>
                <a:lnTo>
                  <a:pt x="6673" y="3038"/>
                </a:lnTo>
                <a:lnTo>
                  <a:pt x="6673" y="2964"/>
                </a:lnTo>
                <a:lnTo>
                  <a:pt x="6673" y="2889"/>
                </a:lnTo>
                <a:lnTo>
                  <a:pt x="6655" y="2815"/>
                </a:lnTo>
                <a:lnTo>
                  <a:pt x="6617" y="2759"/>
                </a:lnTo>
                <a:lnTo>
                  <a:pt x="6561" y="2684"/>
                </a:lnTo>
                <a:lnTo>
                  <a:pt x="6431" y="2554"/>
                </a:lnTo>
                <a:lnTo>
                  <a:pt x="6282" y="2442"/>
                </a:lnTo>
                <a:lnTo>
                  <a:pt x="6095" y="2349"/>
                </a:lnTo>
                <a:lnTo>
                  <a:pt x="5909" y="2293"/>
                </a:lnTo>
                <a:lnTo>
                  <a:pt x="5723" y="2237"/>
                </a:lnTo>
                <a:lnTo>
                  <a:pt x="4231" y="2237"/>
                </a:lnTo>
                <a:lnTo>
                  <a:pt x="3020" y="93"/>
                </a:lnTo>
                <a:lnTo>
                  <a:pt x="2983" y="56"/>
                </a:lnTo>
                <a:lnTo>
                  <a:pt x="2945" y="19"/>
                </a:lnTo>
                <a:lnTo>
                  <a:pt x="2908"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48"/>
          <p:cNvSpPr/>
          <p:nvPr/>
        </p:nvSpPr>
        <p:spPr>
          <a:xfrm>
            <a:off x="5180708" y="1929582"/>
            <a:ext cx="95893" cy="127979"/>
          </a:xfrm>
          <a:custGeom>
            <a:avLst/>
            <a:gdLst/>
            <a:ahLst/>
            <a:cxnLst/>
            <a:rect l="l" t="t" r="r" b="b"/>
            <a:pathLst>
              <a:path w="4456" h="5947" extrusionOk="0">
                <a:moveTo>
                  <a:pt x="1063" y="0"/>
                </a:moveTo>
                <a:lnTo>
                  <a:pt x="988" y="19"/>
                </a:lnTo>
                <a:lnTo>
                  <a:pt x="914" y="56"/>
                </a:lnTo>
                <a:lnTo>
                  <a:pt x="858" y="93"/>
                </a:lnTo>
                <a:lnTo>
                  <a:pt x="820" y="149"/>
                </a:lnTo>
                <a:lnTo>
                  <a:pt x="783" y="224"/>
                </a:lnTo>
                <a:lnTo>
                  <a:pt x="746" y="298"/>
                </a:lnTo>
                <a:lnTo>
                  <a:pt x="746" y="373"/>
                </a:lnTo>
                <a:lnTo>
                  <a:pt x="746" y="1678"/>
                </a:lnTo>
                <a:lnTo>
                  <a:pt x="1491" y="1678"/>
                </a:lnTo>
                <a:lnTo>
                  <a:pt x="1491" y="373"/>
                </a:lnTo>
                <a:lnTo>
                  <a:pt x="1473" y="317"/>
                </a:lnTo>
                <a:lnTo>
                  <a:pt x="1454" y="242"/>
                </a:lnTo>
                <a:lnTo>
                  <a:pt x="1435" y="186"/>
                </a:lnTo>
                <a:lnTo>
                  <a:pt x="1380" y="131"/>
                </a:lnTo>
                <a:lnTo>
                  <a:pt x="1342" y="75"/>
                </a:lnTo>
                <a:lnTo>
                  <a:pt x="1286" y="37"/>
                </a:lnTo>
                <a:lnTo>
                  <a:pt x="1212" y="19"/>
                </a:lnTo>
                <a:lnTo>
                  <a:pt x="1137" y="0"/>
                </a:lnTo>
                <a:close/>
                <a:moveTo>
                  <a:pt x="3318" y="0"/>
                </a:moveTo>
                <a:lnTo>
                  <a:pt x="3243" y="19"/>
                </a:lnTo>
                <a:lnTo>
                  <a:pt x="3169" y="37"/>
                </a:lnTo>
                <a:lnTo>
                  <a:pt x="3113" y="75"/>
                </a:lnTo>
                <a:lnTo>
                  <a:pt x="3076" y="131"/>
                </a:lnTo>
                <a:lnTo>
                  <a:pt x="3020" y="186"/>
                </a:lnTo>
                <a:lnTo>
                  <a:pt x="3001" y="242"/>
                </a:lnTo>
                <a:lnTo>
                  <a:pt x="2983" y="317"/>
                </a:lnTo>
                <a:lnTo>
                  <a:pt x="2964" y="373"/>
                </a:lnTo>
                <a:lnTo>
                  <a:pt x="2964" y="1678"/>
                </a:lnTo>
                <a:lnTo>
                  <a:pt x="3709" y="1678"/>
                </a:lnTo>
                <a:lnTo>
                  <a:pt x="3709" y="373"/>
                </a:lnTo>
                <a:lnTo>
                  <a:pt x="3709" y="298"/>
                </a:lnTo>
                <a:lnTo>
                  <a:pt x="3672" y="224"/>
                </a:lnTo>
                <a:lnTo>
                  <a:pt x="3635" y="149"/>
                </a:lnTo>
                <a:lnTo>
                  <a:pt x="3598" y="93"/>
                </a:lnTo>
                <a:lnTo>
                  <a:pt x="3542" y="56"/>
                </a:lnTo>
                <a:lnTo>
                  <a:pt x="3467" y="19"/>
                </a:lnTo>
                <a:lnTo>
                  <a:pt x="3393" y="0"/>
                </a:lnTo>
                <a:close/>
                <a:moveTo>
                  <a:pt x="112" y="1864"/>
                </a:moveTo>
                <a:lnTo>
                  <a:pt x="56" y="1920"/>
                </a:lnTo>
                <a:lnTo>
                  <a:pt x="19" y="1976"/>
                </a:lnTo>
                <a:lnTo>
                  <a:pt x="0" y="2050"/>
                </a:lnTo>
                <a:lnTo>
                  <a:pt x="0" y="2423"/>
                </a:lnTo>
                <a:lnTo>
                  <a:pt x="19" y="2479"/>
                </a:lnTo>
                <a:lnTo>
                  <a:pt x="56" y="2554"/>
                </a:lnTo>
                <a:lnTo>
                  <a:pt x="112" y="2591"/>
                </a:lnTo>
                <a:lnTo>
                  <a:pt x="373" y="2591"/>
                </a:lnTo>
                <a:lnTo>
                  <a:pt x="373" y="2964"/>
                </a:lnTo>
                <a:lnTo>
                  <a:pt x="373" y="3132"/>
                </a:lnTo>
                <a:lnTo>
                  <a:pt x="392" y="3299"/>
                </a:lnTo>
                <a:lnTo>
                  <a:pt x="429" y="3448"/>
                </a:lnTo>
                <a:lnTo>
                  <a:pt x="485" y="3616"/>
                </a:lnTo>
                <a:lnTo>
                  <a:pt x="541" y="3765"/>
                </a:lnTo>
                <a:lnTo>
                  <a:pt x="615" y="3896"/>
                </a:lnTo>
                <a:lnTo>
                  <a:pt x="708" y="4026"/>
                </a:lnTo>
                <a:lnTo>
                  <a:pt x="802" y="4157"/>
                </a:lnTo>
                <a:lnTo>
                  <a:pt x="895" y="4269"/>
                </a:lnTo>
                <a:lnTo>
                  <a:pt x="1007" y="4380"/>
                </a:lnTo>
                <a:lnTo>
                  <a:pt x="1137" y="4474"/>
                </a:lnTo>
                <a:lnTo>
                  <a:pt x="1268" y="4567"/>
                </a:lnTo>
                <a:lnTo>
                  <a:pt x="1398" y="4641"/>
                </a:lnTo>
                <a:lnTo>
                  <a:pt x="1547" y="4697"/>
                </a:lnTo>
                <a:lnTo>
                  <a:pt x="1696" y="4753"/>
                </a:lnTo>
                <a:lnTo>
                  <a:pt x="1864" y="4791"/>
                </a:lnTo>
                <a:lnTo>
                  <a:pt x="1864" y="5946"/>
                </a:lnTo>
                <a:lnTo>
                  <a:pt x="2591" y="5946"/>
                </a:lnTo>
                <a:lnTo>
                  <a:pt x="2591" y="4791"/>
                </a:lnTo>
                <a:lnTo>
                  <a:pt x="2759" y="4753"/>
                </a:lnTo>
                <a:lnTo>
                  <a:pt x="2908" y="4697"/>
                </a:lnTo>
                <a:lnTo>
                  <a:pt x="3057" y="4641"/>
                </a:lnTo>
                <a:lnTo>
                  <a:pt x="3188" y="4567"/>
                </a:lnTo>
                <a:lnTo>
                  <a:pt x="3318" y="4474"/>
                </a:lnTo>
                <a:lnTo>
                  <a:pt x="3449" y="4380"/>
                </a:lnTo>
                <a:lnTo>
                  <a:pt x="3560" y="4269"/>
                </a:lnTo>
                <a:lnTo>
                  <a:pt x="3654" y="4157"/>
                </a:lnTo>
                <a:lnTo>
                  <a:pt x="3747" y="4026"/>
                </a:lnTo>
                <a:lnTo>
                  <a:pt x="3840" y="3896"/>
                </a:lnTo>
                <a:lnTo>
                  <a:pt x="3915" y="3765"/>
                </a:lnTo>
                <a:lnTo>
                  <a:pt x="3970" y="3616"/>
                </a:lnTo>
                <a:lnTo>
                  <a:pt x="4026" y="3448"/>
                </a:lnTo>
                <a:lnTo>
                  <a:pt x="4064" y="3299"/>
                </a:lnTo>
                <a:lnTo>
                  <a:pt x="4082" y="3132"/>
                </a:lnTo>
                <a:lnTo>
                  <a:pt x="4082" y="2964"/>
                </a:lnTo>
                <a:lnTo>
                  <a:pt x="4082" y="2591"/>
                </a:lnTo>
                <a:lnTo>
                  <a:pt x="4343" y="2591"/>
                </a:lnTo>
                <a:lnTo>
                  <a:pt x="4399" y="2554"/>
                </a:lnTo>
                <a:lnTo>
                  <a:pt x="4436" y="2479"/>
                </a:lnTo>
                <a:lnTo>
                  <a:pt x="4455" y="2423"/>
                </a:lnTo>
                <a:lnTo>
                  <a:pt x="4455" y="2050"/>
                </a:lnTo>
                <a:lnTo>
                  <a:pt x="4436" y="1976"/>
                </a:lnTo>
                <a:lnTo>
                  <a:pt x="4399" y="1920"/>
                </a:lnTo>
                <a:lnTo>
                  <a:pt x="4343" y="1864"/>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48"/>
          <p:cNvSpPr/>
          <p:nvPr/>
        </p:nvSpPr>
        <p:spPr>
          <a:xfrm>
            <a:off x="4859029" y="1929582"/>
            <a:ext cx="127571" cy="127979"/>
          </a:xfrm>
          <a:custGeom>
            <a:avLst/>
            <a:gdLst/>
            <a:ahLst/>
            <a:cxnLst/>
            <a:rect l="l" t="t" r="r" b="b"/>
            <a:pathLst>
              <a:path w="5928" h="5947" extrusionOk="0">
                <a:moveTo>
                  <a:pt x="4828" y="746"/>
                </a:moveTo>
                <a:lnTo>
                  <a:pt x="4902" y="764"/>
                </a:lnTo>
                <a:lnTo>
                  <a:pt x="4958" y="783"/>
                </a:lnTo>
                <a:lnTo>
                  <a:pt x="5033" y="820"/>
                </a:lnTo>
                <a:lnTo>
                  <a:pt x="5089" y="857"/>
                </a:lnTo>
                <a:lnTo>
                  <a:pt x="5126" y="913"/>
                </a:lnTo>
                <a:lnTo>
                  <a:pt x="5163" y="969"/>
                </a:lnTo>
                <a:lnTo>
                  <a:pt x="5182" y="1044"/>
                </a:lnTo>
                <a:lnTo>
                  <a:pt x="5182" y="1118"/>
                </a:lnTo>
                <a:lnTo>
                  <a:pt x="5182" y="1193"/>
                </a:lnTo>
                <a:lnTo>
                  <a:pt x="5163" y="1268"/>
                </a:lnTo>
                <a:lnTo>
                  <a:pt x="5126" y="1323"/>
                </a:lnTo>
                <a:lnTo>
                  <a:pt x="5089" y="1379"/>
                </a:lnTo>
                <a:lnTo>
                  <a:pt x="5033" y="1435"/>
                </a:lnTo>
                <a:lnTo>
                  <a:pt x="4958" y="1454"/>
                </a:lnTo>
                <a:lnTo>
                  <a:pt x="4902" y="1491"/>
                </a:lnTo>
                <a:lnTo>
                  <a:pt x="4753" y="1491"/>
                </a:lnTo>
                <a:lnTo>
                  <a:pt x="4679" y="1454"/>
                </a:lnTo>
                <a:lnTo>
                  <a:pt x="4604" y="1435"/>
                </a:lnTo>
                <a:lnTo>
                  <a:pt x="4548" y="1379"/>
                </a:lnTo>
                <a:lnTo>
                  <a:pt x="4511" y="1323"/>
                </a:lnTo>
                <a:lnTo>
                  <a:pt x="4474" y="1268"/>
                </a:lnTo>
                <a:lnTo>
                  <a:pt x="4455" y="1193"/>
                </a:lnTo>
                <a:lnTo>
                  <a:pt x="4455" y="1118"/>
                </a:lnTo>
                <a:lnTo>
                  <a:pt x="4455" y="1044"/>
                </a:lnTo>
                <a:lnTo>
                  <a:pt x="4474" y="969"/>
                </a:lnTo>
                <a:lnTo>
                  <a:pt x="4511" y="913"/>
                </a:lnTo>
                <a:lnTo>
                  <a:pt x="4548" y="857"/>
                </a:lnTo>
                <a:lnTo>
                  <a:pt x="4604" y="820"/>
                </a:lnTo>
                <a:lnTo>
                  <a:pt x="4679" y="783"/>
                </a:lnTo>
                <a:lnTo>
                  <a:pt x="4753" y="764"/>
                </a:lnTo>
                <a:lnTo>
                  <a:pt x="4828" y="746"/>
                </a:lnTo>
                <a:close/>
                <a:moveTo>
                  <a:pt x="1100" y="3709"/>
                </a:moveTo>
                <a:lnTo>
                  <a:pt x="1174" y="3728"/>
                </a:lnTo>
                <a:lnTo>
                  <a:pt x="1249" y="3747"/>
                </a:lnTo>
                <a:lnTo>
                  <a:pt x="1323" y="3784"/>
                </a:lnTo>
                <a:lnTo>
                  <a:pt x="1379" y="3821"/>
                </a:lnTo>
                <a:lnTo>
                  <a:pt x="1417" y="3877"/>
                </a:lnTo>
                <a:lnTo>
                  <a:pt x="1454" y="3952"/>
                </a:lnTo>
                <a:lnTo>
                  <a:pt x="1473" y="4008"/>
                </a:lnTo>
                <a:lnTo>
                  <a:pt x="1473" y="4082"/>
                </a:lnTo>
                <a:lnTo>
                  <a:pt x="1473" y="4157"/>
                </a:lnTo>
                <a:lnTo>
                  <a:pt x="1454" y="4231"/>
                </a:lnTo>
                <a:lnTo>
                  <a:pt x="1417" y="4306"/>
                </a:lnTo>
                <a:lnTo>
                  <a:pt x="1379" y="4343"/>
                </a:lnTo>
                <a:lnTo>
                  <a:pt x="1323" y="4399"/>
                </a:lnTo>
                <a:lnTo>
                  <a:pt x="1249" y="4436"/>
                </a:lnTo>
                <a:lnTo>
                  <a:pt x="1174" y="4455"/>
                </a:lnTo>
                <a:lnTo>
                  <a:pt x="1025" y="4455"/>
                </a:lnTo>
                <a:lnTo>
                  <a:pt x="969" y="4436"/>
                </a:lnTo>
                <a:lnTo>
                  <a:pt x="895" y="4399"/>
                </a:lnTo>
                <a:lnTo>
                  <a:pt x="839" y="4343"/>
                </a:lnTo>
                <a:lnTo>
                  <a:pt x="802" y="4306"/>
                </a:lnTo>
                <a:lnTo>
                  <a:pt x="764" y="4231"/>
                </a:lnTo>
                <a:lnTo>
                  <a:pt x="746" y="4157"/>
                </a:lnTo>
                <a:lnTo>
                  <a:pt x="746" y="4082"/>
                </a:lnTo>
                <a:lnTo>
                  <a:pt x="746" y="4008"/>
                </a:lnTo>
                <a:lnTo>
                  <a:pt x="764" y="3952"/>
                </a:lnTo>
                <a:lnTo>
                  <a:pt x="802" y="3877"/>
                </a:lnTo>
                <a:lnTo>
                  <a:pt x="839" y="3821"/>
                </a:lnTo>
                <a:lnTo>
                  <a:pt x="895" y="3784"/>
                </a:lnTo>
                <a:lnTo>
                  <a:pt x="969" y="3747"/>
                </a:lnTo>
                <a:lnTo>
                  <a:pt x="1025" y="3728"/>
                </a:lnTo>
                <a:lnTo>
                  <a:pt x="1100" y="3709"/>
                </a:lnTo>
                <a:close/>
                <a:moveTo>
                  <a:pt x="988" y="2982"/>
                </a:moveTo>
                <a:lnTo>
                  <a:pt x="876" y="3001"/>
                </a:lnTo>
                <a:lnTo>
                  <a:pt x="671" y="3057"/>
                </a:lnTo>
                <a:lnTo>
                  <a:pt x="485" y="3169"/>
                </a:lnTo>
                <a:lnTo>
                  <a:pt x="317" y="3299"/>
                </a:lnTo>
                <a:lnTo>
                  <a:pt x="186" y="3467"/>
                </a:lnTo>
                <a:lnTo>
                  <a:pt x="75" y="3653"/>
                </a:lnTo>
                <a:lnTo>
                  <a:pt x="19" y="3859"/>
                </a:lnTo>
                <a:lnTo>
                  <a:pt x="0" y="3970"/>
                </a:lnTo>
                <a:lnTo>
                  <a:pt x="0" y="4082"/>
                </a:lnTo>
                <a:lnTo>
                  <a:pt x="0" y="4213"/>
                </a:lnTo>
                <a:lnTo>
                  <a:pt x="37" y="4343"/>
                </a:lnTo>
                <a:lnTo>
                  <a:pt x="93" y="4492"/>
                </a:lnTo>
                <a:lnTo>
                  <a:pt x="168" y="4641"/>
                </a:lnTo>
                <a:lnTo>
                  <a:pt x="354" y="4940"/>
                </a:lnTo>
                <a:lnTo>
                  <a:pt x="559" y="5257"/>
                </a:lnTo>
                <a:lnTo>
                  <a:pt x="764" y="5517"/>
                </a:lnTo>
                <a:lnTo>
                  <a:pt x="932" y="5741"/>
                </a:lnTo>
                <a:lnTo>
                  <a:pt x="1100" y="5946"/>
                </a:lnTo>
                <a:lnTo>
                  <a:pt x="1286" y="5741"/>
                </a:lnTo>
                <a:lnTo>
                  <a:pt x="1454" y="5517"/>
                </a:lnTo>
                <a:lnTo>
                  <a:pt x="1659" y="5257"/>
                </a:lnTo>
                <a:lnTo>
                  <a:pt x="1864" y="4940"/>
                </a:lnTo>
                <a:lnTo>
                  <a:pt x="2050" y="4641"/>
                </a:lnTo>
                <a:lnTo>
                  <a:pt x="2125" y="4492"/>
                </a:lnTo>
                <a:lnTo>
                  <a:pt x="2181" y="4343"/>
                </a:lnTo>
                <a:lnTo>
                  <a:pt x="2200" y="4213"/>
                </a:lnTo>
                <a:lnTo>
                  <a:pt x="2218" y="4082"/>
                </a:lnTo>
                <a:lnTo>
                  <a:pt x="2218" y="3970"/>
                </a:lnTo>
                <a:lnTo>
                  <a:pt x="2200" y="3859"/>
                </a:lnTo>
                <a:lnTo>
                  <a:pt x="2125" y="3653"/>
                </a:lnTo>
                <a:lnTo>
                  <a:pt x="2032" y="3467"/>
                </a:lnTo>
                <a:lnTo>
                  <a:pt x="1901" y="3299"/>
                </a:lnTo>
                <a:lnTo>
                  <a:pt x="1734" y="3169"/>
                </a:lnTo>
                <a:lnTo>
                  <a:pt x="1547" y="3057"/>
                </a:lnTo>
                <a:lnTo>
                  <a:pt x="1323" y="3001"/>
                </a:lnTo>
                <a:lnTo>
                  <a:pt x="1230" y="2982"/>
                </a:lnTo>
                <a:close/>
                <a:moveTo>
                  <a:pt x="4697" y="0"/>
                </a:moveTo>
                <a:lnTo>
                  <a:pt x="4604" y="19"/>
                </a:lnTo>
                <a:lnTo>
                  <a:pt x="4380" y="93"/>
                </a:lnTo>
                <a:lnTo>
                  <a:pt x="4194" y="186"/>
                </a:lnTo>
                <a:lnTo>
                  <a:pt x="4026" y="336"/>
                </a:lnTo>
                <a:lnTo>
                  <a:pt x="3896" y="485"/>
                </a:lnTo>
                <a:lnTo>
                  <a:pt x="3803" y="690"/>
                </a:lnTo>
                <a:lnTo>
                  <a:pt x="3728" y="895"/>
                </a:lnTo>
                <a:lnTo>
                  <a:pt x="3709" y="1007"/>
                </a:lnTo>
                <a:lnTo>
                  <a:pt x="3709" y="1118"/>
                </a:lnTo>
                <a:lnTo>
                  <a:pt x="3709" y="1230"/>
                </a:lnTo>
                <a:lnTo>
                  <a:pt x="3747" y="1361"/>
                </a:lnTo>
                <a:lnTo>
                  <a:pt x="3803" y="1491"/>
                </a:lnTo>
                <a:lnTo>
                  <a:pt x="3877" y="1640"/>
                </a:lnTo>
                <a:lnTo>
                  <a:pt x="4045" y="1939"/>
                </a:lnTo>
                <a:lnTo>
                  <a:pt x="4231" y="2237"/>
                </a:lnTo>
                <a:lnTo>
                  <a:pt x="3728" y="2237"/>
                </a:lnTo>
                <a:lnTo>
                  <a:pt x="3504" y="2255"/>
                </a:lnTo>
                <a:lnTo>
                  <a:pt x="3299" y="2311"/>
                </a:lnTo>
                <a:lnTo>
                  <a:pt x="3113" y="2405"/>
                </a:lnTo>
                <a:lnTo>
                  <a:pt x="2945" y="2535"/>
                </a:lnTo>
                <a:lnTo>
                  <a:pt x="2796" y="2703"/>
                </a:lnTo>
                <a:lnTo>
                  <a:pt x="2703" y="2871"/>
                </a:lnTo>
                <a:lnTo>
                  <a:pt x="2628" y="3076"/>
                </a:lnTo>
                <a:lnTo>
                  <a:pt x="2610" y="3187"/>
                </a:lnTo>
                <a:lnTo>
                  <a:pt x="2591" y="3299"/>
                </a:lnTo>
                <a:lnTo>
                  <a:pt x="2591" y="3411"/>
                </a:lnTo>
                <a:lnTo>
                  <a:pt x="2610" y="3523"/>
                </a:lnTo>
                <a:lnTo>
                  <a:pt x="2628" y="3635"/>
                </a:lnTo>
                <a:lnTo>
                  <a:pt x="2666" y="3747"/>
                </a:lnTo>
                <a:lnTo>
                  <a:pt x="2777" y="3952"/>
                </a:lnTo>
                <a:lnTo>
                  <a:pt x="2908" y="4119"/>
                </a:lnTo>
                <a:lnTo>
                  <a:pt x="3076" y="4250"/>
                </a:lnTo>
                <a:lnTo>
                  <a:pt x="3262" y="4362"/>
                </a:lnTo>
                <a:lnTo>
                  <a:pt x="3374" y="4399"/>
                </a:lnTo>
                <a:lnTo>
                  <a:pt x="3486" y="4436"/>
                </a:lnTo>
                <a:lnTo>
                  <a:pt x="3597" y="4455"/>
                </a:lnTo>
                <a:lnTo>
                  <a:pt x="4884" y="4455"/>
                </a:lnTo>
                <a:lnTo>
                  <a:pt x="4940" y="4474"/>
                </a:lnTo>
                <a:lnTo>
                  <a:pt x="5014" y="4511"/>
                </a:lnTo>
                <a:lnTo>
                  <a:pt x="5070" y="4548"/>
                </a:lnTo>
                <a:lnTo>
                  <a:pt x="5107" y="4604"/>
                </a:lnTo>
                <a:lnTo>
                  <a:pt x="5145" y="4660"/>
                </a:lnTo>
                <a:lnTo>
                  <a:pt x="5182" y="4716"/>
                </a:lnTo>
                <a:lnTo>
                  <a:pt x="5182" y="4791"/>
                </a:lnTo>
                <a:lnTo>
                  <a:pt x="5182" y="4865"/>
                </a:lnTo>
                <a:lnTo>
                  <a:pt x="5163" y="4940"/>
                </a:lnTo>
                <a:lnTo>
                  <a:pt x="5145" y="5014"/>
                </a:lnTo>
                <a:lnTo>
                  <a:pt x="5089" y="5070"/>
                </a:lnTo>
                <a:lnTo>
                  <a:pt x="5033" y="5126"/>
                </a:lnTo>
                <a:lnTo>
                  <a:pt x="4977" y="5163"/>
                </a:lnTo>
                <a:lnTo>
                  <a:pt x="4902" y="5182"/>
                </a:lnTo>
                <a:lnTo>
                  <a:pt x="4828" y="5201"/>
                </a:lnTo>
                <a:lnTo>
                  <a:pt x="2144" y="5201"/>
                </a:lnTo>
                <a:lnTo>
                  <a:pt x="1864" y="5611"/>
                </a:lnTo>
                <a:lnTo>
                  <a:pt x="1603" y="5946"/>
                </a:lnTo>
                <a:lnTo>
                  <a:pt x="4809" y="5946"/>
                </a:lnTo>
                <a:lnTo>
                  <a:pt x="5033" y="5928"/>
                </a:lnTo>
                <a:lnTo>
                  <a:pt x="5238" y="5853"/>
                </a:lnTo>
                <a:lnTo>
                  <a:pt x="5424" y="5760"/>
                </a:lnTo>
                <a:lnTo>
                  <a:pt x="5592" y="5629"/>
                </a:lnTo>
                <a:lnTo>
                  <a:pt x="5722" y="5480"/>
                </a:lnTo>
                <a:lnTo>
                  <a:pt x="5834" y="5294"/>
                </a:lnTo>
                <a:lnTo>
                  <a:pt x="5909" y="5089"/>
                </a:lnTo>
                <a:lnTo>
                  <a:pt x="5927" y="4977"/>
                </a:lnTo>
                <a:lnTo>
                  <a:pt x="5927" y="4865"/>
                </a:lnTo>
                <a:lnTo>
                  <a:pt x="5927" y="4753"/>
                </a:lnTo>
                <a:lnTo>
                  <a:pt x="5909" y="4641"/>
                </a:lnTo>
                <a:lnTo>
                  <a:pt x="5890" y="4530"/>
                </a:lnTo>
                <a:lnTo>
                  <a:pt x="5853" y="4418"/>
                </a:lnTo>
                <a:lnTo>
                  <a:pt x="5760" y="4231"/>
                </a:lnTo>
                <a:lnTo>
                  <a:pt x="5629" y="4045"/>
                </a:lnTo>
                <a:lnTo>
                  <a:pt x="5461" y="3914"/>
                </a:lnTo>
                <a:lnTo>
                  <a:pt x="5256" y="3803"/>
                </a:lnTo>
                <a:lnTo>
                  <a:pt x="5163" y="3765"/>
                </a:lnTo>
                <a:lnTo>
                  <a:pt x="5051" y="3728"/>
                </a:lnTo>
                <a:lnTo>
                  <a:pt x="4940" y="3728"/>
                </a:lnTo>
                <a:lnTo>
                  <a:pt x="4828" y="3709"/>
                </a:lnTo>
                <a:lnTo>
                  <a:pt x="3653" y="3709"/>
                </a:lnTo>
                <a:lnTo>
                  <a:pt x="3579" y="3691"/>
                </a:lnTo>
                <a:lnTo>
                  <a:pt x="3523" y="3653"/>
                </a:lnTo>
                <a:lnTo>
                  <a:pt x="3467" y="3616"/>
                </a:lnTo>
                <a:lnTo>
                  <a:pt x="3411" y="3560"/>
                </a:lnTo>
                <a:lnTo>
                  <a:pt x="3374" y="3504"/>
                </a:lnTo>
                <a:lnTo>
                  <a:pt x="3355" y="3448"/>
                </a:lnTo>
                <a:lnTo>
                  <a:pt x="3337" y="3374"/>
                </a:lnTo>
                <a:lnTo>
                  <a:pt x="3337" y="3299"/>
                </a:lnTo>
                <a:lnTo>
                  <a:pt x="3355" y="3225"/>
                </a:lnTo>
                <a:lnTo>
                  <a:pt x="3392" y="3150"/>
                </a:lnTo>
                <a:lnTo>
                  <a:pt x="3430" y="3094"/>
                </a:lnTo>
                <a:lnTo>
                  <a:pt x="3486" y="3038"/>
                </a:lnTo>
                <a:lnTo>
                  <a:pt x="3560" y="3001"/>
                </a:lnTo>
                <a:lnTo>
                  <a:pt x="3635" y="2982"/>
                </a:lnTo>
                <a:lnTo>
                  <a:pt x="3709" y="2964"/>
                </a:lnTo>
                <a:lnTo>
                  <a:pt x="4828" y="2964"/>
                </a:lnTo>
                <a:lnTo>
                  <a:pt x="4995" y="2759"/>
                </a:lnTo>
                <a:lnTo>
                  <a:pt x="5163" y="2554"/>
                </a:lnTo>
                <a:lnTo>
                  <a:pt x="5368" y="2274"/>
                </a:lnTo>
                <a:lnTo>
                  <a:pt x="5573" y="1976"/>
                </a:lnTo>
                <a:lnTo>
                  <a:pt x="5760" y="1659"/>
                </a:lnTo>
                <a:lnTo>
                  <a:pt x="5834" y="1510"/>
                </a:lnTo>
                <a:lnTo>
                  <a:pt x="5890" y="1379"/>
                </a:lnTo>
                <a:lnTo>
                  <a:pt x="5927" y="1230"/>
                </a:lnTo>
                <a:lnTo>
                  <a:pt x="5927" y="1118"/>
                </a:lnTo>
                <a:lnTo>
                  <a:pt x="5927" y="1007"/>
                </a:lnTo>
                <a:lnTo>
                  <a:pt x="5909" y="895"/>
                </a:lnTo>
                <a:lnTo>
                  <a:pt x="5853" y="690"/>
                </a:lnTo>
                <a:lnTo>
                  <a:pt x="5741" y="485"/>
                </a:lnTo>
                <a:lnTo>
                  <a:pt x="5611" y="336"/>
                </a:lnTo>
                <a:lnTo>
                  <a:pt x="5443" y="186"/>
                </a:lnTo>
                <a:lnTo>
                  <a:pt x="5256" y="93"/>
                </a:lnTo>
                <a:lnTo>
                  <a:pt x="5051" y="19"/>
                </a:lnTo>
                <a:lnTo>
                  <a:pt x="494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48"/>
          <p:cNvSpPr/>
          <p:nvPr/>
        </p:nvSpPr>
        <p:spPr>
          <a:xfrm>
            <a:off x="4545354" y="1929582"/>
            <a:ext cx="103920" cy="127571"/>
          </a:xfrm>
          <a:custGeom>
            <a:avLst/>
            <a:gdLst/>
            <a:ahLst/>
            <a:cxnLst/>
            <a:rect l="l" t="t" r="r" b="b"/>
            <a:pathLst>
              <a:path w="4829" h="5928" extrusionOk="0">
                <a:moveTo>
                  <a:pt x="3151" y="0"/>
                </a:moveTo>
                <a:lnTo>
                  <a:pt x="3039" y="19"/>
                </a:lnTo>
                <a:lnTo>
                  <a:pt x="2946" y="37"/>
                </a:lnTo>
                <a:lnTo>
                  <a:pt x="2853" y="93"/>
                </a:lnTo>
                <a:lnTo>
                  <a:pt x="2759" y="168"/>
                </a:lnTo>
                <a:lnTo>
                  <a:pt x="2703" y="242"/>
                </a:lnTo>
                <a:lnTo>
                  <a:pt x="2648" y="336"/>
                </a:lnTo>
                <a:lnTo>
                  <a:pt x="2610" y="447"/>
                </a:lnTo>
                <a:lnTo>
                  <a:pt x="2610" y="559"/>
                </a:lnTo>
                <a:lnTo>
                  <a:pt x="2610" y="671"/>
                </a:lnTo>
                <a:lnTo>
                  <a:pt x="2648" y="783"/>
                </a:lnTo>
                <a:lnTo>
                  <a:pt x="2703" y="876"/>
                </a:lnTo>
                <a:lnTo>
                  <a:pt x="2759" y="951"/>
                </a:lnTo>
                <a:lnTo>
                  <a:pt x="2853" y="1025"/>
                </a:lnTo>
                <a:lnTo>
                  <a:pt x="2946" y="1063"/>
                </a:lnTo>
                <a:lnTo>
                  <a:pt x="3039" y="1100"/>
                </a:lnTo>
                <a:lnTo>
                  <a:pt x="3151" y="1118"/>
                </a:lnTo>
                <a:lnTo>
                  <a:pt x="3263" y="1100"/>
                </a:lnTo>
                <a:lnTo>
                  <a:pt x="3374" y="1063"/>
                </a:lnTo>
                <a:lnTo>
                  <a:pt x="3468" y="1025"/>
                </a:lnTo>
                <a:lnTo>
                  <a:pt x="3561" y="951"/>
                </a:lnTo>
                <a:lnTo>
                  <a:pt x="3617" y="876"/>
                </a:lnTo>
                <a:lnTo>
                  <a:pt x="3673" y="783"/>
                </a:lnTo>
                <a:lnTo>
                  <a:pt x="3710" y="671"/>
                </a:lnTo>
                <a:lnTo>
                  <a:pt x="3710" y="559"/>
                </a:lnTo>
                <a:lnTo>
                  <a:pt x="3710" y="447"/>
                </a:lnTo>
                <a:lnTo>
                  <a:pt x="3673" y="336"/>
                </a:lnTo>
                <a:lnTo>
                  <a:pt x="3617" y="242"/>
                </a:lnTo>
                <a:lnTo>
                  <a:pt x="3561" y="168"/>
                </a:lnTo>
                <a:lnTo>
                  <a:pt x="3468" y="93"/>
                </a:lnTo>
                <a:lnTo>
                  <a:pt x="3374" y="37"/>
                </a:lnTo>
                <a:lnTo>
                  <a:pt x="3263" y="19"/>
                </a:lnTo>
                <a:lnTo>
                  <a:pt x="3151" y="0"/>
                </a:lnTo>
                <a:close/>
                <a:moveTo>
                  <a:pt x="1324" y="3672"/>
                </a:moveTo>
                <a:lnTo>
                  <a:pt x="1156" y="4082"/>
                </a:lnTo>
                <a:lnTo>
                  <a:pt x="318" y="4082"/>
                </a:lnTo>
                <a:lnTo>
                  <a:pt x="243" y="4101"/>
                </a:lnTo>
                <a:lnTo>
                  <a:pt x="187" y="4138"/>
                </a:lnTo>
                <a:lnTo>
                  <a:pt x="131" y="4175"/>
                </a:lnTo>
                <a:lnTo>
                  <a:pt x="75" y="4231"/>
                </a:lnTo>
                <a:lnTo>
                  <a:pt x="38" y="4287"/>
                </a:lnTo>
                <a:lnTo>
                  <a:pt x="19" y="4343"/>
                </a:lnTo>
                <a:lnTo>
                  <a:pt x="1" y="4418"/>
                </a:lnTo>
                <a:lnTo>
                  <a:pt x="1" y="4511"/>
                </a:lnTo>
                <a:lnTo>
                  <a:pt x="19" y="4585"/>
                </a:lnTo>
                <a:lnTo>
                  <a:pt x="57" y="4641"/>
                </a:lnTo>
                <a:lnTo>
                  <a:pt x="94" y="4697"/>
                </a:lnTo>
                <a:lnTo>
                  <a:pt x="150" y="4753"/>
                </a:lnTo>
                <a:lnTo>
                  <a:pt x="224" y="4791"/>
                </a:lnTo>
                <a:lnTo>
                  <a:pt x="299" y="4809"/>
                </a:lnTo>
                <a:lnTo>
                  <a:pt x="373" y="4828"/>
                </a:lnTo>
                <a:lnTo>
                  <a:pt x="1268" y="4828"/>
                </a:lnTo>
                <a:lnTo>
                  <a:pt x="1361" y="4809"/>
                </a:lnTo>
                <a:lnTo>
                  <a:pt x="1436" y="4791"/>
                </a:lnTo>
                <a:lnTo>
                  <a:pt x="1510" y="4772"/>
                </a:lnTo>
                <a:lnTo>
                  <a:pt x="1585" y="4735"/>
                </a:lnTo>
                <a:lnTo>
                  <a:pt x="1641" y="4679"/>
                </a:lnTo>
                <a:lnTo>
                  <a:pt x="1697" y="4623"/>
                </a:lnTo>
                <a:lnTo>
                  <a:pt x="1753" y="4567"/>
                </a:lnTo>
                <a:lnTo>
                  <a:pt x="1790" y="4492"/>
                </a:lnTo>
                <a:lnTo>
                  <a:pt x="1883" y="4250"/>
                </a:lnTo>
                <a:lnTo>
                  <a:pt x="1771" y="4175"/>
                </a:lnTo>
                <a:lnTo>
                  <a:pt x="1622" y="4082"/>
                </a:lnTo>
                <a:lnTo>
                  <a:pt x="1510" y="3952"/>
                </a:lnTo>
                <a:lnTo>
                  <a:pt x="1399" y="3821"/>
                </a:lnTo>
                <a:lnTo>
                  <a:pt x="1324" y="3672"/>
                </a:lnTo>
                <a:close/>
                <a:moveTo>
                  <a:pt x="1734" y="1118"/>
                </a:moveTo>
                <a:lnTo>
                  <a:pt x="1604" y="1137"/>
                </a:lnTo>
                <a:lnTo>
                  <a:pt x="1492" y="1174"/>
                </a:lnTo>
                <a:lnTo>
                  <a:pt x="1380" y="1212"/>
                </a:lnTo>
                <a:lnTo>
                  <a:pt x="1268" y="1268"/>
                </a:lnTo>
                <a:lnTo>
                  <a:pt x="1156" y="1342"/>
                </a:lnTo>
                <a:lnTo>
                  <a:pt x="709" y="1696"/>
                </a:lnTo>
                <a:lnTo>
                  <a:pt x="653" y="1752"/>
                </a:lnTo>
                <a:lnTo>
                  <a:pt x="616" y="1808"/>
                </a:lnTo>
                <a:lnTo>
                  <a:pt x="578" y="1864"/>
                </a:lnTo>
                <a:lnTo>
                  <a:pt x="560" y="1939"/>
                </a:lnTo>
                <a:lnTo>
                  <a:pt x="560" y="2013"/>
                </a:lnTo>
                <a:lnTo>
                  <a:pt x="578" y="2088"/>
                </a:lnTo>
                <a:lnTo>
                  <a:pt x="597" y="2144"/>
                </a:lnTo>
                <a:lnTo>
                  <a:pt x="634" y="2218"/>
                </a:lnTo>
                <a:lnTo>
                  <a:pt x="690" y="2274"/>
                </a:lnTo>
                <a:lnTo>
                  <a:pt x="746" y="2311"/>
                </a:lnTo>
                <a:lnTo>
                  <a:pt x="821" y="2330"/>
                </a:lnTo>
                <a:lnTo>
                  <a:pt x="877" y="2349"/>
                </a:lnTo>
                <a:lnTo>
                  <a:pt x="1026" y="2349"/>
                </a:lnTo>
                <a:lnTo>
                  <a:pt x="1100" y="2330"/>
                </a:lnTo>
                <a:lnTo>
                  <a:pt x="1156" y="2274"/>
                </a:lnTo>
                <a:lnTo>
                  <a:pt x="1622" y="1920"/>
                </a:lnTo>
                <a:lnTo>
                  <a:pt x="1697" y="1883"/>
                </a:lnTo>
                <a:lnTo>
                  <a:pt x="1771" y="1864"/>
                </a:lnTo>
                <a:lnTo>
                  <a:pt x="1846" y="1845"/>
                </a:lnTo>
                <a:lnTo>
                  <a:pt x="1902" y="1864"/>
                </a:lnTo>
                <a:lnTo>
                  <a:pt x="2088" y="1901"/>
                </a:lnTo>
                <a:lnTo>
                  <a:pt x="1641" y="2927"/>
                </a:lnTo>
                <a:lnTo>
                  <a:pt x="1604" y="3057"/>
                </a:lnTo>
                <a:lnTo>
                  <a:pt x="1585" y="3187"/>
                </a:lnTo>
                <a:lnTo>
                  <a:pt x="1585" y="3318"/>
                </a:lnTo>
                <a:lnTo>
                  <a:pt x="1622" y="3448"/>
                </a:lnTo>
                <a:lnTo>
                  <a:pt x="1678" y="3560"/>
                </a:lnTo>
                <a:lnTo>
                  <a:pt x="1753" y="3672"/>
                </a:lnTo>
                <a:lnTo>
                  <a:pt x="1846" y="3765"/>
                </a:lnTo>
                <a:lnTo>
                  <a:pt x="1958" y="3859"/>
                </a:lnTo>
                <a:lnTo>
                  <a:pt x="2946" y="4436"/>
                </a:lnTo>
                <a:lnTo>
                  <a:pt x="2610" y="5462"/>
                </a:lnTo>
                <a:lnTo>
                  <a:pt x="2610" y="5536"/>
                </a:lnTo>
                <a:lnTo>
                  <a:pt x="2610" y="5592"/>
                </a:lnTo>
                <a:lnTo>
                  <a:pt x="2610" y="5667"/>
                </a:lnTo>
                <a:lnTo>
                  <a:pt x="2648" y="5741"/>
                </a:lnTo>
                <a:lnTo>
                  <a:pt x="2685" y="5797"/>
                </a:lnTo>
                <a:lnTo>
                  <a:pt x="2741" y="5853"/>
                </a:lnTo>
                <a:lnTo>
                  <a:pt x="2797" y="5890"/>
                </a:lnTo>
                <a:lnTo>
                  <a:pt x="2871" y="5928"/>
                </a:lnTo>
                <a:lnTo>
                  <a:pt x="2964" y="5928"/>
                </a:lnTo>
                <a:lnTo>
                  <a:pt x="3095" y="5909"/>
                </a:lnTo>
                <a:lnTo>
                  <a:pt x="3188" y="5872"/>
                </a:lnTo>
                <a:lnTo>
                  <a:pt x="3281" y="5778"/>
                </a:lnTo>
                <a:lnTo>
                  <a:pt x="3319" y="5667"/>
                </a:lnTo>
                <a:lnTo>
                  <a:pt x="3691" y="4511"/>
                </a:lnTo>
                <a:lnTo>
                  <a:pt x="3710" y="4418"/>
                </a:lnTo>
                <a:lnTo>
                  <a:pt x="3710" y="4325"/>
                </a:lnTo>
                <a:lnTo>
                  <a:pt x="3710" y="4231"/>
                </a:lnTo>
                <a:lnTo>
                  <a:pt x="3673" y="4138"/>
                </a:lnTo>
                <a:lnTo>
                  <a:pt x="3635" y="4064"/>
                </a:lnTo>
                <a:lnTo>
                  <a:pt x="3580" y="3989"/>
                </a:lnTo>
                <a:lnTo>
                  <a:pt x="3524" y="3933"/>
                </a:lnTo>
                <a:lnTo>
                  <a:pt x="3449" y="3877"/>
                </a:lnTo>
                <a:lnTo>
                  <a:pt x="2741" y="3448"/>
                </a:lnTo>
                <a:lnTo>
                  <a:pt x="3095" y="2554"/>
                </a:lnTo>
                <a:lnTo>
                  <a:pt x="3337" y="3020"/>
                </a:lnTo>
                <a:lnTo>
                  <a:pt x="3374" y="3094"/>
                </a:lnTo>
                <a:lnTo>
                  <a:pt x="3412" y="3150"/>
                </a:lnTo>
                <a:lnTo>
                  <a:pt x="3542" y="3243"/>
                </a:lnTo>
                <a:lnTo>
                  <a:pt x="3673" y="3318"/>
                </a:lnTo>
                <a:lnTo>
                  <a:pt x="3747" y="3337"/>
                </a:lnTo>
                <a:lnTo>
                  <a:pt x="4530" y="3337"/>
                </a:lnTo>
                <a:lnTo>
                  <a:pt x="4586" y="3318"/>
                </a:lnTo>
                <a:lnTo>
                  <a:pt x="4661" y="3281"/>
                </a:lnTo>
                <a:lnTo>
                  <a:pt x="4717" y="3243"/>
                </a:lnTo>
                <a:lnTo>
                  <a:pt x="4754" y="3187"/>
                </a:lnTo>
                <a:lnTo>
                  <a:pt x="4791" y="3132"/>
                </a:lnTo>
                <a:lnTo>
                  <a:pt x="4810" y="3057"/>
                </a:lnTo>
                <a:lnTo>
                  <a:pt x="4828" y="3001"/>
                </a:lnTo>
                <a:lnTo>
                  <a:pt x="4828" y="2908"/>
                </a:lnTo>
                <a:lnTo>
                  <a:pt x="4810" y="2833"/>
                </a:lnTo>
                <a:lnTo>
                  <a:pt x="4772" y="2777"/>
                </a:lnTo>
                <a:lnTo>
                  <a:pt x="4735" y="2721"/>
                </a:lnTo>
                <a:lnTo>
                  <a:pt x="4679" y="2666"/>
                </a:lnTo>
                <a:lnTo>
                  <a:pt x="4605" y="2628"/>
                </a:lnTo>
                <a:lnTo>
                  <a:pt x="4530" y="2610"/>
                </a:lnTo>
                <a:lnTo>
                  <a:pt x="4456" y="2591"/>
                </a:lnTo>
                <a:lnTo>
                  <a:pt x="3952" y="2591"/>
                </a:lnTo>
                <a:lnTo>
                  <a:pt x="3654" y="1976"/>
                </a:lnTo>
                <a:lnTo>
                  <a:pt x="3580" y="1864"/>
                </a:lnTo>
                <a:lnTo>
                  <a:pt x="3524" y="1771"/>
                </a:lnTo>
                <a:lnTo>
                  <a:pt x="3430" y="1678"/>
                </a:lnTo>
                <a:lnTo>
                  <a:pt x="3356" y="1603"/>
                </a:lnTo>
                <a:lnTo>
                  <a:pt x="3244" y="1529"/>
                </a:lnTo>
                <a:lnTo>
                  <a:pt x="3151" y="1473"/>
                </a:lnTo>
                <a:lnTo>
                  <a:pt x="3039" y="1417"/>
                </a:lnTo>
                <a:lnTo>
                  <a:pt x="2927" y="1379"/>
                </a:lnTo>
                <a:lnTo>
                  <a:pt x="2107" y="1137"/>
                </a:lnTo>
                <a:lnTo>
                  <a:pt x="1976" y="1118"/>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48"/>
          <p:cNvSpPr/>
          <p:nvPr/>
        </p:nvSpPr>
        <p:spPr>
          <a:xfrm>
            <a:off x="4204824" y="1929582"/>
            <a:ext cx="123568" cy="123955"/>
          </a:xfrm>
          <a:custGeom>
            <a:avLst/>
            <a:gdLst/>
            <a:ahLst/>
            <a:cxnLst/>
            <a:rect l="l" t="t" r="r" b="b"/>
            <a:pathLst>
              <a:path w="5742" h="5760" extrusionOk="0">
                <a:moveTo>
                  <a:pt x="2014" y="1957"/>
                </a:moveTo>
                <a:lnTo>
                  <a:pt x="2088" y="1976"/>
                </a:lnTo>
                <a:lnTo>
                  <a:pt x="2144" y="2013"/>
                </a:lnTo>
                <a:lnTo>
                  <a:pt x="2200" y="2050"/>
                </a:lnTo>
                <a:lnTo>
                  <a:pt x="2256" y="2106"/>
                </a:lnTo>
                <a:lnTo>
                  <a:pt x="2293" y="2181"/>
                </a:lnTo>
                <a:lnTo>
                  <a:pt x="2312" y="2255"/>
                </a:lnTo>
                <a:lnTo>
                  <a:pt x="2312" y="2330"/>
                </a:lnTo>
                <a:lnTo>
                  <a:pt x="2312" y="2405"/>
                </a:lnTo>
                <a:lnTo>
                  <a:pt x="2293" y="2461"/>
                </a:lnTo>
                <a:lnTo>
                  <a:pt x="2256" y="2535"/>
                </a:lnTo>
                <a:lnTo>
                  <a:pt x="2200" y="2591"/>
                </a:lnTo>
                <a:lnTo>
                  <a:pt x="2144" y="2628"/>
                </a:lnTo>
                <a:lnTo>
                  <a:pt x="2088" y="2666"/>
                </a:lnTo>
                <a:lnTo>
                  <a:pt x="2014" y="2684"/>
                </a:lnTo>
                <a:lnTo>
                  <a:pt x="1864" y="2684"/>
                </a:lnTo>
                <a:lnTo>
                  <a:pt x="1790" y="2666"/>
                </a:lnTo>
                <a:lnTo>
                  <a:pt x="1734" y="2628"/>
                </a:lnTo>
                <a:lnTo>
                  <a:pt x="1678" y="2591"/>
                </a:lnTo>
                <a:lnTo>
                  <a:pt x="1641" y="2535"/>
                </a:lnTo>
                <a:lnTo>
                  <a:pt x="1603" y="2461"/>
                </a:lnTo>
                <a:lnTo>
                  <a:pt x="1585" y="2405"/>
                </a:lnTo>
                <a:lnTo>
                  <a:pt x="1566" y="2330"/>
                </a:lnTo>
                <a:lnTo>
                  <a:pt x="1585" y="2255"/>
                </a:lnTo>
                <a:lnTo>
                  <a:pt x="1603" y="2181"/>
                </a:lnTo>
                <a:lnTo>
                  <a:pt x="1641" y="2106"/>
                </a:lnTo>
                <a:lnTo>
                  <a:pt x="1678" y="2050"/>
                </a:lnTo>
                <a:lnTo>
                  <a:pt x="1734" y="2013"/>
                </a:lnTo>
                <a:lnTo>
                  <a:pt x="1790" y="1976"/>
                </a:lnTo>
                <a:lnTo>
                  <a:pt x="1864" y="1957"/>
                </a:lnTo>
                <a:close/>
                <a:moveTo>
                  <a:pt x="3878" y="1957"/>
                </a:moveTo>
                <a:lnTo>
                  <a:pt x="3952" y="1976"/>
                </a:lnTo>
                <a:lnTo>
                  <a:pt x="4008" y="2013"/>
                </a:lnTo>
                <a:lnTo>
                  <a:pt x="4064" y="2050"/>
                </a:lnTo>
                <a:lnTo>
                  <a:pt x="4101" y="2106"/>
                </a:lnTo>
                <a:lnTo>
                  <a:pt x="4138" y="2181"/>
                </a:lnTo>
                <a:lnTo>
                  <a:pt x="4157" y="2255"/>
                </a:lnTo>
                <a:lnTo>
                  <a:pt x="4176" y="2330"/>
                </a:lnTo>
                <a:lnTo>
                  <a:pt x="4157" y="2405"/>
                </a:lnTo>
                <a:lnTo>
                  <a:pt x="4138" y="2461"/>
                </a:lnTo>
                <a:lnTo>
                  <a:pt x="4101" y="2535"/>
                </a:lnTo>
                <a:lnTo>
                  <a:pt x="4064" y="2591"/>
                </a:lnTo>
                <a:lnTo>
                  <a:pt x="4008" y="2628"/>
                </a:lnTo>
                <a:lnTo>
                  <a:pt x="3952" y="2666"/>
                </a:lnTo>
                <a:lnTo>
                  <a:pt x="3878" y="2684"/>
                </a:lnTo>
                <a:lnTo>
                  <a:pt x="3728" y="2684"/>
                </a:lnTo>
                <a:lnTo>
                  <a:pt x="3654" y="2666"/>
                </a:lnTo>
                <a:lnTo>
                  <a:pt x="3598" y="2628"/>
                </a:lnTo>
                <a:lnTo>
                  <a:pt x="3542" y="2591"/>
                </a:lnTo>
                <a:lnTo>
                  <a:pt x="3486" y="2535"/>
                </a:lnTo>
                <a:lnTo>
                  <a:pt x="3449" y="2461"/>
                </a:lnTo>
                <a:lnTo>
                  <a:pt x="3430" y="2405"/>
                </a:lnTo>
                <a:lnTo>
                  <a:pt x="3430" y="2330"/>
                </a:lnTo>
                <a:lnTo>
                  <a:pt x="3430" y="2255"/>
                </a:lnTo>
                <a:lnTo>
                  <a:pt x="3449" y="2181"/>
                </a:lnTo>
                <a:lnTo>
                  <a:pt x="3486" y="2106"/>
                </a:lnTo>
                <a:lnTo>
                  <a:pt x="3542" y="2050"/>
                </a:lnTo>
                <a:lnTo>
                  <a:pt x="3598" y="2013"/>
                </a:lnTo>
                <a:lnTo>
                  <a:pt x="3654" y="1976"/>
                </a:lnTo>
                <a:lnTo>
                  <a:pt x="3728" y="1957"/>
                </a:lnTo>
                <a:close/>
                <a:moveTo>
                  <a:pt x="2871" y="3616"/>
                </a:moveTo>
                <a:lnTo>
                  <a:pt x="3057" y="3635"/>
                </a:lnTo>
                <a:lnTo>
                  <a:pt x="3244" y="3653"/>
                </a:lnTo>
                <a:lnTo>
                  <a:pt x="3430" y="3709"/>
                </a:lnTo>
                <a:lnTo>
                  <a:pt x="3598" y="3784"/>
                </a:lnTo>
                <a:lnTo>
                  <a:pt x="3766" y="3877"/>
                </a:lnTo>
                <a:lnTo>
                  <a:pt x="3933" y="3989"/>
                </a:lnTo>
                <a:lnTo>
                  <a:pt x="4064" y="4101"/>
                </a:lnTo>
                <a:lnTo>
                  <a:pt x="4194" y="4250"/>
                </a:lnTo>
                <a:lnTo>
                  <a:pt x="4250" y="4325"/>
                </a:lnTo>
                <a:lnTo>
                  <a:pt x="4250" y="4380"/>
                </a:lnTo>
                <a:lnTo>
                  <a:pt x="4213" y="4455"/>
                </a:lnTo>
                <a:lnTo>
                  <a:pt x="4176" y="4511"/>
                </a:lnTo>
                <a:lnTo>
                  <a:pt x="4120" y="4530"/>
                </a:lnTo>
                <a:lnTo>
                  <a:pt x="4045" y="4548"/>
                </a:lnTo>
                <a:lnTo>
                  <a:pt x="3971" y="4530"/>
                </a:lnTo>
                <a:lnTo>
                  <a:pt x="3915" y="4474"/>
                </a:lnTo>
                <a:lnTo>
                  <a:pt x="3822" y="4362"/>
                </a:lnTo>
                <a:lnTo>
                  <a:pt x="3710" y="4269"/>
                </a:lnTo>
                <a:lnTo>
                  <a:pt x="3579" y="4194"/>
                </a:lnTo>
                <a:lnTo>
                  <a:pt x="3449" y="4119"/>
                </a:lnTo>
                <a:lnTo>
                  <a:pt x="3318" y="4064"/>
                </a:lnTo>
                <a:lnTo>
                  <a:pt x="3169" y="4026"/>
                </a:lnTo>
                <a:lnTo>
                  <a:pt x="3020" y="4008"/>
                </a:lnTo>
                <a:lnTo>
                  <a:pt x="2871" y="3989"/>
                </a:lnTo>
                <a:lnTo>
                  <a:pt x="2796" y="3970"/>
                </a:lnTo>
                <a:lnTo>
                  <a:pt x="2740" y="3933"/>
                </a:lnTo>
                <a:lnTo>
                  <a:pt x="2703" y="3877"/>
                </a:lnTo>
                <a:lnTo>
                  <a:pt x="2685" y="3803"/>
                </a:lnTo>
                <a:lnTo>
                  <a:pt x="2703" y="3747"/>
                </a:lnTo>
                <a:lnTo>
                  <a:pt x="2740" y="3672"/>
                </a:lnTo>
                <a:lnTo>
                  <a:pt x="2796" y="3635"/>
                </a:lnTo>
                <a:lnTo>
                  <a:pt x="2871" y="3616"/>
                </a:lnTo>
                <a:close/>
                <a:moveTo>
                  <a:pt x="1753" y="3243"/>
                </a:moveTo>
                <a:lnTo>
                  <a:pt x="1790" y="3262"/>
                </a:lnTo>
                <a:lnTo>
                  <a:pt x="1827" y="3281"/>
                </a:lnTo>
                <a:lnTo>
                  <a:pt x="1976" y="3486"/>
                </a:lnTo>
                <a:lnTo>
                  <a:pt x="2125" y="3728"/>
                </a:lnTo>
                <a:lnTo>
                  <a:pt x="2256" y="3970"/>
                </a:lnTo>
                <a:lnTo>
                  <a:pt x="2293" y="4101"/>
                </a:lnTo>
                <a:lnTo>
                  <a:pt x="2312" y="4194"/>
                </a:lnTo>
                <a:lnTo>
                  <a:pt x="2293" y="4306"/>
                </a:lnTo>
                <a:lnTo>
                  <a:pt x="2274" y="4399"/>
                </a:lnTo>
                <a:lnTo>
                  <a:pt x="2219" y="4492"/>
                </a:lnTo>
                <a:lnTo>
                  <a:pt x="2144" y="4567"/>
                </a:lnTo>
                <a:lnTo>
                  <a:pt x="2069" y="4641"/>
                </a:lnTo>
                <a:lnTo>
                  <a:pt x="1976" y="4697"/>
                </a:lnTo>
                <a:lnTo>
                  <a:pt x="1864" y="4716"/>
                </a:lnTo>
                <a:lnTo>
                  <a:pt x="1753" y="4735"/>
                </a:lnTo>
                <a:lnTo>
                  <a:pt x="1641" y="4716"/>
                </a:lnTo>
                <a:lnTo>
                  <a:pt x="1548" y="4697"/>
                </a:lnTo>
                <a:lnTo>
                  <a:pt x="1454" y="4641"/>
                </a:lnTo>
                <a:lnTo>
                  <a:pt x="1361" y="4567"/>
                </a:lnTo>
                <a:lnTo>
                  <a:pt x="1287" y="4492"/>
                </a:lnTo>
                <a:lnTo>
                  <a:pt x="1249" y="4399"/>
                </a:lnTo>
                <a:lnTo>
                  <a:pt x="1212" y="4306"/>
                </a:lnTo>
                <a:lnTo>
                  <a:pt x="1193" y="4194"/>
                </a:lnTo>
                <a:lnTo>
                  <a:pt x="1212" y="4101"/>
                </a:lnTo>
                <a:lnTo>
                  <a:pt x="1249" y="3970"/>
                </a:lnTo>
                <a:lnTo>
                  <a:pt x="1380" y="3728"/>
                </a:lnTo>
                <a:lnTo>
                  <a:pt x="1548" y="3486"/>
                </a:lnTo>
                <a:lnTo>
                  <a:pt x="1678" y="3281"/>
                </a:lnTo>
                <a:lnTo>
                  <a:pt x="1715" y="3262"/>
                </a:lnTo>
                <a:lnTo>
                  <a:pt x="1753" y="3243"/>
                </a:lnTo>
                <a:close/>
                <a:moveTo>
                  <a:pt x="2871" y="0"/>
                </a:moveTo>
                <a:lnTo>
                  <a:pt x="2573" y="19"/>
                </a:lnTo>
                <a:lnTo>
                  <a:pt x="2293" y="56"/>
                </a:lnTo>
                <a:lnTo>
                  <a:pt x="2014" y="131"/>
                </a:lnTo>
                <a:lnTo>
                  <a:pt x="1753" y="224"/>
                </a:lnTo>
                <a:lnTo>
                  <a:pt x="1492" y="354"/>
                </a:lnTo>
                <a:lnTo>
                  <a:pt x="1268" y="485"/>
                </a:lnTo>
                <a:lnTo>
                  <a:pt x="1044" y="652"/>
                </a:lnTo>
                <a:lnTo>
                  <a:pt x="839" y="839"/>
                </a:lnTo>
                <a:lnTo>
                  <a:pt x="653" y="1044"/>
                </a:lnTo>
                <a:lnTo>
                  <a:pt x="485" y="1268"/>
                </a:lnTo>
                <a:lnTo>
                  <a:pt x="336" y="1510"/>
                </a:lnTo>
                <a:lnTo>
                  <a:pt x="224" y="1752"/>
                </a:lnTo>
                <a:lnTo>
                  <a:pt x="131" y="2013"/>
                </a:lnTo>
                <a:lnTo>
                  <a:pt x="56" y="2293"/>
                </a:lnTo>
                <a:lnTo>
                  <a:pt x="0" y="2591"/>
                </a:lnTo>
                <a:lnTo>
                  <a:pt x="0" y="2871"/>
                </a:lnTo>
                <a:lnTo>
                  <a:pt x="0" y="3169"/>
                </a:lnTo>
                <a:lnTo>
                  <a:pt x="56" y="3467"/>
                </a:lnTo>
                <a:lnTo>
                  <a:pt x="131" y="3728"/>
                </a:lnTo>
                <a:lnTo>
                  <a:pt x="224" y="3989"/>
                </a:lnTo>
                <a:lnTo>
                  <a:pt x="336" y="4250"/>
                </a:lnTo>
                <a:lnTo>
                  <a:pt x="485" y="4492"/>
                </a:lnTo>
                <a:lnTo>
                  <a:pt x="653" y="4716"/>
                </a:lnTo>
                <a:lnTo>
                  <a:pt x="839" y="4921"/>
                </a:lnTo>
                <a:lnTo>
                  <a:pt x="1044" y="5107"/>
                </a:lnTo>
                <a:lnTo>
                  <a:pt x="1268" y="5257"/>
                </a:lnTo>
                <a:lnTo>
                  <a:pt x="1492" y="5406"/>
                </a:lnTo>
                <a:lnTo>
                  <a:pt x="1753" y="5536"/>
                </a:lnTo>
                <a:lnTo>
                  <a:pt x="2014" y="5629"/>
                </a:lnTo>
                <a:lnTo>
                  <a:pt x="2293" y="5704"/>
                </a:lnTo>
                <a:lnTo>
                  <a:pt x="2573" y="5741"/>
                </a:lnTo>
                <a:lnTo>
                  <a:pt x="2871" y="5760"/>
                </a:lnTo>
                <a:lnTo>
                  <a:pt x="3169" y="5741"/>
                </a:lnTo>
                <a:lnTo>
                  <a:pt x="3449" y="5704"/>
                </a:lnTo>
                <a:lnTo>
                  <a:pt x="3728" y="5629"/>
                </a:lnTo>
                <a:lnTo>
                  <a:pt x="3989" y="5536"/>
                </a:lnTo>
                <a:lnTo>
                  <a:pt x="4250" y="5406"/>
                </a:lnTo>
                <a:lnTo>
                  <a:pt x="4474" y="5257"/>
                </a:lnTo>
                <a:lnTo>
                  <a:pt x="4698" y="5107"/>
                </a:lnTo>
                <a:lnTo>
                  <a:pt x="4903" y="4921"/>
                </a:lnTo>
                <a:lnTo>
                  <a:pt x="5089" y="4716"/>
                </a:lnTo>
                <a:lnTo>
                  <a:pt x="5257" y="4492"/>
                </a:lnTo>
                <a:lnTo>
                  <a:pt x="5406" y="4250"/>
                </a:lnTo>
                <a:lnTo>
                  <a:pt x="5518" y="3989"/>
                </a:lnTo>
                <a:lnTo>
                  <a:pt x="5611" y="3728"/>
                </a:lnTo>
                <a:lnTo>
                  <a:pt x="5686" y="3467"/>
                </a:lnTo>
                <a:lnTo>
                  <a:pt x="5742" y="3169"/>
                </a:lnTo>
                <a:lnTo>
                  <a:pt x="5742" y="2871"/>
                </a:lnTo>
                <a:lnTo>
                  <a:pt x="5742" y="2591"/>
                </a:lnTo>
                <a:lnTo>
                  <a:pt x="5686" y="2293"/>
                </a:lnTo>
                <a:lnTo>
                  <a:pt x="5611" y="2013"/>
                </a:lnTo>
                <a:lnTo>
                  <a:pt x="5518" y="1752"/>
                </a:lnTo>
                <a:lnTo>
                  <a:pt x="5406" y="1510"/>
                </a:lnTo>
                <a:lnTo>
                  <a:pt x="5257" y="1268"/>
                </a:lnTo>
                <a:lnTo>
                  <a:pt x="5089" y="1044"/>
                </a:lnTo>
                <a:lnTo>
                  <a:pt x="4903" y="839"/>
                </a:lnTo>
                <a:lnTo>
                  <a:pt x="4698" y="652"/>
                </a:lnTo>
                <a:lnTo>
                  <a:pt x="4474" y="485"/>
                </a:lnTo>
                <a:lnTo>
                  <a:pt x="4250" y="354"/>
                </a:lnTo>
                <a:lnTo>
                  <a:pt x="3989" y="224"/>
                </a:lnTo>
                <a:lnTo>
                  <a:pt x="3728" y="131"/>
                </a:lnTo>
                <a:lnTo>
                  <a:pt x="3449" y="56"/>
                </a:lnTo>
                <a:lnTo>
                  <a:pt x="3169" y="19"/>
                </a:lnTo>
                <a:lnTo>
                  <a:pt x="2871"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48"/>
          <p:cNvSpPr/>
          <p:nvPr/>
        </p:nvSpPr>
        <p:spPr>
          <a:xfrm>
            <a:off x="3876733" y="1929582"/>
            <a:ext cx="127571" cy="127979"/>
          </a:xfrm>
          <a:custGeom>
            <a:avLst/>
            <a:gdLst/>
            <a:ahLst/>
            <a:cxnLst/>
            <a:rect l="l" t="t" r="r" b="b"/>
            <a:pathLst>
              <a:path w="5928" h="5947" extrusionOk="0">
                <a:moveTo>
                  <a:pt x="2405" y="932"/>
                </a:moveTo>
                <a:lnTo>
                  <a:pt x="2554" y="951"/>
                </a:lnTo>
                <a:lnTo>
                  <a:pt x="2703" y="969"/>
                </a:lnTo>
                <a:lnTo>
                  <a:pt x="2852" y="1007"/>
                </a:lnTo>
                <a:lnTo>
                  <a:pt x="2982" y="1044"/>
                </a:lnTo>
                <a:lnTo>
                  <a:pt x="3113" y="1118"/>
                </a:lnTo>
                <a:lnTo>
                  <a:pt x="3243" y="1193"/>
                </a:lnTo>
                <a:lnTo>
                  <a:pt x="3355" y="1268"/>
                </a:lnTo>
                <a:lnTo>
                  <a:pt x="3467" y="1361"/>
                </a:lnTo>
                <a:lnTo>
                  <a:pt x="3560" y="1473"/>
                </a:lnTo>
                <a:lnTo>
                  <a:pt x="3635" y="1584"/>
                </a:lnTo>
                <a:lnTo>
                  <a:pt x="3709" y="1715"/>
                </a:lnTo>
                <a:lnTo>
                  <a:pt x="3784" y="1845"/>
                </a:lnTo>
                <a:lnTo>
                  <a:pt x="3821" y="1976"/>
                </a:lnTo>
                <a:lnTo>
                  <a:pt x="3858" y="2125"/>
                </a:lnTo>
                <a:lnTo>
                  <a:pt x="3877" y="2274"/>
                </a:lnTo>
                <a:lnTo>
                  <a:pt x="3896" y="2423"/>
                </a:lnTo>
                <a:lnTo>
                  <a:pt x="3877" y="2572"/>
                </a:lnTo>
                <a:lnTo>
                  <a:pt x="3858" y="2721"/>
                </a:lnTo>
                <a:lnTo>
                  <a:pt x="3821" y="2852"/>
                </a:lnTo>
                <a:lnTo>
                  <a:pt x="3784" y="3001"/>
                </a:lnTo>
                <a:lnTo>
                  <a:pt x="3709" y="3132"/>
                </a:lnTo>
                <a:lnTo>
                  <a:pt x="3635" y="3243"/>
                </a:lnTo>
                <a:lnTo>
                  <a:pt x="3560" y="3355"/>
                </a:lnTo>
                <a:lnTo>
                  <a:pt x="3467" y="3467"/>
                </a:lnTo>
                <a:lnTo>
                  <a:pt x="3355" y="3560"/>
                </a:lnTo>
                <a:lnTo>
                  <a:pt x="3243" y="3653"/>
                </a:lnTo>
                <a:lnTo>
                  <a:pt x="3113" y="3728"/>
                </a:lnTo>
                <a:lnTo>
                  <a:pt x="2982" y="3784"/>
                </a:lnTo>
                <a:lnTo>
                  <a:pt x="2852" y="3840"/>
                </a:lnTo>
                <a:lnTo>
                  <a:pt x="2703" y="3877"/>
                </a:lnTo>
                <a:lnTo>
                  <a:pt x="2554" y="3896"/>
                </a:lnTo>
                <a:lnTo>
                  <a:pt x="2255" y="3896"/>
                </a:lnTo>
                <a:lnTo>
                  <a:pt x="2106" y="3877"/>
                </a:lnTo>
                <a:lnTo>
                  <a:pt x="1976" y="3840"/>
                </a:lnTo>
                <a:lnTo>
                  <a:pt x="1827" y="3784"/>
                </a:lnTo>
                <a:lnTo>
                  <a:pt x="1696" y="3728"/>
                </a:lnTo>
                <a:lnTo>
                  <a:pt x="1584" y="3653"/>
                </a:lnTo>
                <a:lnTo>
                  <a:pt x="1473" y="3560"/>
                </a:lnTo>
                <a:lnTo>
                  <a:pt x="1361" y="3467"/>
                </a:lnTo>
                <a:lnTo>
                  <a:pt x="1268" y="3355"/>
                </a:lnTo>
                <a:lnTo>
                  <a:pt x="1174" y="3243"/>
                </a:lnTo>
                <a:lnTo>
                  <a:pt x="1100" y="3132"/>
                </a:lnTo>
                <a:lnTo>
                  <a:pt x="1044" y="3001"/>
                </a:lnTo>
                <a:lnTo>
                  <a:pt x="988" y="2852"/>
                </a:lnTo>
                <a:lnTo>
                  <a:pt x="951" y="2721"/>
                </a:lnTo>
                <a:lnTo>
                  <a:pt x="932" y="2572"/>
                </a:lnTo>
                <a:lnTo>
                  <a:pt x="932" y="2423"/>
                </a:lnTo>
                <a:lnTo>
                  <a:pt x="932" y="2274"/>
                </a:lnTo>
                <a:lnTo>
                  <a:pt x="951" y="2125"/>
                </a:lnTo>
                <a:lnTo>
                  <a:pt x="988" y="1976"/>
                </a:lnTo>
                <a:lnTo>
                  <a:pt x="1044" y="1845"/>
                </a:lnTo>
                <a:lnTo>
                  <a:pt x="1100" y="1715"/>
                </a:lnTo>
                <a:lnTo>
                  <a:pt x="1174" y="1584"/>
                </a:lnTo>
                <a:lnTo>
                  <a:pt x="1268" y="1473"/>
                </a:lnTo>
                <a:lnTo>
                  <a:pt x="1361" y="1361"/>
                </a:lnTo>
                <a:lnTo>
                  <a:pt x="1473" y="1268"/>
                </a:lnTo>
                <a:lnTo>
                  <a:pt x="1584" y="1193"/>
                </a:lnTo>
                <a:lnTo>
                  <a:pt x="1696" y="1118"/>
                </a:lnTo>
                <a:lnTo>
                  <a:pt x="1827" y="1044"/>
                </a:lnTo>
                <a:lnTo>
                  <a:pt x="1976" y="1007"/>
                </a:lnTo>
                <a:lnTo>
                  <a:pt x="2106" y="969"/>
                </a:lnTo>
                <a:lnTo>
                  <a:pt x="2255" y="951"/>
                </a:lnTo>
                <a:lnTo>
                  <a:pt x="2405" y="932"/>
                </a:lnTo>
                <a:close/>
                <a:moveTo>
                  <a:pt x="2330" y="0"/>
                </a:moveTo>
                <a:lnTo>
                  <a:pt x="2013" y="37"/>
                </a:lnTo>
                <a:lnTo>
                  <a:pt x="1715" y="93"/>
                </a:lnTo>
                <a:lnTo>
                  <a:pt x="1435" y="205"/>
                </a:lnTo>
                <a:lnTo>
                  <a:pt x="1174" y="336"/>
                </a:lnTo>
                <a:lnTo>
                  <a:pt x="932" y="503"/>
                </a:lnTo>
                <a:lnTo>
                  <a:pt x="708" y="708"/>
                </a:lnTo>
                <a:lnTo>
                  <a:pt x="503" y="932"/>
                </a:lnTo>
                <a:lnTo>
                  <a:pt x="336" y="1174"/>
                </a:lnTo>
                <a:lnTo>
                  <a:pt x="205" y="1435"/>
                </a:lnTo>
                <a:lnTo>
                  <a:pt x="93" y="1715"/>
                </a:lnTo>
                <a:lnTo>
                  <a:pt x="37" y="2013"/>
                </a:lnTo>
                <a:lnTo>
                  <a:pt x="0" y="2330"/>
                </a:lnTo>
                <a:lnTo>
                  <a:pt x="0" y="2647"/>
                </a:lnTo>
                <a:lnTo>
                  <a:pt x="56" y="2982"/>
                </a:lnTo>
                <a:lnTo>
                  <a:pt x="112" y="3132"/>
                </a:lnTo>
                <a:lnTo>
                  <a:pt x="168" y="3299"/>
                </a:lnTo>
                <a:lnTo>
                  <a:pt x="224" y="3448"/>
                </a:lnTo>
                <a:lnTo>
                  <a:pt x="317" y="3598"/>
                </a:lnTo>
                <a:lnTo>
                  <a:pt x="410" y="3747"/>
                </a:lnTo>
                <a:lnTo>
                  <a:pt x="522" y="3877"/>
                </a:lnTo>
                <a:lnTo>
                  <a:pt x="634" y="4008"/>
                </a:lnTo>
                <a:lnTo>
                  <a:pt x="764" y="4138"/>
                </a:lnTo>
                <a:lnTo>
                  <a:pt x="895" y="4269"/>
                </a:lnTo>
                <a:lnTo>
                  <a:pt x="1044" y="4362"/>
                </a:lnTo>
                <a:lnTo>
                  <a:pt x="1174" y="4474"/>
                </a:lnTo>
                <a:lnTo>
                  <a:pt x="1342" y="4567"/>
                </a:lnTo>
                <a:lnTo>
                  <a:pt x="1491" y="4641"/>
                </a:lnTo>
                <a:lnTo>
                  <a:pt x="1640" y="4697"/>
                </a:lnTo>
                <a:lnTo>
                  <a:pt x="1808" y="4753"/>
                </a:lnTo>
                <a:lnTo>
                  <a:pt x="1957" y="4791"/>
                </a:lnTo>
                <a:lnTo>
                  <a:pt x="2237" y="4828"/>
                </a:lnTo>
                <a:lnTo>
                  <a:pt x="2498" y="4828"/>
                </a:lnTo>
                <a:lnTo>
                  <a:pt x="2759" y="4809"/>
                </a:lnTo>
                <a:lnTo>
                  <a:pt x="3001" y="4753"/>
                </a:lnTo>
                <a:lnTo>
                  <a:pt x="3243" y="4679"/>
                </a:lnTo>
                <a:lnTo>
                  <a:pt x="3486" y="4585"/>
                </a:lnTo>
                <a:lnTo>
                  <a:pt x="3691" y="4455"/>
                </a:lnTo>
                <a:lnTo>
                  <a:pt x="3896" y="4325"/>
                </a:lnTo>
                <a:lnTo>
                  <a:pt x="3896" y="4511"/>
                </a:lnTo>
                <a:lnTo>
                  <a:pt x="3914" y="4604"/>
                </a:lnTo>
                <a:lnTo>
                  <a:pt x="3970" y="4697"/>
                </a:lnTo>
                <a:lnTo>
                  <a:pt x="5126" y="5853"/>
                </a:lnTo>
                <a:lnTo>
                  <a:pt x="5182" y="5890"/>
                </a:lnTo>
                <a:lnTo>
                  <a:pt x="5219" y="5928"/>
                </a:lnTo>
                <a:lnTo>
                  <a:pt x="5331" y="5946"/>
                </a:lnTo>
                <a:lnTo>
                  <a:pt x="5424" y="5928"/>
                </a:lnTo>
                <a:lnTo>
                  <a:pt x="5480" y="5890"/>
                </a:lnTo>
                <a:lnTo>
                  <a:pt x="5517" y="5853"/>
                </a:lnTo>
                <a:lnTo>
                  <a:pt x="5853" y="5536"/>
                </a:lnTo>
                <a:lnTo>
                  <a:pt x="5890" y="5480"/>
                </a:lnTo>
                <a:lnTo>
                  <a:pt x="5909" y="5443"/>
                </a:lnTo>
                <a:lnTo>
                  <a:pt x="5928" y="5331"/>
                </a:lnTo>
                <a:lnTo>
                  <a:pt x="5909" y="5238"/>
                </a:lnTo>
                <a:lnTo>
                  <a:pt x="5890" y="5182"/>
                </a:lnTo>
                <a:lnTo>
                  <a:pt x="5853" y="5145"/>
                </a:lnTo>
                <a:lnTo>
                  <a:pt x="4697" y="3989"/>
                </a:lnTo>
                <a:lnTo>
                  <a:pt x="4604" y="3914"/>
                </a:lnTo>
                <a:lnTo>
                  <a:pt x="4492" y="3896"/>
                </a:lnTo>
                <a:lnTo>
                  <a:pt x="4306" y="3896"/>
                </a:lnTo>
                <a:lnTo>
                  <a:pt x="4455" y="3691"/>
                </a:lnTo>
                <a:lnTo>
                  <a:pt x="4567" y="3486"/>
                </a:lnTo>
                <a:lnTo>
                  <a:pt x="4679" y="3262"/>
                </a:lnTo>
                <a:lnTo>
                  <a:pt x="4753" y="3020"/>
                </a:lnTo>
                <a:lnTo>
                  <a:pt x="4790" y="2759"/>
                </a:lnTo>
                <a:lnTo>
                  <a:pt x="4828" y="2498"/>
                </a:lnTo>
                <a:lnTo>
                  <a:pt x="4809" y="2237"/>
                </a:lnTo>
                <a:lnTo>
                  <a:pt x="4790" y="1976"/>
                </a:lnTo>
                <a:lnTo>
                  <a:pt x="4753" y="1808"/>
                </a:lnTo>
                <a:lnTo>
                  <a:pt x="4697" y="1659"/>
                </a:lnTo>
                <a:lnTo>
                  <a:pt x="4623" y="1491"/>
                </a:lnTo>
                <a:lnTo>
                  <a:pt x="4548" y="1342"/>
                </a:lnTo>
                <a:lnTo>
                  <a:pt x="4474" y="1193"/>
                </a:lnTo>
                <a:lnTo>
                  <a:pt x="4362" y="1044"/>
                </a:lnTo>
                <a:lnTo>
                  <a:pt x="4250" y="895"/>
                </a:lnTo>
                <a:lnTo>
                  <a:pt x="4138" y="764"/>
                </a:lnTo>
                <a:lnTo>
                  <a:pt x="4008" y="652"/>
                </a:lnTo>
                <a:lnTo>
                  <a:pt x="3877" y="522"/>
                </a:lnTo>
                <a:lnTo>
                  <a:pt x="3728" y="410"/>
                </a:lnTo>
                <a:lnTo>
                  <a:pt x="3598" y="317"/>
                </a:lnTo>
                <a:lnTo>
                  <a:pt x="3430" y="242"/>
                </a:lnTo>
                <a:lnTo>
                  <a:pt x="3281" y="168"/>
                </a:lnTo>
                <a:lnTo>
                  <a:pt x="3132" y="112"/>
                </a:lnTo>
                <a:lnTo>
                  <a:pt x="2964" y="56"/>
                </a:lnTo>
                <a:lnTo>
                  <a:pt x="2647" y="19"/>
                </a:lnTo>
                <a:lnTo>
                  <a:pt x="233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48"/>
          <p:cNvSpPr/>
          <p:nvPr/>
        </p:nvSpPr>
        <p:spPr>
          <a:xfrm>
            <a:off x="3559852" y="1929582"/>
            <a:ext cx="127979" cy="111926"/>
          </a:xfrm>
          <a:custGeom>
            <a:avLst/>
            <a:gdLst/>
            <a:ahLst/>
            <a:cxnLst/>
            <a:rect l="l" t="t" r="r" b="b"/>
            <a:pathLst>
              <a:path w="5947" h="5201" extrusionOk="0">
                <a:moveTo>
                  <a:pt x="5015" y="0"/>
                </a:moveTo>
                <a:lnTo>
                  <a:pt x="4847" y="19"/>
                </a:lnTo>
                <a:lnTo>
                  <a:pt x="4661" y="56"/>
                </a:lnTo>
                <a:lnTo>
                  <a:pt x="4493" y="93"/>
                </a:lnTo>
                <a:lnTo>
                  <a:pt x="4325" y="149"/>
                </a:lnTo>
                <a:lnTo>
                  <a:pt x="4176" y="205"/>
                </a:lnTo>
                <a:lnTo>
                  <a:pt x="4008" y="280"/>
                </a:lnTo>
                <a:lnTo>
                  <a:pt x="3859" y="373"/>
                </a:lnTo>
                <a:lnTo>
                  <a:pt x="3579" y="559"/>
                </a:lnTo>
                <a:lnTo>
                  <a:pt x="3337" y="802"/>
                </a:lnTo>
                <a:lnTo>
                  <a:pt x="3113" y="1044"/>
                </a:lnTo>
                <a:lnTo>
                  <a:pt x="2927" y="1342"/>
                </a:lnTo>
                <a:lnTo>
                  <a:pt x="3151" y="1622"/>
                </a:lnTo>
                <a:lnTo>
                  <a:pt x="3356" y="1920"/>
                </a:lnTo>
                <a:lnTo>
                  <a:pt x="3505" y="2237"/>
                </a:lnTo>
                <a:lnTo>
                  <a:pt x="3561" y="2405"/>
                </a:lnTo>
                <a:lnTo>
                  <a:pt x="3617" y="2591"/>
                </a:lnTo>
                <a:lnTo>
                  <a:pt x="3859" y="2554"/>
                </a:lnTo>
                <a:lnTo>
                  <a:pt x="4083" y="2498"/>
                </a:lnTo>
                <a:lnTo>
                  <a:pt x="4325" y="2405"/>
                </a:lnTo>
                <a:lnTo>
                  <a:pt x="4530" y="2311"/>
                </a:lnTo>
                <a:lnTo>
                  <a:pt x="4735" y="2200"/>
                </a:lnTo>
                <a:lnTo>
                  <a:pt x="4921" y="2069"/>
                </a:lnTo>
                <a:lnTo>
                  <a:pt x="5108" y="1920"/>
                </a:lnTo>
                <a:lnTo>
                  <a:pt x="5276" y="1752"/>
                </a:lnTo>
                <a:lnTo>
                  <a:pt x="5425" y="1566"/>
                </a:lnTo>
                <a:lnTo>
                  <a:pt x="5555" y="1379"/>
                </a:lnTo>
                <a:lnTo>
                  <a:pt x="5667" y="1174"/>
                </a:lnTo>
                <a:lnTo>
                  <a:pt x="5760" y="951"/>
                </a:lnTo>
                <a:lnTo>
                  <a:pt x="5835" y="727"/>
                </a:lnTo>
                <a:lnTo>
                  <a:pt x="5891" y="485"/>
                </a:lnTo>
                <a:lnTo>
                  <a:pt x="5928" y="242"/>
                </a:lnTo>
                <a:lnTo>
                  <a:pt x="5947" y="0"/>
                </a:lnTo>
                <a:close/>
                <a:moveTo>
                  <a:pt x="1" y="746"/>
                </a:moveTo>
                <a:lnTo>
                  <a:pt x="19" y="1007"/>
                </a:lnTo>
                <a:lnTo>
                  <a:pt x="56" y="1268"/>
                </a:lnTo>
                <a:lnTo>
                  <a:pt x="112" y="1510"/>
                </a:lnTo>
                <a:lnTo>
                  <a:pt x="206" y="1752"/>
                </a:lnTo>
                <a:lnTo>
                  <a:pt x="317" y="1976"/>
                </a:lnTo>
                <a:lnTo>
                  <a:pt x="448" y="2200"/>
                </a:lnTo>
                <a:lnTo>
                  <a:pt x="597" y="2405"/>
                </a:lnTo>
                <a:lnTo>
                  <a:pt x="765" y="2572"/>
                </a:lnTo>
                <a:lnTo>
                  <a:pt x="951" y="2740"/>
                </a:lnTo>
                <a:lnTo>
                  <a:pt x="1156" y="2889"/>
                </a:lnTo>
                <a:lnTo>
                  <a:pt x="1361" y="3020"/>
                </a:lnTo>
                <a:lnTo>
                  <a:pt x="1585" y="3132"/>
                </a:lnTo>
                <a:lnTo>
                  <a:pt x="1827" y="3225"/>
                </a:lnTo>
                <a:lnTo>
                  <a:pt x="2088" y="3281"/>
                </a:lnTo>
                <a:lnTo>
                  <a:pt x="2331" y="3337"/>
                </a:lnTo>
                <a:lnTo>
                  <a:pt x="2610" y="3337"/>
                </a:lnTo>
                <a:lnTo>
                  <a:pt x="2610" y="5014"/>
                </a:lnTo>
                <a:lnTo>
                  <a:pt x="2610" y="5089"/>
                </a:lnTo>
                <a:lnTo>
                  <a:pt x="2666" y="5145"/>
                </a:lnTo>
                <a:lnTo>
                  <a:pt x="2722" y="5182"/>
                </a:lnTo>
                <a:lnTo>
                  <a:pt x="2797" y="5201"/>
                </a:lnTo>
                <a:lnTo>
                  <a:pt x="3169" y="5201"/>
                </a:lnTo>
                <a:lnTo>
                  <a:pt x="3225" y="5182"/>
                </a:lnTo>
                <a:lnTo>
                  <a:pt x="3300" y="5145"/>
                </a:lnTo>
                <a:lnTo>
                  <a:pt x="3337" y="5089"/>
                </a:lnTo>
                <a:lnTo>
                  <a:pt x="3337" y="5014"/>
                </a:lnTo>
                <a:lnTo>
                  <a:pt x="3337" y="3337"/>
                </a:lnTo>
                <a:lnTo>
                  <a:pt x="3337" y="3076"/>
                </a:lnTo>
                <a:lnTo>
                  <a:pt x="3300" y="2815"/>
                </a:lnTo>
                <a:lnTo>
                  <a:pt x="3225" y="2572"/>
                </a:lnTo>
                <a:lnTo>
                  <a:pt x="3151" y="2330"/>
                </a:lnTo>
                <a:lnTo>
                  <a:pt x="3039" y="2106"/>
                </a:lnTo>
                <a:lnTo>
                  <a:pt x="2908" y="1883"/>
                </a:lnTo>
                <a:lnTo>
                  <a:pt x="2759" y="1696"/>
                </a:lnTo>
                <a:lnTo>
                  <a:pt x="2592" y="1510"/>
                </a:lnTo>
                <a:lnTo>
                  <a:pt x="2405" y="1342"/>
                </a:lnTo>
                <a:lnTo>
                  <a:pt x="2200" y="1193"/>
                </a:lnTo>
                <a:lnTo>
                  <a:pt x="1995" y="1063"/>
                </a:lnTo>
                <a:lnTo>
                  <a:pt x="1753" y="951"/>
                </a:lnTo>
                <a:lnTo>
                  <a:pt x="1529" y="857"/>
                </a:lnTo>
                <a:lnTo>
                  <a:pt x="1268" y="802"/>
                </a:lnTo>
                <a:lnTo>
                  <a:pt x="1007" y="764"/>
                </a:lnTo>
                <a:lnTo>
                  <a:pt x="746" y="746"/>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48"/>
          <p:cNvSpPr/>
          <p:nvPr/>
        </p:nvSpPr>
        <p:spPr>
          <a:xfrm>
            <a:off x="3229737" y="1929582"/>
            <a:ext cx="159678" cy="127979"/>
          </a:xfrm>
          <a:custGeom>
            <a:avLst/>
            <a:gdLst/>
            <a:ahLst/>
            <a:cxnLst/>
            <a:rect l="l" t="t" r="r" b="b"/>
            <a:pathLst>
              <a:path w="7420" h="5947" extrusionOk="0">
                <a:moveTo>
                  <a:pt x="5332" y="1678"/>
                </a:moveTo>
                <a:lnTo>
                  <a:pt x="6506" y="2833"/>
                </a:lnTo>
                <a:lnTo>
                  <a:pt x="6506" y="2964"/>
                </a:lnTo>
                <a:lnTo>
                  <a:pt x="4829" y="2964"/>
                </a:lnTo>
                <a:lnTo>
                  <a:pt x="4829" y="1678"/>
                </a:lnTo>
                <a:close/>
                <a:moveTo>
                  <a:pt x="1865" y="4269"/>
                </a:moveTo>
                <a:lnTo>
                  <a:pt x="1977" y="4287"/>
                </a:lnTo>
                <a:lnTo>
                  <a:pt x="2070" y="4325"/>
                </a:lnTo>
                <a:lnTo>
                  <a:pt x="2163" y="4362"/>
                </a:lnTo>
                <a:lnTo>
                  <a:pt x="2256" y="4436"/>
                </a:lnTo>
                <a:lnTo>
                  <a:pt x="2312" y="4530"/>
                </a:lnTo>
                <a:lnTo>
                  <a:pt x="2368" y="4623"/>
                </a:lnTo>
                <a:lnTo>
                  <a:pt x="2406" y="4716"/>
                </a:lnTo>
                <a:lnTo>
                  <a:pt x="2406" y="4828"/>
                </a:lnTo>
                <a:lnTo>
                  <a:pt x="2406" y="4940"/>
                </a:lnTo>
                <a:lnTo>
                  <a:pt x="2368" y="5051"/>
                </a:lnTo>
                <a:lnTo>
                  <a:pt x="2312" y="5145"/>
                </a:lnTo>
                <a:lnTo>
                  <a:pt x="2256" y="5219"/>
                </a:lnTo>
                <a:lnTo>
                  <a:pt x="2163" y="5294"/>
                </a:lnTo>
                <a:lnTo>
                  <a:pt x="2070" y="5350"/>
                </a:lnTo>
                <a:lnTo>
                  <a:pt x="1977" y="5368"/>
                </a:lnTo>
                <a:lnTo>
                  <a:pt x="1865" y="5387"/>
                </a:lnTo>
                <a:lnTo>
                  <a:pt x="1753" y="5368"/>
                </a:lnTo>
                <a:lnTo>
                  <a:pt x="1641" y="5350"/>
                </a:lnTo>
                <a:lnTo>
                  <a:pt x="1548" y="5294"/>
                </a:lnTo>
                <a:lnTo>
                  <a:pt x="1455" y="5219"/>
                </a:lnTo>
                <a:lnTo>
                  <a:pt x="1399" y="5145"/>
                </a:lnTo>
                <a:lnTo>
                  <a:pt x="1343" y="5051"/>
                </a:lnTo>
                <a:lnTo>
                  <a:pt x="1306" y="4940"/>
                </a:lnTo>
                <a:lnTo>
                  <a:pt x="1306" y="4828"/>
                </a:lnTo>
                <a:lnTo>
                  <a:pt x="1306" y="4716"/>
                </a:lnTo>
                <a:lnTo>
                  <a:pt x="1343" y="4623"/>
                </a:lnTo>
                <a:lnTo>
                  <a:pt x="1399" y="4530"/>
                </a:lnTo>
                <a:lnTo>
                  <a:pt x="1455" y="4436"/>
                </a:lnTo>
                <a:lnTo>
                  <a:pt x="1548" y="4362"/>
                </a:lnTo>
                <a:lnTo>
                  <a:pt x="1641" y="4325"/>
                </a:lnTo>
                <a:lnTo>
                  <a:pt x="1753" y="4287"/>
                </a:lnTo>
                <a:lnTo>
                  <a:pt x="1865" y="4269"/>
                </a:lnTo>
                <a:close/>
                <a:moveTo>
                  <a:pt x="5574" y="4269"/>
                </a:moveTo>
                <a:lnTo>
                  <a:pt x="5686" y="4287"/>
                </a:lnTo>
                <a:lnTo>
                  <a:pt x="5779" y="4325"/>
                </a:lnTo>
                <a:lnTo>
                  <a:pt x="5873" y="4362"/>
                </a:lnTo>
                <a:lnTo>
                  <a:pt x="5966" y="4436"/>
                </a:lnTo>
                <a:lnTo>
                  <a:pt x="6040" y="4530"/>
                </a:lnTo>
                <a:lnTo>
                  <a:pt x="6078" y="4623"/>
                </a:lnTo>
                <a:lnTo>
                  <a:pt x="6115" y="4716"/>
                </a:lnTo>
                <a:lnTo>
                  <a:pt x="6134" y="4828"/>
                </a:lnTo>
                <a:lnTo>
                  <a:pt x="6115" y="4940"/>
                </a:lnTo>
                <a:lnTo>
                  <a:pt x="6078" y="5051"/>
                </a:lnTo>
                <a:lnTo>
                  <a:pt x="6040" y="5145"/>
                </a:lnTo>
                <a:lnTo>
                  <a:pt x="5966" y="5219"/>
                </a:lnTo>
                <a:lnTo>
                  <a:pt x="5873" y="5294"/>
                </a:lnTo>
                <a:lnTo>
                  <a:pt x="5779" y="5350"/>
                </a:lnTo>
                <a:lnTo>
                  <a:pt x="5686" y="5368"/>
                </a:lnTo>
                <a:lnTo>
                  <a:pt x="5574" y="5387"/>
                </a:lnTo>
                <a:lnTo>
                  <a:pt x="5462" y="5368"/>
                </a:lnTo>
                <a:lnTo>
                  <a:pt x="5351" y="5350"/>
                </a:lnTo>
                <a:lnTo>
                  <a:pt x="5257" y="5294"/>
                </a:lnTo>
                <a:lnTo>
                  <a:pt x="5183" y="5219"/>
                </a:lnTo>
                <a:lnTo>
                  <a:pt x="5108" y="5145"/>
                </a:lnTo>
                <a:lnTo>
                  <a:pt x="5052" y="5051"/>
                </a:lnTo>
                <a:lnTo>
                  <a:pt x="5034" y="4940"/>
                </a:lnTo>
                <a:lnTo>
                  <a:pt x="5015" y="4828"/>
                </a:lnTo>
                <a:lnTo>
                  <a:pt x="5034" y="4716"/>
                </a:lnTo>
                <a:lnTo>
                  <a:pt x="5052" y="4623"/>
                </a:lnTo>
                <a:lnTo>
                  <a:pt x="5108" y="4530"/>
                </a:lnTo>
                <a:lnTo>
                  <a:pt x="5183" y="4436"/>
                </a:lnTo>
                <a:lnTo>
                  <a:pt x="5257" y="4362"/>
                </a:lnTo>
                <a:lnTo>
                  <a:pt x="5351" y="4325"/>
                </a:lnTo>
                <a:lnTo>
                  <a:pt x="5462" y="4287"/>
                </a:lnTo>
                <a:lnTo>
                  <a:pt x="5574" y="4269"/>
                </a:lnTo>
                <a:close/>
                <a:moveTo>
                  <a:pt x="1306" y="0"/>
                </a:moveTo>
                <a:lnTo>
                  <a:pt x="1194" y="19"/>
                </a:lnTo>
                <a:lnTo>
                  <a:pt x="1082" y="37"/>
                </a:lnTo>
                <a:lnTo>
                  <a:pt x="989" y="93"/>
                </a:lnTo>
                <a:lnTo>
                  <a:pt x="914" y="168"/>
                </a:lnTo>
                <a:lnTo>
                  <a:pt x="840" y="242"/>
                </a:lnTo>
                <a:lnTo>
                  <a:pt x="784" y="336"/>
                </a:lnTo>
                <a:lnTo>
                  <a:pt x="747" y="447"/>
                </a:lnTo>
                <a:lnTo>
                  <a:pt x="747" y="559"/>
                </a:lnTo>
                <a:lnTo>
                  <a:pt x="747" y="1118"/>
                </a:lnTo>
                <a:lnTo>
                  <a:pt x="57" y="1118"/>
                </a:lnTo>
                <a:lnTo>
                  <a:pt x="20" y="1137"/>
                </a:lnTo>
                <a:lnTo>
                  <a:pt x="1" y="1174"/>
                </a:lnTo>
                <a:lnTo>
                  <a:pt x="1" y="1212"/>
                </a:lnTo>
                <a:lnTo>
                  <a:pt x="1" y="1398"/>
                </a:lnTo>
                <a:lnTo>
                  <a:pt x="1" y="1435"/>
                </a:lnTo>
                <a:lnTo>
                  <a:pt x="20" y="1454"/>
                </a:lnTo>
                <a:lnTo>
                  <a:pt x="57" y="1473"/>
                </a:lnTo>
                <a:lnTo>
                  <a:pt x="94" y="1491"/>
                </a:lnTo>
                <a:lnTo>
                  <a:pt x="3282" y="1491"/>
                </a:lnTo>
                <a:lnTo>
                  <a:pt x="3319" y="1510"/>
                </a:lnTo>
                <a:lnTo>
                  <a:pt x="3338" y="1547"/>
                </a:lnTo>
                <a:lnTo>
                  <a:pt x="3338" y="1584"/>
                </a:lnTo>
                <a:lnTo>
                  <a:pt x="3338" y="1771"/>
                </a:lnTo>
                <a:lnTo>
                  <a:pt x="3338" y="1808"/>
                </a:lnTo>
                <a:lnTo>
                  <a:pt x="3319" y="1827"/>
                </a:lnTo>
                <a:lnTo>
                  <a:pt x="3282" y="1845"/>
                </a:lnTo>
                <a:lnTo>
                  <a:pt x="3244" y="1864"/>
                </a:lnTo>
                <a:lnTo>
                  <a:pt x="430" y="1864"/>
                </a:lnTo>
                <a:lnTo>
                  <a:pt x="392" y="1883"/>
                </a:lnTo>
                <a:lnTo>
                  <a:pt x="374" y="1920"/>
                </a:lnTo>
                <a:lnTo>
                  <a:pt x="374" y="1957"/>
                </a:lnTo>
                <a:lnTo>
                  <a:pt x="374" y="2144"/>
                </a:lnTo>
                <a:lnTo>
                  <a:pt x="374" y="2181"/>
                </a:lnTo>
                <a:lnTo>
                  <a:pt x="392" y="2200"/>
                </a:lnTo>
                <a:lnTo>
                  <a:pt x="430" y="2218"/>
                </a:lnTo>
                <a:lnTo>
                  <a:pt x="467" y="2237"/>
                </a:lnTo>
                <a:lnTo>
                  <a:pt x="2909" y="2237"/>
                </a:lnTo>
                <a:lnTo>
                  <a:pt x="2946" y="2255"/>
                </a:lnTo>
                <a:lnTo>
                  <a:pt x="2965" y="2293"/>
                </a:lnTo>
                <a:lnTo>
                  <a:pt x="2965" y="2330"/>
                </a:lnTo>
                <a:lnTo>
                  <a:pt x="2965" y="2498"/>
                </a:lnTo>
                <a:lnTo>
                  <a:pt x="2965" y="2535"/>
                </a:lnTo>
                <a:lnTo>
                  <a:pt x="2946" y="2572"/>
                </a:lnTo>
                <a:lnTo>
                  <a:pt x="2909" y="2591"/>
                </a:lnTo>
                <a:lnTo>
                  <a:pt x="94" y="2591"/>
                </a:lnTo>
                <a:lnTo>
                  <a:pt x="57" y="2610"/>
                </a:lnTo>
                <a:lnTo>
                  <a:pt x="20" y="2628"/>
                </a:lnTo>
                <a:lnTo>
                  <a:pt x="1" y="2666"/>
                </a:lnTo>
                <a:lnTo>
                  <a:pt x="1" y="2684"/>
                </a:lnTo>
                <a:lnTo>
                  <a:pt x="1" y="2871"/>
                </a:lnTo>
                <a:lnTo>
                  <a:pt x="1" y="2908"/>
                </a:lnTo>
                <a:lnTo>
                  <a:pt x="20" y="2945"/>
                </a:lnTo>
                <a:lnTo>
                  <a:pt x="57" y="2964"/>
                </a:lnTo>
                <a:lnTo>
                  <a:pt x="2499" y="2964"/>
                </a:lnTo>
                <a:lnTo>
                  <a:pt x="2536" y="2982"/>
                </a:lnTo>
                <a:lnTo>
                  <a:pt x="2573" y="3001"/>
                </a:lnTo>
                <a:lnTo>
                  <a:pt x="2592" y="3020"/>
                </a:lnTo>
                <a:lnTo>
                  <a:pt x="2592" y="3057"/>
                </a:lnTo>
                <a:lnTo>
                  <a:pt x="2592" y="3243"/>
                </a:lnTo>
                <a:lnTo>
                  <a:pt x="2592" y="3281"/>
                </a:lnTo>
                <a:lnTo>
                  <a:pt x="2573" y="3318"/>
                </a:lnTo>
                <a:lnTo>
                  <a:pt x="2536" y="3337"/>
                </a:lnTo>
                <a:lnTo>
                  <a:pt x="747" y="3337"/>
                </a:lnTo>
                <a:lnTo>
                  <a:pt x="747" y="4809"/>
                </a:lnTo>
                <a:lnTo>
                  <a:pt x="765" y="5033"/>
                </a:lnTo>
                <a:lnTo>
                  <a:pt x="821" y="5238"/>
                </a:lnTo>
                <a:lnTo>
                  <a:pt x="933" y="5424"/>
                </a:lnTo>
                <a:lnTo>
                  <a:pt x="1063" y="5592"/>
                </a:lnTo>
                <a:lnTo>
                  <a:pt x="1213" y="5741"/>
                </a:lnTo>
                <a:lnTo>
                  <a:pt x="1399" y="5834"/>
                </a:lnTo>
                <a:lnTo>
                  <a:pt x="1604" y="5909"/>
                </a:lnTo>
                <a:lnTo>
                  <a:pt x="1716" y="5928"/>
                </a:lnTo>
                <a:lnTo>
                  <a:pt x="1828" y="5946"/>
                </a:lnTo>
                <a:lnTo>
                  <a:pt x="1940" y="5946"/>
                </a:lnTo>
                <a:lnTo>
                  <a:pt x="2051" y="5928"/>
                </a:lnTo>
                <a:lnTo>
                  <a:pt x="2163" y="5890"/>
                </a:lnTo>
                <a:lnTo>
                  <a:pt x="2256" y="5872"/>
                </a:lnTo>
                <a:lnTo>
                  <a:pt x="2461" y="5760"/>
                </a:lnTo>
                <a:lnTo>
                  <a:pt x="2629" y="5629"/>
                </a:lnTo>
                <a:lnTo>
                  <a:pt x="2778" y="5462"/>
                </a:lnTo>
                <a:lnTo>
                  <a:pt x="2872" y="5275"/>
                </a:lnTo>
                <a:lnTo>
                  <a:pt x="2927" y="5163"/>
                </a:lnTo>
                <a:lnTo>
                  <a:pt x="2946" y="5051"/>
                </a:lnTo>
                <a:lnTo>
                  <a:pt x="2965" y="4940"/>
                </a:lnTo>
                <a:lnTo>
                  <a:pt x="2965" y="4828"/>
                </a:lnTo>
                <a:lnTo>
                  <a:pt x="4456" y="4828"/>
                </a:lnTo>
                <a:lnTo>
                  <a:pt x="4456" y="4940"/>
                </a:lnTo>
                <a:lnTo>
                  <a:pt x="4475" y="5051"/>
                </a:lnTo>
                <a:lnTo>
                  <a:pt x="4549" y="5257"/>
                </a:lnTo>
                <a:lnTo>
                  <a:pt x="4642" y="5443"/>
                </a:lnTo>
                <a:lnTo>
                  <a:pt x="4791" y="5611"/>
                </a:lnTo>
                <a:lnTo>
                  <a:pt x="4941" y="5760"/>
                </a:lnTo>
                <a:lnTo>
                  <a:pt x="5146" y="5853"/>
                </a:lnTo>
                <a:lnTo>
                  <a:pt x="5351" y="5909"/>
                </a:lnTo>
                <a:lnTo>
                  <a:pt x="5462" y="5928"/>
                </a:lnTo>
                <a:lnTo>
                  <a:pt x="5574" y="5946"/>
                </a:lnTo>
                <a:lnTo>
                  <a:pt x="5686" y="5928"/>
                </a:lnTo>
                <a:lnTo>
                  <a:pt x="5798" y="5909"/>
                </a:lnTo>
                <a:lnTo>
                  <a:pt x="6003" y="5853"/>
                </a:lnTo>
                <a:lnTo>
                  <a:pt x="6189" y="5760"/>
                </a:lnTo>
                <a:lnTo>
                  <a:pt x="6357" y="5611"/>
                </a:lnTo>
                <a:lnTo>
                  <a:pt x="6488" y="5443"/>
                </a:lnTo>
                <a:lnTo>
                  <a:pt x="6599" y="5257"/>
                </a:lnTo>
                <a:lnTo>
                  <a:pt x="6655" y="5051"/>
                </a:lnTo>
                <a:lnTo>
                  <a:pt x="6674" y="4940"/>
                </a:lnTo>
                <a:lnTo>
                  <a:pt x="6693" y="4828"/>
                </a:lnTo>
                <a:lnTo>
                  <a:pt x="7233" y="4828"/>
                </a:lnTo>
                <a:lnTo>
                  <a:pt x="7308" y="4809"/>
                </a:lnTo>
                <a:lnTo>
                  <a:pt x="7364" y="4772"/>
                </a:lnTo>
                <a:lnTo>
                  <a:pt x="7420" y="4716"/>
                </a:lnTo>
                <a:lnTo>
                  <a:pt x="7420" y="4641"/>
                </a:lnTo>
                <a:lnTo>
                  <a:pt x="7420" y="4269"/>
                </a:lnTo>
                <a:lnTo>
                  <a:pt x="7420" y="4194"/>
                </a:lnTo>
                <a:lnTo>
                  <a:pt x="7364" y="4138"/>
                </a:lnTo>
                <a:lnTo>
                  <a:pt x="7308" y="4101"/>
                </a:lnTo>
                <a:lnTo>
                  <a:pt x="7233" y="4082"/>
                </a:lnTo>
                <a:lnTo>
                  <a:pt x="7047" y="4082"/>
                </a:lnTo>
                <a:lnTo>
                  <a:pt x="7047" y="2833"/>
                </a:lnTo>
                <a:lnTo>
                  <a:pt x="7047" y="2721"/>
                </a:lnTo>
                <a:lnTo>
                  <a:pt x="7010" y="2610"/>
                </a:lnTo>
                <a:lnTo>
                  <a:pt x="6954" y="2516"/>
                </a:lnTo>
                <a:lnTo>
                  <a:pt x="6898" y="2442"/>
                </a:lnTo>
                <a:lnTo>
                  <a:pt x="5723" y="1286"/>
                </a:lnTo>
                <a:lnTo>
                  <a:pt x="5649" y="1212"/>
                </a:lnTo>
                <a:lnTo>
                  <a:pt x="5556" y="1156"/>
                </a:lnTo>
                <a:lnTo>
                  <a:pt x="5444" y="1118"/>
                </a:lnTo>
                <a:lnTo>
                  <a:pt x="4829" y="1118"/>
                </a:lnTo>
                <a:lnTo>
                  <a:pt x="4829" y="559"/>
                </a:lnTo>
                <a:lnTo>
                  <a:pt x="4810" y="447"/>
                </a:lnTo>
                <a:lnTo>
                  <a:pt x="4791" y="336"/>
                </a:lnTo>
                <a:lnTo>
                  <a:pt x="4736" y="242"/>
                </a:lnTo>
                <a:lnTo>
                  <a:pt x="4661" y="168"/>
                </a:lnTo>
                <a:lnTo>
                  <a:pt x="4586" y="93"/>
                </a:lnTo>
                <a:lnTo>
                  <a:pt x="4493" y="37"/>
                </a:lnTo>
                <a:lnTo>
                  <a:pt x="4381" y="19"/>
                </a:lnTo>
                <a:lnTo>
                  <a:pt x="427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48"/>
          <p:cNvSpPr/>
          <p:nvPr/>
        </p:nvSpPr>
        <p:spPr>
          <a:xfrm>
            <a:off x="2939754" y="1929582"/>
            <a:ext cx="111926" cy="127979"/>
          </a:xfrm>
          <a:custGeom>
            <a:avLst/>
            <a:gdLst/>
            <a:ahLst/>
            <a:cxnLst/>
            <a:rect l="l" t="t" r="r" b="b"/>
            <a:pathLst>
              <a:path w="5201" h="5947" extrusionOk="0">
                <a:moveTo>
                  <a:pt x="2629" y="746"/>
                </a:moveTo>
                <a:lnTo>
                  <a:pt x="2778" y="764"/>
                </a:lnTo>
                <a:lnTo>
                  <a:pt x="2908" y="820"/>
                </a:lnTo>
                <a:lnTo>
                  <a:pt x="3020" y="895"/>
                </a:lnTo>
                <a:lnTo>
                  <a:pt x="3132" y="969"/>
                </a:lnTo>
                <a:lnTo>
                  <a:pt x="3225" y="1081"/>
                </a:lnTo>
                <a:lnTo>
                  <a:pt x="3281" y="1212"/>
                </a:lnTo>
                <a:lnTo>
                  <a:pt x="3318" y="1342"/>
                </a:lnTo>
                <a:lnTo>
                  <a:pt x="3337" y="1491"/>
                </a:lnTo>
                <a:lnTo>
                  <a:pt x="3337" y="1864"/>
                </a:lnTo>
                <a:lnTo>
                  <a:pt x="1846" y="1864"/>
                </a:lnTo>
                <a:lnTo>
                  <a:pt x="1846" y="1491"/>
                </a:lnTo>
                <a:lnTo>
                  <a:pt x="1864" y="1323"/>
                </a:lnTo>
                <a:lnTo>
                  <a:pt x="1920" y="1193"/>
                </a:lnTo>
                <a:lnTo>
                  <a:pt x="1995" y="1063"/>
                </a:lnTo>
                <a:lnTo>
                  <a:pt x="2088" y="951"/>
                </a:lnTo>
                <a:lnTo>
                  <a:pt x="2200" y="857"/>
                </a:lnTo>
                <a:lnTo>
                  <a:pt x="2330" y="802"/>
                </a:lnTo>
                <a:lnTo>
                  <a:pt x="2479" y="746"/>
                </a:lnTo>
                <a:close/>
                <a:moveTo>
                  <a:pt x="1529" y="2330"/>
                </a:moveTo>
                <a:lnTo>
                  <a:pt x="1585" y="2349"/>
                </a:lnTo>
                <a:lnTo>
                  <a:pt x="1678" y="2405"/>
                </a:lnTo>
                <a:lnTo>
                  <a:pt x="1734" y="2498"/>
                </a:lnTo>
                <a:lnTo>
                  <a:pt x="1753" y="2554"/>
                </a:lnTo>
                <a:lnTo>
                  <a:pt x="1753" y="2610"/>
                </a:lnTo>
                <a:lnTo>
                  <a:pt x="1753" y="2666"/>
                </a:lnTo>
                <a:lnTo>
                  <a:pt x="1734" y="2721"/>
                </a:lnTo>
                <a:lnTo>
                  <a:pt x="1678" y="2796"/>
                </a:lnTo>
                <a:lnTo>
                  <a:pt x="1585" y="2852"/>
                </a:lnTo>
                <a:lnTo>
                  <a:pt x="1529" y="2871"/>
                </a:lnTo>
                <a:lnTo>
                  <a:pt x="1473" y="2889"/>
                </a:lnTo>
                <a:lnTo>
                  <a:pt x="1417" y="2871"/>
                </a:lnTo>
                <a:lnTo>
                  <a:pt x="1380" y="2852"/>
                </a:lnTo>
                <a:lnTo>
                  <a:pt x="1287" y="2796"/>
                </a:lnTo>
                <a:lnTo>
                  <a:pt x="1231" y="2721"/>
                </a:lnTo>
                <a:lnTo>
                  <a:pt x="1212" y="2666"/>
                </a:lnTo>
                <a:lnTo>
                  <a:pt x="1193" y="2610"/>
                </a:lnTo>
                <a:lnTo>
                  <a:pt x="1212" y="2554"/>
                </a:lnTo>
                <a:lnTo>
                  <a:pt x="1231" y="2498"/>
                </a:lnTo>
                <a:lnTo>
                  <a:pt x="1287" y="2405"/>
                </a:lnTo>
                <a:lnTo>
                  <a:pt x="1380" y="2349"/>
                </a:lnTo>
                <a:lnTo>
                  <a:pt x="1417" y="2330"/>
                </a:lnTo>
                <a:close/>
                <a:moveTo>
                  <a:pt x="3766" y="2330"/>
                </a:moveTo>
                <a:lnTo>
                  <a:pt x="3822" y="2349"/>
                </a:lnTo>
                <a:lnTo>
                  <a:pt x="3896" y="2405"/>
                </a:lnTo>
                <a:lnTo>
                  <a:pt x="3971" y="2498"/>
                </a:lnTo>
                <a:lnTo>
                  <a:pt x="3989" y="2554"/>
                </a:lnTo>
                <a:lnTo>
                  <a:pt x="3989" y="2610"/>
                </a:lnTo>
                <a:lnTo>
                  <a:pt x="3989" y="2666"/>
                </a:lnTo>
                <a:lnTo>
                  <a:pt x="3971" y="2721"/>
                </a:lnTo>
                <a:lnTo>
                  <a:pt x="3896" y="2796"/>
                </a:lnTo>
                <a:lnTo>
                  <a:pt x="3822" y="2852"/>
                </a:lnTo>
                <a:lnTo>
                  <a:pt x="3766" y="2871"/>
                </a:lnTo>
                <a:lnTo>
                  <a:pt x="3710" y="2889"/>
                </a:lnTo>
                <a:lnTo>
                  <a:pt x="3654" y="2871"/>
                </a:lnTo>
                <a:lnTo>
                  <a:pt x="3598" y="2852"/>
                </a:lnTo>
                <a:lnTo>
                  <a:pt x="3505" y="2796"/>
                </a:lnTo>
                <a:lnTo>
                  <a:pt x="3449" y="2721"/>
                </a:lnTo>
                <a:lnTo>
                  <a:pt x="3430" y="2666"/>
                </a:lnTo>
                <a:lnTo>
                  <a:pt x="3430" y="2610"/>
                </a:lnTo>
                <a:lnTo>
                  <a:pt x="3430" y="2554"/>
                </a:lnTo>
                <a:lnTo>
                  <a:pt x="3449" y="2498"/>
                </a:lnTo>
                <a:lnTo>
                  <a:pt x="3505" y="2405"/>
                </a:lnTo>
                <a:lnTo>
                  <a:pt x="3598" y="2349"/>
                </a:lnTo>
                <a:lnTo>
                  <a:pt x="3654" y="2330"/>
                </a:lnTo>
                <a:close/>
                <a:moveTo>
                  <a:pt x="2479" y="0"/>
                </a:moveTo>
                <a:lnTo>
                  <a:pt x="2330" y="19"/>
                </a:lnTo>
                <a:lnTo>
                  <a:pt x="2181" y="56"/>
                </a:lnTo>
                <a:lnTo>
                  <a:pt x="2051" y="112"/>
                </a:lnTo>
                <a:lnTo>
                  <a:pt x="1920" y="168"/>
                </a:lnTo>
                <a:lnTo>
                  <a:pt x="1790" y="242"/>
                </a:lnTo>
                <a:lnTo>
                  <a:pt x="1659" y="336"/>
                </a:lnTo>
                <a:lnTo>
                  <a:pt x="1566" y="429"/>
                </a:lnTo>
                <a:lnTo>
                  <a:pt x="1454" y="522"/>
                </a:lnTo>
                <a:lnTo>
                  <a:pt x="1380" y="652"/>
                </a:lnTo>
                <a:lnTo>
                  <a:pt x="1287" y="764"/>
                </a:lnTo>
                <a:lnTo>
                  <a:pt x="1231" y="895"/>
                </a:lnTo>
                <a:lnTo>
                  <a:pt x="1175" y="1044"/>
                </a:lnTo>
                <a:lnTo>
                  <a:pt x="1137" y="1174"/>
                </a:lnTo>
                <a:lnTo>
                  <a:pt x="1119" y="1323"/>
                </a:lnTo>
                <a:lnTo>
                  <a:pt x="1100" y="1491"/>
                </a:lnTo>
                <a:lnTo>
                  <a:pt x="1100" y="1864"/>
                </a:lnTo>
                <a:lnTo>
                  <a:pt x="0" y="1864"/>
                </a:lnTo>
                <a:lnTo>
                  <a:pt x="0" y="5014"/>
                </a:lnTo>
                <a:lnTo>
                  <a:pt x="19" y="5201"/>
                </a:lnTo>
                <a:lnTo>
                  <a:pt x="75" y="5368"/>
                </a:lnTo>
                <a:lnTo>
                  <a:pt x="150" y="5536"/>
                </a:lnTo>
                <a:lnTo>
                  <a:pt x="261" y="5667"/>
                </a:lnTo>
                <a:lnTo>
                  <a:pt x="410" y="5778"/>
                </a:lnTo>
                <a:lnTo>
                  <a:pt x="560" y="5872"/>
                </a:lnTo>
                <a:lnTo>
                  <a:pt x="727" y="5928"/>
                </a:lnTo>
                <a:lnTo>
                  <a:pt x="932" y="5946"/>
                </a:lnTo>
                <a:lnTo>
                  <a:pt x="4269" y="5946"/>
                </a:lnTo>
                <a:lnTo>
                  <a:pt x="4455" y="5928"/>
                </a:lnTo>
                <a:lnTo>
                  <a:pt x="4623" y="5872"/>
                </a:lnTo>
                <a:lnTo>
                  <a:pt x="4791" y="5778"/>
                </a:lnTo>
                <a:lnTo>
                  <a:pt x="4921" y="5667"/>
                </a:lnTo>
                <a:lnTo>
                  <a:pt x="5033" y="5536"/>
                </a:lnTo>
                <a:lnTo>
                  <a:pt x="5126" y="5368"/>
                </a:lnTo>
                <a:lnTo>
                  <a:pt x="5182" y="5201"/>
                </a:lnTo>
                <a:lnTo>
                  <a:pt x="5201" y="5014"/>
                </a:lnTo>
                <a:lnTo>
                  <a:pt x="5201" y="1864"/>
                </a:lnTo>
                <a:lnTo>
                  <a:pt x="4083" y="1864"/>
                </a:lnTo>
                <a:lnTo>
                  <a:pt x="4083" y="1510"/>
                </a:lnTo>
                <a:lnTo>
                  <a:pt x="4064" y="1361"/>
                </a:lnTo>
                <a:lnTo>
                  <a:pt x="4045" y="1212"/>
                </a:lnTo>
                <a:lnTo>
                  <a:pt x="4008" y="1063"/>
                </a:lnTo>
                <a:lnTo>
                  <a:pt x="3971" y="932"/>
                </a:lnTo>
                <a:lnTo>
                  <a:pt x="3915" y="802"/>
                </a:lnTo>
                <a:lnTo>
                  <a:pt x="3840" y="671"/>
                </a:lnTo>
                <a:lnTo>
                  <a:pt x="3747" y="559"/>
                </a:lnTo>
                <a:lnTo>
                  <a:pt x="3654" y="466"/>
                </a:lnTo>
                <a:lnTo>
                  <a:pt x="3561" y="354"/>
                </a:lnTo>
                <a:lnTo>
                  <a:pt x="3449" y="280"/>
                </a:lnTo>
                <a:lnTo>
                  <a:pt x="3337" y="205"/>
                </a:lnTo>
                <a:lnTo>
                  <a:pt x="3206" y="131"/>
                </a:lnTo>
                <a:lnTo>
                  <a:pt x="3076" y="75"/>
                </a:lnTo>
                <a:lnTo>
                  <a:pt x="2927" y="37"/>
                </a:lnTo>
                <a:lnTo>
                  <a:pt x="2778" y="19"/>
                </a:lnTo>
                <a:lnTo>
                  <a:pt x="262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48"/>
          <p:cNvSpPr/>
          <p:nvPr/>
        </p:nvSpPr>
        <p:spPr>
          <a:xfrm>
            <a:off x="6812388" y="1616703"/>
            <a:ext cx="159657" cy="111947"/>
          </a:xfrm>
          <a:custGeom>
            <a:avLst/>
            <a:gdLst/>
            <a:ahLst/>
            <a:cxnLst/>
            <a:rect l="l" t="t" r="r" b="b"/>
            <a:pathLst>
              <a:path w="7419" h="5202" extrusionOk="0">
                <a:moveTo>
                  <a:pt x="1845" y="747"/>
                </a:moveTo>
                <a:lnTo>
                  <a:pt x="1845" y="1846"/>
                </a:lnTo>
                <a:lnTo>
                  <a:pt x="746" y="1846"/>
                </a:lnTo>
                <a:lnTo>
                  <a:pt x="746" y="747"/>
                </a:lnTo>
                <a:close/>
                <a:moveTo>
                  <a:pt x="3709" y="747"/>
                </a:moveTo>
                <a:lnTo>
                  <a:pt x="3709" y="1846"/>
                </a:lnTo>
                <a:lnTo>
                  <a:pt x="2591" y="1846"/>
                </a:lnTo>
                <a:lnTo>
                  <a:pt x="2591" y="747"/>
                </a:lnTo>
                <a:close/>
                <a:moveTo>
                  <a:pt x="5219" y="747"/>
                </a:moveTo>
                <a:lnTo>
                  <a:pt x="6151" y="1846"/>
                </a:lnTo>
                <a:lnTo>
                  <a:pt x="4455" y="1846"/>
                </a:lnTo>
                <a:lnTo>
                  <a:pt x="4455" y="747"/>
                </a:lnTo>
                <a:close/>
                <a:moveTo>
                  <a:pt x="1845" y="3524"/>
                </a:moveTo>
                <a:lnTo>
                  <a:pt x="1957" y="3543"/>
                </a:lnTo>
                <a:lnTo>
                  <a:pt x="2069" y="3580"/>
                </a:lnTo>
                <a:lnTo>
                  <a:pt x="2162" y="3617"/>
                </a:lnTo>
                <a:lnTo>
                  <a:pt x="2255" y="3692"/>
                </a:lnTo>
                <a:lnTo>
                  <a:pt x="2311" y="3766"/>
                </a:lnTo>
                <a:lnTo>
                  <a:pt x="2367" y="3859"/>
                </a:lnTo>
                <a:lnTo>
                  <a:pt x="2405" y="3971"/>
                </a:lnTo>
                <a:lnTo>
                  <a:pt x="2405" y="4083"/>
                </a:lnTo>
                <a:lnTo>
                  <a:pt x="2405" y="4195"/>
                </a:lnTo>
                <a:lnTo>
                  <a:pt x="2367" y="4307"/>
                </a:lnTo>
                <a:lnTo>
                  <a:pt x="2311" y="4400"/>
                </a:lnTo>
                <a:lnTo>
                  <a:pt x="2255" y="4475"/>
                </a:lnTo>
                <a:lnTo>
                  <a:pt x="2162" y="4549"/>
                </a:lnTo>
                <a:lnTo>
                  <a:pt x="2069" y="4605"/>
                </a:lnTo>
                <a:lnTo>
                  <a:pt x="1957" y="4624"/>
                </a:lnTo>
                <a:lnTo>
                  <a:pt x="1845" y="4642"/>
                </a:lnTo>
                <a:lnTo>
                  <a:pt x="1734" y="4624"/>
                </a:lnTo>
                <a:lnTo>
                  <a:pt x="1640" y="4605"/>
                </a:lnTo>
                <a:lnTo>
                  <a:pt x="1547" y="4549"/>
                </a:lnTo>
                <a:lnTo>
                  <a:pt x="1454" y="4475"/>
                </a:lnTo>
                <a:lnTo>
                  <a:pt x="1398" y="4400"/>
                </a:lnTo>
                <a:lnTo>
                  <a:pt x="1342" y="4307"/>
                </a:lnTo>
                <a:lnTo>
                  <a:pt x="1305" y="4195"/>
                </a:lnTo>
                <a:lnTo>
                  <a:pt x="1305" y="4083"/>
                </a:lnTo>
                <a:lnTo>
                  <a:pt x="1305" y="3971"/>
                </a:lnTo>
                <a:lnTo>
                  <a:pt x="1342" y="3859"/>
                </a:lnTo>
                <a:lnTo>
                  <a:pt x="1398" y="3766"/>
                </a:lnTo>
                <a:lnTo>
                  <a:pt x="1454" y="3692"/>
                </a:lnTo>
                <a:lnTo>
                  <a:pt x="1547" y="3617"/>
                </a:lnTo>
                <a:lnTo>
                  <a:pt x="1640" y="3580"/>
                </a:lnTo>
                <a:lnTo>
                  <a:pt x="1734" y="3543"/>
                </a:lnTo>
                <a:lnTo>
                  <a:pt x="1845" y="3524"/>
                </a:lnTo>
                <a:close/>
                <a:moveTo>
                  <a:pt x="5573" y="3524"/>
                </a:moveTo>
                <a:lnTo>
                  <a:pt x="5685" y="3543"/>
                </a:lnTo>
                <a:lnTo>
                  <a:pt x="5778" y="3580"/>
                </a:lnTo>
                <a:lnTo>
                  <a:pt x="5872" y="3617"/>
                </a:lnTo>
                <a:lnTo>
                  <a:pt x="5965" y="3692"/>
                </a:lnTo>
                <a:lnTo>
                  <a:pt x="6021" y="3766"/>
                </a:lnTo>
                <a:lnTo>
                  <a:pt x="6077" y="3859"/>
                </a:lnTo>
                <a:lnTo>
                  <a:pt x="6114" y="3971"/>
                </a:lnTo>
                <a:lnTo>
                  <a:pt x="6114" y="4083"/>
                </a:lnTo>
                <a:lnTo>
                  <a:pt x="6114" y="4195"/>
                </a:lnTo>
                <a:lnTo>
                  <a:pt x="6077" y="4307"/>
                </a:lnTo>
                <a:lnTo>
                  <a:pt x="6021" y="4400"/>
                </a:lnTo>
                <a:lnTo>
                  <a:pt x="5965" y="4475"/>
                </a:lnTo>
                <a:lnTo>
                  <a:pt x="5872" y="4549"/>
                </a:lnTo>
                <a:lnTo>
                  <a:pt x="5778" y="4605"/>
                </a:lnTo>
                <a:lnTo>
                  <a:pt x="5685" y="4624"/>
                </a:lnTo>
                <a:lnTo>
                  <a:pt x="5573" y="4642"/>
                </a:lnTo>
                <a:lnTo>
                  <a:pt x="5461" y="4624"/>
                </a:lnTo>
                <a:lnTo>
                  <a:pt x="5350" y="4605"/>
                </a:lnTo>
                <a:lnTo>
                  <a:pt x="5256" y="4549"/>
                </a:lnTo>
                <a:lnTo>
                  <a:pt x="5163" y="4475"/>
                </a:lnTo>
                <a:lnTo>
                  <a:pt x="5107" y="4400"/>
                </a:lnTo>
                <a:lnTo>
                  <a:pt x="5051" y="4307"/>
                </a:lnTo>
                <a:lnTo>
                  <a:pt x="5014" y="4195"/>
                </a:lnTo>
                <a:lnTo>
                  <a:pt x="5014" y="4083"/>
                </a:lnTo>
                <a:lnTo>
                  <a:pt x="5014" y="3971"/>
                </a:lnTo>
                <a:lnTo>
                  <a:pt x="5051" y="3859"/>
                </a:lnTo>
                <a:lnTo>
                  <a:pt x="5107" y="3766"/>
                </a:lnTo>
                <a:lnTo>
                  <a:pt x="5163" y="3692"/>
                </a:lnTo>
                <a:lnTo>
                  <a:pt x="5256" y="3617"/>
                </a:lnTo>
                <a:lnTo>
                  <a:pt x="5350" y="3580"/>
                </a:lnTo>
                <a:lnTo>
                  <a:pt x="5461" y="3543"/>
                </a:lnTo>
                <a:lnTo>
                  <a:pt x="5573" y="3524"/>
                </a:lnTo>
                <a:close/>
                <a:moveTo>
                  <a:pt x="298" y="1"/>
                </a:moveTo>
                <a:lnTo>
                  <a:pt x="224" y="20"/>
                </a:lnTo>
                <a:lnTo>
                  <a:pt x="168" y="57"/>
                </a:lnTo>
                <a:lnTo>
                  <a:pt x="112" y="113"/>
                </a:lnTo>
                <a:lnTo>
                  <a:pt x="56" y="169"/>
                </a:lnTo>
                <a:lnTo>
                  <a:pt x="19" y="225"/>
                </a:lnTo>
                <a:lnTo>
                  <a:pt x="0" y="299"/>
                </a:lnTo>
                <a:lnTo>
                  <a:pt x="0" y="374"/>
                </a:lnTo>
                <a:lnTo>
                  <a:pt x="0" y="3710"/>
                </a:lnTo>
                <a:lnTo>
                  <a:pt x="0" y="3785"/>
                </a:lnTo>
                <a:lnTo>
                  <a:pt x="19" y="3859"/>
                </a:lnTo>
                <a:lnTo>
                  <a:pt x="56" y="3915"/>
                </a:lnTo>
                <a:lnTo>
                  <a:pt x="112" y="3971"/>
                </a:lnTo>
                <a:lnTo>
                  <a:pt x="168" y="4009"/>
                </a:lnTo>
                <a:lnTo>
                  <a:pt x="224" y="4046"/>
                </a:lnTo>
                <a:lnTo>
                  <a:pt x="298" y="4064"/>
                </a:lnTo>
                <a:lnTo>
                  <a:pt x="373" y="4083"/>
                </a:lnTo>
                <a:lnTo>
                  <a:pt x="746" y="4083"/>
                </a:lnTo>
                <a:lnTo>
                  <a:pt x="746" y="4195"/>
                </a:lnTo>
                <a:lnTo>
                  <a:pt x="764" y="4307"/>
                </a:lnTo>
                <a:lnTo>
                  <a:pt x="820" y="4512"/>
                </a:lnTo>
                <a:lnTo>
                  <a:pt x="932" y="4698"/>
                </a:lnTo>
                <a:lnTo>
                  <a:pt x="1062" y="4866"/>
                </a:lnTo>
                <a:lnTo>
                  <a:pt x="1230" y="4996"/>
                </a:lnTo>
                <a:lnTo>
                  <a:pt x="1417" y="5108"/>
                </a:lnTo>
                <a:lnTo>
                  <a:pt x="1622" y="5164"/>
                </a:lnTo>
                <a:lnTo>
                  <a:pt x="1734" y="5183"/>
                </a:lnTo>
                <a:lnTo>
                  <a:pt x="1845" y="5201"/>
                </a:lnTo>
                <a:lnTo>
                  <a:pt x="1976" y="5183"/>
                </a:lnTo>
                <a:lnTo>
                  <a:pt x="2069" y="5164"/>
                </a:lnTo>
                <a:lnTo>
                  <a:pt x="2293" y="5108"/>
                </a:lnTo>
                <a:lnTo>
                  <a:pt x="2479" y="4996"/>
                </a:lnTo>
                <a:lnTo>
                  <a:pt x="2647" y="4866"/>
                </a:lnTo>
                <a:lnTo>
                  <a:pt x="2777" y="4698"/>
                </a:lnTo>
                <a:lnTo>
                  <a:pt x="2871" y="4512"/>
                </a:lnTo>
                <a:lnTo>
                  <a:pt x="2945" y="4307"/>
                </a:lnTo>
                <a:lnTo>
                  <a:pt x="2964" y="4195"/>
                </a:lnTo>
                <a:lnTo>
                  <a:pt x="2964" y="4083"/>
                </a:lnTo>
                <a:lnTo>
                  <a:pt x="4455" y="4083"/>
                </a:lnTo>
                <a:lnTo>
                  <a:pt x="4455" y="4195"/>
                </a:lnTo>
                <a:lnTo>
                  <a:pt x="4474" y="4307"/>
                </a:lnTo>
                <a:lnTo>
                  <a:pt x="4548" y="4512"/>
                </a:lnTo>
                <a:lnTo>
                  <a:pt x="4641" y="4698"/>
                </a:lnTo>
                <a:lnTo>
                  <a:pt x="4772" y="4866"/>
                </a:lnTo>
                <a:lnTo>
                  <a:pt x="4940" y="4996"/>
                </a:lnTo>
                <a:lnTo>
                  <a:pt x="5126" y="5108"/>
                </a:lnTo>
                <a:lnTo>
                  <a:pt x="5350" y="5164"/>
                </a:lnTo>
                <a:lnTo>
                  <a:pt x="5443" y="5183"/>
                </a:lnTo>
                <a:lnTo>
                  <a:pt x="5573" y="5201"/>
                </a:lnTo>
                <a:lnTo>
                  <a:pt x="5685" y="5183"/>
                </a:lnTo>
                <a:lnTo>
                  <a:pt x="5797" y="5164"/>
                </a:lnTo>
                <a:lnTo>
                  <a:pt x="6002" y="5108"/>
                </a:lnTo>
                <a:lnTo>
                  <a:pt x="6188" y="4996"/>
                </a:lnTo>
                <a:lnTo>
                  <a:pt x="6356" y="4866"/>
                </a:lnTo>
                <a:lnTo>
                  <a:pt x="6487" y="4698"/>
                </a:lnTo>
                <a:lnTo>
                  <a:pt x="6599" y="4512"/>
                </a:lnTo>
                <a:lnTo>
                  <a:pt x="6654" y="4307"/>
                </a:lnTo>
                <a:lnTo>
                  <a:pt x="6673" y="4195"/>
                </a:lnTo>
                <a:lnTo>
                  <a:pt x="6673" y="4083"/>
                </a:lnTo>
                <a:lnTo>
                  <a:pt x="7046" y="4083"/>
                </a:lnTo>
                <a:lnTo>
                  <a:pt x="7120" y="4064"/>
                </a:lnTo>
                <a:lnTo>
                  <a:pt x="7195" y="4046"/>
                </a:lnTo>
                <a:lnTo>
                  <a:pt x="7251" y="4009"/>
                </a:lnTo>
                <a:lnTo>
                  <a:pt x="7307" y="3971"/>
                </a:lnTo>
                <a:lnTo>
                  <a:pt x="7363" y="3915"/>
                </a:lnTo>
                <a:lnTo>
                  <a:pt x="7400" y="3859"/>
                </a:lnTo>
                <a:lnTo>
                  <a:pt x="7419" y="3785"/>
                </a:lnTo>
                <a:lnTo>
                  <a:pt x="7419" y="3710"/>
                </a:lnTo>
                <a:lnTo>
                  <a:pt x="7419" y="2424"/>
                </a:lnTo>
                <a:lnTo>
                  <a:pt x="7419" y="2331"/>
                </a:lnTo>
                <a:lnTo>
                  <a:pt x="7381" y="2238"/>
                </a:lnTo>
                <a:lnTo>
                  <a:pt x="7344" y="2145"/>
                </a:lnTo>
                <a:lnTo>
                  <a:pt x="7288" y="2070"/>
                </a:lnTo>
                <a:lnTo>
                  <a:pt x="5741" y="187"/>
                </a:lnTo>
                <a:lnTo>
                  <a:pt x="5648" y="113"/>
                </a:lnTo>
                <a:lnTo>
                  <a:pt x="5536" y="57"/>
                </a:lnTo>
                <a:lnTo>
                  <a:pt x="5424"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48"/>
          <p:cNvSpPr/>
          <p:nvPr/>
        </p:nvSpPr>
        <p:spPr>
          <a:xfrm>
            <a:off x="6508741" y="1616703"/>
            <a:ext cx="111947" cy="128001"/>
          </a:xfrm>
          <a:custGeom>
            <a:avLst/>
            <a:gdLst/>
            <a:ahLst/>
            <a:cxnLst/>
            <a:rect l="l" t="t" r="r" b="b"/>
            <a:pathLst>
              <a:path w="5202" h="5948" extrusionOk="0">
                <a:moveTo>
                  <a:pt x="2032" y="1306"/>
                </a:moveTo>
                <a:lnTo>
                  <a:pt x="2088" y="1324"/>
                </a:lnTo>
                <a:lnTo>
                  <a:pt x="2163" y="1362"/>
                </a:lnTo>
                <a:lnTo>
                  <a:pt x="2219" y="1418"/>
                </a:lnTo>
                <a:lnTo>
                  <a:pt x="2256" y="1455"/>
                </a:lnTo>
                <a:lnTo>
                  <a:pt x="2293" y="1529"/>
                </a:lnTo>
                <a:lnTo>
                  <a:pt x="2312" y="1604"/>
                </a:lnTo>
                <a:lnTo>
                  <a:pt x="2312" y="1679"/>
                </a:lnTo>
                <a:lnTo>
                  <a:pt x="2312" y="1753"/>
                </a:lnTo>
                <a:lnTo>
                  <a:pt x="2293" y="1809"/>
                </a:lnTo>
                <a:lnTo>
                  <a:pt x="2256" y="1884"/>
                </a:lnTo>
                <a:lnTo>
                  <a:pt x="2219" y="1939"/>
                </a:lnTo>
                <a:lnTo>
                  <a:pt x="2163" y="1977"/>
                </a:lnTo>
                <a:lnTo>
                  <a:pt x="2088" y="2014"/>
                </a:lnTo>
                <a:lnTo>
                  <a:pt x="2032" y="2033"/>
                </a:lnTo>
                <a:lnTo>
                  <a:pt x="1939" y="2051"/>
                </a:lnTo>
                <a:lnTo>
                  <a:pt x="1865" y="2033"/>
                </a:lnTo>
                <a:lnTo>
                  <a:pt x="1809" y="2014"/>
                </a:lnTo>
                <a:lnTo>
                  <a:pt x="1734" y="1977"/>
                </a:lnTo>
                <a:lnTo>
                  <a:pt x="1678" y="1939"/>
                </a:lnTo>
                <a:lnTo>
                  <a:pt x="1641" y="1884"/>
                </a:lnTo>
                <a:lnTo>
                  <a:pt x="1604" y="1809"/>
                </a:lnTo>
                <a:lnTo>
                  <a:pt x="1585" y="1753"/>
                </a:lnTo>
                <a:lnTo>
                  <a:pt x="1585" y="1679"/>
                </a:lnTo>
                <a:lnTo>
                  <a:pt x="1585" y="1604"/>
                </a:lnTo>
                <a:lnTo>
                  <a:pt x="1604" y="1529"/>
                </a:lnTo>
                <a:lnTo>
                  <a:pt x="1641" y="1455"/>
                </a:lnTo>
                <a:lnTo>
                  <a:pt x="1678" y="1418"/>
                </a:lnTo>
                <a:lnTo>
                  <a:pt x="1734" y="1362"/>
                </a:lnTo>
                <a:lnTo>
                  <a:pt x="1809" y="1324"/>
                </a:lnTo>
                <a:lnTo>
                  <a:pt x="1865" y="1306"/>
                </a:lnTo>
                <a:close/>
                <a:moveTo>
                  <a:pt x="3319" y="1306"/>
                </a:moveTo>
                <a:lnTo>
                  <a:pt x="3393" y="1324"/>
                </a:lnTo>
                <a:lnTo>
                  <a:pt x="3449" y="1362"/>
                </a:lnTo>
                <a:lnTo>
                  <a:pt x="3505" y="1418"/>
                </a:lnTo>
                <a:lnTo>
                  <a:pt x="3561" y="1455"/>
                </a:lnTo>
                <a:lnTo>
                  <a:pt x="3598" y="1529"/>
                </a:lnTo>
                <a:lnTo>
                  <a:pt x="3617" y="1604"/>
                </a:lnTo>
                <a:lnTo>
                  <a:pt x="3617" y="1679"/>
                </a:lnTo>
                <a:lnTo>
                  <a:pt x="3617" y="1753"/>
                </a:lnTo>
                <a:lnTo>
                  <a:pt x="3598" y="1809"/>
                </a:lnTo>
                <a:lnTo>
                  <a:pt x="3561" y="1884"/>
                </a:lnTo>
                <a:lnTo>
                  <a:pt x="3505" y="1939"/>
                </a:lnTo>
                <a:lnTo>
                  <a:pt x="3449" y="1977"/>
                </a:lnTo>
                <a:lnTo>
                  <a:pt x="3393" y="2014"/>
                </a:lnTo>
                <a:lnTo>
                  <a:pt x="3319" y="2033"/>
                </a:lnTo>
                <a:lnTo>
                  <a:pt x="3244" y="2051"/>
                </a:lnTo>
                <a:lnTo>
                  <a:pt x="3169" y="2033"/>
                </a:lnTo>
                <a:lnTo>
                  <a:pt x="3095" y="2014"/>
                </a:lnTo>
                <a:lnTo>
                  <a:pt x="3039" y="1977"/>
                </a:lnTo>
                <a:lnTo>
                  <a:pt x="2983" y="1939"/>
                </a:lnTo>
                <a:lnTo>
                  <a:pt x="2946" y="1884"/>
                </a:lnTo>
                <a:lnTo>
                  <a:pt x="2908" y="1809"/>
                </a:lnTo>
                <a:lnTo>
                  <a:pt x="2890" y="1753"/>
                </a:lnTo>
                <a:lnTo>
                  <a:pt x="2871" y="1679"/>
                </a:lnTo>
                <a:lnTo>
                  <a:pt x="2890" y="1604"/>
                </a:lnTo>
                <a:lnTo>
                  <a:pt x="2908" y="1529"/>
                </a:lnTo>
                <a:lnTo>
                  <a:pt x="2946" y="1455"/>
                </a:lnTo>
                <a:lnTo>
                  <a:pt x="2983" y="1418"/>
                </a:lnTo>
                <a:lnTo>
                  <a:pt x="3039" y="1362"/>
                </a:lnTo>
                <a:lnTo>
                  <a:pt x="3095" y="1324"/>
                </a:lnTo>
                <a:lnTo>
                  <a:pt x="3169" y="1306"/>
                </a:lnTo>
                <a:close/>
                <a:moveTo>
                  <a:pt x="2424" y="1"/>
                </a:moveTo>
                <a:lnTo>
                  <a:pt x="2256" y="20"/>
                </a:lnTo>
                <a:lnTo>
                  <a:pt x="2107" y="57"/>
                </a:lnTo>
                <a:lnTo>
                  <a:pt x="1939" y="113"/>
                </a:lnTo>
                <a:lnTo>
                  <a:pt x="1809" y="169"/>
                </a:lnTo>
                <a:lnTo>
                  <a:pt x="1660" y="243"/>
                </a:lnTo>
                <a:lnTo>
                  <a:pt x="1529" y="336"/>
                </a:lnTo>
                <a:lnTo>
                  <a:pt x="1417" y="430"/>
                </a:lnTo>
                <a:lnTo>
                  <a:pt x="1305" y="541"/>
                </a:lnTo>
                <a:lnTo>
                  <a:pt x="1212" y="653"/>
                </a:lnTo>
                <a:lnTo>
                  <a:pt x="1138" y="765"/>
                </a:lnTo>
                <a:lnTo>
                  <a:pt x="1063" y="896"/>
                </a:lnTo>
                <a:lnTo>
                  <a:pt x="1007" y="1045"/>
                </a:lnTo>
                <a:lnTo>
                  <a:pt x="970" y="1175"/>
                </a:lnTo>
                <a:lnTo>
                  <a:pt x="933" y="1324"/>
                </a:lnTo>
                <a:lnTo>
                  <a:pt x="933" y="1473"/>
                </a:lnTo>
                <a:lnTo>
                  <a:pt x="951" y="1679"/>
                </a:lnTo>
                <a:lnTo>
                  <a:pt x="989" y="1865"/>
                </a:lnTo>
                <a:lnTo>
                  <a:pt x="1063" y="2051"/>
                </a:lnTo>
                <a:lnTo>
                  <a:pt x="1156" y="2219"/>
                </a:lnTo>
                <a:lnTo>
                  <a:pt x="1268" y="2368"/>
                </a:lnTo>
                <a:lnTo>
                  <a:pt x="1417" y="2517"/>
                </a:lnTo>
                <a:lnTo>
                  <a:pt x="1566" y="2648"/>
                </a:lnTo>
                <a:lnTo>
                  <a:pt x="1734" y="2741"/>
                </a:lnTo>
                <a:lnTo>
                  <a:pt x="1678" y="3058"/>
                </a:lnTo>
                <a:lnTo>
                  <a:pt x="1678" y="3151"/>
                </a:lnTo>
                <a:lnTo>
                  <a:pt x="1716" y="3244"/>
                </a:lnTo>
                <a:lnTo>
                  <a:pt x="1771" y="3319"/>
                </a:lnTo>
                <a:lnTo>
                  <a:pt x="1827" y="3337"/>
                </a:lnTo>
                <a:lnTo>
                  <a:pt x="3374" y="3337"/>
                </a:lnTo>
                <a:lnTo>
                  <a:pt x="3412" y="3319"/>
                </a:lnTo>
                <a:lnTo>
                  <a:pt x="3486" y="3244"/>
                </a:lnTo>
                <a:lnTo>
                  <a:pt x="3524" y="3151"/>
                </a:lnTo>
                <a:lnTo>
                  <a:pt x="3524" y="3058"/>
                </a:lnTo>
                <a:lnTo>
                  <a:pt x="3449" y="2741"/>
                </a:lnTo>
                <a:lnTo>
                  <a:pt x="3635" y="2648"/>
                </a:lnTo>
                <a:lnTo>
                  <a:pt x="3785" y="2517"/>
                </a:lnTo>
                <a:lnTo>
                  <a:pt x="3934" y="2368"/>
                </a:lnTo>
                <a:lnTo>
                  <a:pt x="4045" y="2219"/>
                </a:lnTo>
                <a:lnTo>
                  <a:pt x="4139" y="2051"/>
                </a:lnTo>
                <a:lnTo>
                  <a:pt x="4213" y="1865"/>
                </a:lnTo>
                <a:lnTo>
                  <a:pt x="4251" y="1679"/>
                </a:lnTo>
                <a:lnTo>
                  <a:pt x="4269" y="1473"/>
                </a:lnTo>
                <a:lnTo>
                  <a:pt x="4269" y="1324"/>
                </a:lnTo>
                <a:lnTo>
                  <a:pt x="4232" y="1175"/>
                </a:lnTo>
                <a:lnTo>
                  <a:pt x="4195" y="1045"/>
                </a:lnTo>
                <a:lnTo>
                  <a:pt x="4139" y="896"/>
                </a:lnTo>
                <a:lnTo>
                  <a:pt x="4064" y="765"/>
                </a:lnTo>
                <a:lnTo>
                  <a:pt x="3990" y="653"/>
                </a:lnTo>
                <a:lnTo>
                  <a:pt x="3896" y="541"/>
                </a:lnTo>
                <a:lnTo>
                  <a:pt x="3785" y="430"/>
                </a:lnTo>
                <a:lnTo>
                  <a:pt x="3654" y="336"/>
                </a:lnTo>
                <a:lnTo>
                  <a:pt x="3524" y="243"/>
                </a:lnTo>
                <a:lnTo>
                  <a:pt x="3393" y="169"/>
                </a:lnTo>
                <a:lnTo>
                  <a:pt x="3244" y="113"/>
                </a:lnTo>
                <a:lnTo>
                  <a:pt x="3095" y="57"/>
                </a:lnTo>
                <a:lnTo>
                  <a:pt x="2927" y="20"/>
                </a:lnTo>
                <a:lnTo>
                  <a:pt x="2778" y="1"/>
                </a:lnTo>
                <a:close/>
                <a:moveTo>
                  <a:pt x="355" y="2965"/>
                </a:moveTo>
                <a:lnTo>
                  <a:pt x="299" y="2983"/>
                </a:lnTo>
                <a:lnTo>
                  <a:pt x="224" y="3021"/>
                </a:lnTo>
                <a:lnTo>
                  <a:pt x="187" y="3077"/>
                </a:lnTo>
                <a:lnTo>
                  <a:pt x="19" y="3412"/>
                </a:lnTo>
                <a:lnTo>
                  <a:pt x="1" y="3468"/>
                </a:lnTo>
                <a:lnTo>
                  <a:pt x="1" y="3543"/>
                </a:lnTo>
                <a:lnTo>
                  <a:pt x="38" y="3617"/>
                </a:lnTo>
                <a:lnTo>
                  <a:pt x="94" y="3654"/>
                </a:lnTo>
                <a:lnTo>
                  <a:pt x="1753" y="4456"/>
                </a:lnTo>
                <a:lnTo>
                  <a:pt x="94" y="5257"/>
                </a:lnTo>
                <a:lnTo>
                  <a:pt x="38" y="5295"/>
                </a:lnTo>
                <a:lnTo>
                  <a:pt x="1" y="5369"/>
                </a:lnTo>
                <a:lnTo>
                  <a:pt x="1" y="5444"/>
                </a:lnTo>
                <a:lnTo>
                  <a:pt x="19" y="5500"/>
                </a:lnTo>
                <a:lnTo>
                  <a:pt x="187" y="5835"/>
                </a:lnTo>
                <a:lnTo>
                  <a:pt x="224" y="5891"/>
                </a:lnTo>
                <a:lnTo>
                  <a:pt x="299" y="5928"/>
                </a:lnTo>
                <a:lnTo>
                  <a:pt x="355" y="5947"/>
                </a:lnTo>
                <a:lnTo>
                  <a:pt x="429" y="5928"/>
                </a:lnTo>
                <a:lnTo>
                  <a:pt x="2592" y="4866"/>
                </a:lnTo>
                <a:lnTo>
                  <a:pt x="4754" y="5928"/>
                </a:lnTo>
                <a:lnTo>
                  <a:pt x="4828" y="5947"/>
                </a:lnTo>
                <a:lnTo>
                  <a:pt x="4903" y="5928"/>
                </a:lnTo>
                <a:lnTo>
                  <a:pt x="4959" y="5891"/>
                </a:lnTo>
                <a:lnTo>
                  <a:pt x="5015" y="5835"/>
                </a:lnTo>
                <a:lnTo>
                  <a:pt x="5183" y="5500"/>
                </a:lnTo>
                <a:lnTo>
                  <a:pt x="5201" y="5444"/>
                </a:lnTo>
                <a:lnTo>
                  <a:pt x="5183" y="5369"/>
                </a:lnTo>
                <a:lnTo>
                  <a:pt x="5145" y="5295"/>
                </a:lnTo>
                <a:lnTo>
                  <a:pt x="5089" y="5257"/>
                </a:lnTo>
                <a:lnTo>
                  <a:pt x="3449" y="4456"/>
                </a:lnTo>
                <a:lnTo>
                  <a:pt x="5089" y="3654"/>
                </a:lnTo>
                <a:lnTo>
                  <a:pt x="5145" y="3617"/>
                </a:lnTo>
                <a:lnTo>
                  <a:pt x="5183" y="3543"/>
                </a:lnTo>
                <a:lnTo>
                  <a:pt x="5201" y="3468"/>
                </a:lnTo>
                <a:lnTo>
                  <a:pt x="5183" y="3412"/>
                </a:lnTo>
                <a:lnTo>
                  <a:pt x="5015" y="3077"/>
                </a:lnTo>
                <a:lnTo>
                  <a:pt x="4959" y="3021"/>
                </a:lnTo>
                <a:lnTo>
                  <a:pt x="4903" y="2983"/>
                </a:lnTo>
                <a:lnTo>
                  <a:pt x="4828" y="2965"/>
                </a:lnTo>
                <a:lnTo>
                  <a:pt x="4754" y="2983"/>
                </a:lnTo>
                <a:lnTo>
                  <a:pt x="2592" y="4046"/>
                </a:lnTo>
                <a:lnTo>
                  <a:pt x="429" y="2983"/>
                </a:lnTo>
                <a:lnTo>
                  <a:pt x="355" y="2965"/>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48"/>
          <p:cNvSpPr/>
          <p:nvPr/>
        </p:nvSpPr>
        <p:spPr>
          <a:xfrm>
            <a:off x="6159776" y="1616703"/>
            <a:ext cx="123589" cy="123589"/>
          </a:xfrm>
          <a:custGeom>
            <a:avLst/>
            <a:gdLst/>
            <a:ahLst/>
            <a:cxnLst/>
            <a:rect l="l" t="t" r="r" b="b"/>
            <a:pathLst>
              <a:path w="5743" h="5743" extrusionOk="0">
                <a:moveTo>
                  <a:pt x="1940" y="1939"/>
                </a:moveTo>
                <a:lnTo>
                  <a:pt x="2014" y="1958"/>
                </a:lnTo>
                <a:lnTo>
                  <a:pt x="2089" y="1977"/>
                </a:lnTo>
                <a:lnTo>
                  <a:pt x="2145" y="2014"/>
                </a:lnTo>
                <a:lnTo>
                  <a:pt x="2200" y="2051"/>
                </a:lnTo>
                <a:lnTo>
                  <a:pt x="2256" y="2107"/>
                </a:lnTo>
                <a:lnTo>
                  <a:pt x="2294" y="2163"/>
                </a:lnTo>
                <a:lnTo>
                  <a:pt x="2312" y="2238"/>
                </a:lnTo>
                <a:lnTo>
                  <a:pt x="2312" y="2312"/>
                </a:lnTo>
                <a:lnTo>
                  <a:pt x="2312" y="2387"/>
                </a:lnTo>
                <a:lnTo>
                  <a:pt x="2294" y="2461"/>
                </a:lnTo>
                <a:lnTo>
                  <a:pt x="2256" y="2517"/>
                </a:lnTo>
                <a:lnTo>
                  <a:pt x="2200" y="2573"/>
                </a:lnTo>
                <a:lnTo>
                  <a:pt x="2145" y="2629"/>
                </a:lnTo>
                <a:lnTo>
                  <a:pt x="2089" y="2666"/>
                </a:lnTo>
                <a:lnTo>
                  <a:pt x="2014" y="2685"/>
                </a:lnTo>
                <a:lnTo>
                  <a:pt x="1865" y="2685"/>
                </a:lnTo>
                <a:lnTo>
                  <a:pt x="1809" y="2666"/>
                </a:lnTo>
                <a:lnTo>
                  <a:pt x="1734" y="2629"/>
                </a:lnTo>
                <a:lnTo>
                  <a:pt x="1679" y="2573"/>
                </a:lnTo>
                <a:lnTo>
                  <a:pt x="1641" y="2517"/>
                </a:lnTo>
                <a:lnTo>
                  <a:pt x="1604" y="2461"/>
                </a:lnTo>
                <a:lnTo>
                  <a:pt x="1585" y="2387"/>
                </a:lnTo>
                <a:lnTo>
                  <a:pt x="1567" y="2312"/>
                </a:lnTo>
                <a:lnTo>
                  <a:pt x="1585" y="2238"/>
                </a:lnTo>
                <a:lnTo>
                  <a:pt x="1604" y="2163"/>
                </a:lnTo>
                <a:lnTo>
                  <a:pt x="1641" y="2107"/>
                </a:lnTo>
                <a:lnTo>
                  <a:pt x="1679" y="2051"/>
                </a:lnTo>
                <a:lnTo>
                  <a:pt x="1734" y="2014"/>
                </a:lnTo>
                <a:lnTo>
                  <a:pt x="1809" y="1977"/>
                </a:lnTo>
                <a:lnTo>
                  <a:pt x="1865" y="1958"/>
                </a:lnTo>
                <a:lnTo>
                  <a:pt x="1940" y="1939"/>
                </a:lnTo>
                <a:close/>
                <a:moveTo>
                  <a:pt x="3804" y="1939"/>
                </a:moveTo>
                <a:lnTo>
                  <a:pt x="3878" y="1958"/>
                </a:lnTo>
                <a:lnTo>
                  <a:pt x="3953" y="1977"/>
                </a:lnTo>
                <a:lnTo>
                  <a:pt x="4009" y="2014"/>
                </a:lnTo>
                <a:lnTo>
                  <a:pt x="4064" y="2051"/>
                </a:lnTo>
                <a:lnTo>
                  <a:pt x="4102" y="2107"/>
                </a:lnTo>
                <a:lnTo>
                  <a:pt x="4139" y="2163"/>
                </a:lnTo>
                <a:lnTo>
                  <a:pt x="4158" y="2238"/>
                </a:lnTo>
                <a:lnTo>
                  <a:pt x="4176" y="2312"/>
                </a:lnTo>
                <a:lnTo>
                  <a:pt x="4158" y="2387"/>
                </a:lnTo>
                <a:lnTo>
                  <a:pt x="4139" y="2461"/>
                </a:lnTo>
                <a:lnTo>
                  <a:pt x="4102" y="2517"/>
                </a:lnTo>
                <a:lnTo>
                  <a:pt x="4064" y="2573"/>
                </a:lnTo>
                <a:lnTo>
                  <a:pt x="4009" y="2629"/>
                </a:lnTo>
                <a:lnTo>
                  <a:pt x="3953" y="2666"/>
                </a:lnTo>
                <a:lnTo>
                  <a:pt x="3878" y="2685"/>
                </a:lnTo>
                <a:lnTo>
                  <a:pt x="3729" y="2685"/>
                </a:lnTo>
                <a:lnTo>
                  <a:pt x="3654" y="2666"/>
                </a:lnTo>
                <a:lnTo>
                  <a:pt x="3598" y="2629"/>
                </a:lnTo>
                <a:lnTo>
                  <a:pt x="3543" y="2573"/>
                </a:lnTo>
                <a:lnTo>
                  <a:pt x="3487" y="2517"/>
                </a:lnTo>
                <a:lnTo>
                  <a:pt x="3468" y="2461"/>
                </a:lnTo>
                <a:lnTo>
                  <a:pt x="3431" y="2387"/>
                </a:lnTo>
                <a:lnTo>
                  <a:pt x="3431" y="2312"/>
                </a:lnTo>
                <a:lnTo>
                  <a:pt x="3431" y="2238"/>
                </a:lnTo>
                <a:lnTo>
                  <a:pt x="3468" y="2163"/>
                </a:lnTo>
                <a:lnTo>
                  <a:pt x="3487" y="2107"/>
                </a:lnTo>
                <a:lnTo>
                  <a:pt x="3543" y="2051"/>
                </a:lnTo>
                <a:lnTo>
                  <a:pt x="3598" y="2014"/>
                </a:lnTo>
                <a:lnTo>
                  <a:pt x="3654" y="1977"/>
                </a:lnTo>
                <a:lnTo>
                  <a:pt x="3729" y="1958"/>
                </a:lnTo>
                <a:lnTo>
                  <a:pt x="3804" y="1939"/>
                </a:lnTo>
                <a:close/>
                <a:moveTo>
                  <a:pt x="4120" y="3617"/>
                </a:moveTo>
                <a:lnTo>
                  <a:pt x="4176" y="3654"/>
                </a:lnTo>
                <a:lnTo>
                  <a:pt x="4232" y="3710"/>
                </a:lnTo>
                <a:lnTo>
                  <a:pt x="4251" y="3785"/>
                </a:lnTo>
                <a:lnTo>
                  <a:pt x="4251" y="3841"/>
                </a:lnTo>
                <a:lnTo>
                  <a:pt x="4214" y="3915"/>
                </a:lnTo>
                <a:lnTo>
                  <a:pt x="4064" y="4064"/>
                </a:lnTo>
                <a:lnTo>
                  <a:pt x="3934" y="4176"/>
                </a:lnTo>
                <a:lnTo>
                  <a:pt x="3766" y="4288"/>
                </a:lnTo>
                <a:lnTo>
                  <a:pt x="3617" y="4381"/>
                </a:lnTo>
                <a:lnTo>
                  <a:pt x="3431" y="4456"/>
                </a:lnTo>
                <a:lnTo>
                  <a:pt x="3244" y="4493"/>
                </a:lnTo>
                <a:lnTo>
                  <a:pt x="3058" y="4530"/>
                </a:lnTo>
                <a:lnTo>
                  <a:pt x="2872" y="4549"/>
                </a:lnTo>
                <a:lnTo>
                  <a:pt x="2685" y="4530"/>
                </a:lnTo>
                <a:lnTo>
                  <a:pt x="2499" y="4493"/>
                </a:lnTo>
                <a:lnTo>
                  <a:pt x="2312" y="4456"/>
                </a:lnTo>
                <a:lnTo>
                  <a:pt x="2145" y="4381"/>
                </a:lnTo>
                <a:lnTo>
                  <a:pt x="1977" y="4288"/>
                </a:lnTo>
                <a:lnTo>
                  <a:pt x="1809" y="4176"/>
                </a:lnTo>
                <a:lnTo>
                  <a:pt x="1679" y="4064"/>
                </a:lnTo>
                <a:lnTo>
                  <a:pt x="1548" y="3915"/>
                </a:lnTo>
                <a:lnTo>
                  <a:pt x="1492" y="3841"/>
                </a:lnTo>
                <a:lnTo>
                  <a:pt x="1492" y="3785"/>
                </a:lnTo>
                <a:lnTo>
                  <a:pt x="1529" y="3710"/>
                </a:lnTo>
                <a:lnTo>
                  <a:pt x="1567" y="3654"/>
                </a:lnTo>
                <a:lnTo>
                  <a:pt x="1623" y="3617"/>
                </a:lnTo>
                <a:lnTo>
                  <a:pt x="1697" y="3617"/>
                </a:lnTo>
                <a:lnTo>
                  <a:pt x="1753" y="3636"/>
                </a:lnTo>
                <a:lnTo>
                  <a:pt x="1828" y="3673"/>
                </a:lnTo>
                <a:lnTo>
                  <a:pt x="1921" y="3785"/>
                </a:lnTo>
                <a:lnTo>
                  <a:pt x="2051" y="3897"/>
                </a:lnTo>
                <a:lnTo>
                  <a:pt x="2163" y="3971"/>
                </a:lnTo>
                <a:lnTo>
                  <a:pt x="2294" y="4046"/>
                </a:lnTo>
                <a:lnTo>
                  <a:pt x="2424" y="4102"/>
                </a:lnTo>
                <a:lnTo>
                  <a:pt x="2573" y="4139"/>
                </a:lnTo>
                <a:lnTo>
                  <a:pt x="2722" y="4158"/>
                </a:lnTo>
                <a:lnTo>
                  <a:pt x="2872" y="4176"/>
                </a:lnTo>
                <a:lnTo>
                  <a:pt x="3021" y="4158"/>
                </a:lnTo>
                <a:lnTo>
                  <a:pt x="3170" y="4139"/>
                </a:lnTo>
                <a:lnTo>
                  <a:pt x="3319" y="4102"/>
                </a:lnTo>
                <a:lnTo>
                  <a:pt x="3449" y="4046"/>
                </a:lnTo>
                <a:lnTo>
                  <a:pt x="3580" y="3971"/>
                </a:lnTo>
                <a:lnTo>
                  <a:pt x="3710" y="3897"/>
                </a:lnTo>
                <a:lnTo>
                  <a:pt x="3822" y="3785"/>
                </a:lnTo>
                <a:lnTo>
                  <a:pt x="3915" y="3673"/>
                </a:lnTo>
                <a:lnTo>
                  <a:pt x="3990" y="3636"/>
                </a:lnTo>
                <a:lnTo>
                  <a:pt x="4046" y="3617"/>
                </a:lnTo>
                <a:close/>
                <a:moveTo>
                  <a:pt x="2872" y="1"/>
                </a:moveTo>
                <a:lnTo>
                  <a:pt x="2573" y="20"/>
                </a:lnTo>
                <a:lnTo>
                  <a:pt x="2294" y="57"/>
                </a:lnTo>
                <a:lnTo>
                  <a:pt x="2014" y="131"/>
                </a:lnTo>
                <a:lnTo>
                  <a:pt x="1753" y="225"/>
                </a:lnTo>
                <a:lnTo>
                  <a:pt x="1492" y="336"/>
                </a:lnTo>
                <a:lnTo>
                  <a:pt x="1269" y="486"/>
                </a:lnTo>
                <a:lnTo>
                  <a:pt x="1045" y="653"/>
                </a:lnTo>
                <a:lnTo>
                  <a:pt x="840" y="840"/>
                </a:lnTo>
                <a:lnTo>
                  <a:pt x="653" y="1045"/>
                </a:lnTo>
                <a:lnTo>
                  <a:pt x="486" y="1268"/>
                </a:lnTo>
                <a:lnTo>
                  <a:pt x="337" y="1492"/>
                </a:lnTo>
                <a:lnTo>
                  <a:pt x="225" y="1753"/>
                </a:lnTo>
                <a:lnTo>
                  <a:pt x="131" y="2014"/>
                </a:lnTo>
                <a:lnTo>
                  <a:pt x="57" y="2294"/>
                </a:lnTo>
                <a:lnTo>
                  <a:pt x="20" y="2573"/>
                </a:lnTo>
                <a:lnTo>
                  <a:pt x="1" y="2871"/>
                </a:lnTo>
                <a:lnTo>
                  <a:pt x="20" y="3170"/>
                </a:lnTo>
                <a:lnTo>
                  <a:pt x="57" y="3449"/>
                </a:lnTo>
                <a:lnTo>
                  <a:pt x="131" y="3729"/>
                </a:lnTo>
                <a:lnTo>
                  <a:pt x="225" y="3990"/>
                </a:lnTo>
                <a:lnTo>
                  <a:pt x="337" y="4251"/>
                </a:lnTo>
                <a:lnTo>
                  <a:pt x="486" y="4475"/>
                </a:lnTo>
                <a:lnTo>
                  <a:pt x="653" y="4698"/>
                </a:lnTo>
                <a:lnTo>
                  <a:pt x="840" y="4903"/>
                </a:lnTo>
                <a:lnTo>
                  <a:pt x="1045" y="5090"/>
                </a:lnTo>
                <a:lnTo>
                  <a:pt x="1269" y="5257"/>
                </a:lnTo>
                <a:lnTo>
                  <a:pt x="1492" y="5406"/>
                </a:lnTo>
                <a:lnTo>
                  <a:pt x="1753" y="5518"/>
                </a:lnTo>
                <a:lnTo>
                  <a:pt x="2014" y="5612"/>
                </a:lnTo>
                <a:lnTo>
                  <a:pt x="2294" y="5686"/>
                </a:lnTo>
                <a:lnTo>
                  <a:pt x="2573" y="5742"/>
                </a:lnTo>
                <a:lnTo>
                  <a:pt x="3170" y="5742"/>
                </a:lnTo>
                <a:lnTo>
                  <a:pt x="3449" y="5686"/>
                </a:lnTo>
                <a:lnTo>
                  <a:pt x="3729" y="5612"/>
                </a:lnTo>
                <a:lnTo>
                  <a:pt x="3990" y="5518"/>
                </a:lnTo>
                <a:lnTo>
                  <a:pt x="4251" y="5406"/>
                </a:lnTo>
                <a:lnTo>
                  <a:pt x="4475" y="5257"/>
                </a:lnTo>
                <a:lnTo>
                  <a:pt x="4698" y="5090"/>
                </a:lnTo>
                <a:lnTo>
                  <a:pt x="4903" y="4903"/>
                </a:lnTo>
                <a:lnTo>
                  <a:pt x="5090" y="4698"/>
                </a:lnTo>
                <a:lnTo>
                  <a:pt x="5257" y="4475"/>
                </a:lnTo>
                <a:lnTo>
                  <a:pt x="5407" y="4251"/>
                </a:lnTo>
                <a:lnTo>
                  <a:pt x="5518" y="3990"/>
                </a:lnTo>
                <a:lnTo>
                  <a:pt x="5612" y="3729"/>
                </a:lnTo>
                <a:lnTo>
                  <a:pt x="5686" y="3449"/>
                </a:lnTo>
                <a:lnTo>
                  <a:pt x="5742" y="3170"/>
                </a:lnTo>
                <a:lnTo>
                  <a:pt x="5742" y="2871"/>
                </a:lnTo>
                <a:lnTo>
                  <a:pt x="5742" y="2573"/>
                </a:lnTo>
                <a:lnTo>
                  <a:pt x="5686" y="2294"/>
                </a:lnTo>
                <a:lnTo>
                  <a:pt x="5612" y="2014"/>
                </a:lnTo>
                <a:lnTo>
                  <a:pt x="5518" y="1753"/>
                </a:lnTo>
                <a:lnTo>
                  <a:pt x="5407" y="1492"/>
                </a:lnTo>
                <a:lnTo>
                  <a:pt x="5257" y="1268"/>
                </a:lnTo>
                <a:lnTo>
                  <a:pt x="5090" y="1045"/>
                </a:lnTo>
                <a:lnTo>
                  <a:pt x="4903" y="840"/>
                </a:lnTo>
                <a:lnTo>
                  <a:pt x="4698" y="653"/>
                </a:lnTo>
                <a:lnTo>
                  <a:pt x="4475" y="486"/>
                </a:lnTo>
                <a:lnTo>
                  <a:pt x="4251" y="336"/>
                </a:lnTo>
                <a:lnTo>
                  <a:pt x="3990" y="225"/>
                </a:lnTo>
                <a:lnTo>
                  <a:pt x="3729" y="131"/>
                </a:lnTo>
                <a:lnTo>
                  <a:pt x="3449" y="57"/>
                </a:lnTo>
                <a:lnTo>
                  <a:pt x="3170" y="20"/>
                </a:lnTo>
                <a:lnTo>
                  <a:pt x="2872"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48"/>
          <p:cNvSpPr/>
          <p:nvPr/>
        </p:nvSpPr>
        <p:spPr>
          <a:xfrm>
            <a:off x="5779954" y="1616703"/>
            <a:ext cx="159657" cy="127592"/>
          </a:xfrm>
          <a:custGeom>
            <a:avLst/>
            <a:gdLst/>
            <a:ahLst/>
            <a:cxnLst/>
            <a:rect l="l" t="t" r="r" b="b"/>
            <a:pathLst>
              <a:path w="7419" h="5929" extrusionOk="0">
                <a:moveTo>
                  <a:pt x="1491" y="1"/>
                </a:moveTo>
                <a:lnTo>
                  <a:pt x="1323" y="38"/>
                </a:lnTo>
                <a:lnTo>
                  <a:pt x="1156" y="75"/>
                </a:lnTo>
                <a:lnTo>
                  <a:pt x="1007" y="131"/>
                </a:lnTo>
                <a:lnTo>
                  <a:pt x="858" y="206"/>
                </a:lnTo>
                <a:lnTo>
                  <a:pt x="727" y="281"/>
                </a:lnTo>
                <a:lnTo>
                  <a:pt x="597" y="392"/>
                </a:lnTo>
                <a:lnTo>
                  <a:pt x="466" y="504"/>
                </a:lnTo>
                <a:lnTo>
                  <a:pt x="373" y="616"/>
                </a:lnTo>
                <a:lnTo>
                  <a:pt x="261" y="747"/>
                </a:lnTo>
                <a:lnTo>
                  <a:pt x="186" y="896"/>
                </a:lnTo>
                <a:lnTo>
                  <a:pt x="112" y="1045"/>
                </a:lnTo>
                <a:lnTo>
                  <a:pt x="56" y="1194"/>
                </a:lnTo>
                <a:lnTo>
                  <a:pt x="19" y="1362"/>
                </a:lnTo>
                <a:lnTo>
                  <a:pt x="0" y="1529"/>
                </a:lnTo>
                <a:lnTo>
                  <a:pt x="0" y="1697"/>
                </a:lnTo>
                <a:lnTo>
                  <a:pt x="0" y="1865"/>
                </a:lnTo>
                <a:lnTo>
                  <a:pt x="37" y="2033"/>
                </a:lnTo>
                <a:lnTo>
                  <a:pt x="75" y="2200"/>
                </a:lnTo>
                <a:lnTo>
                  <a:pt x="131" y="2350"/>
                </a:lnTo>
                <a:lnTo>
                  <a:pt x="205" y="2480"/>
                </a:lnTo>
                <a:lnTo>
                  <a:pt x="298" y="2611"/>
                </a:lnTo>
                <a:lnTo>
                  <a:pt x="392" y="2741"/>
                </a:lnTo>
                <a:lnTo>
                  <a:pt x="503" y="2853"/>
                </a:lnTo>
                <a:lnTo>
                  <a:pt x="615" y="2965"/>
                </a:lnTo>
                <a:lnTo>
                  <a:pt x="746" y="3058"/>
                </a:lnTo>
                <a:lnTo>
                  <a:pt x="895" y="3132"/>
                </a:lnTo>
                <a:lnTo>
                  <a:pt x="1044" y="3207"/>
                </a:lnTo>
                <a:lnTo>
                  <a:pt x="1193" y="3263"/>
                </a:lnTo>
                <a:lnTo>
                  <a:pt x="1342" y="3300"/>
                </a:lnTo>
                <a:lnTo>
                  <a:pt x="1510" y="3337"/>
                </a:lnTo>
                <a:lnTo>
                  <a:pt x="3467" y="3337"/>
                </a:lnTo>
                <a:lnTo>
                  <a:pt x="3691" y="3487"/>
                </a:lnTo>
                <a:lnTo>
                  <a:pt x="3803" y="3561"/>
                </a:lnTo>
                <a:lnTo>
                  <a:pt x="3914" y="3617"/>
                </a:lnTo>
                <a:lnTo>
                  <a:pt x="4045" y="3654"/>
                </a:lnTo>
                <a:lnTo>
                  <a:pt x="4175" y="3673"/>
                </a:lnTo>
                <a:lnTo>
                  <a:pt x="4306" y="3710"/>
                </a:lnTo>
                <a:lnTo>
                  <a:pt x="4585" y="3710"/>
                </a:lnTo>
                <a:lnTo>
                  <a:pt x="4716" y="3673"/>
                </a:lnTo>
                <a:lnTo>
                  <a:pt x="4846" y="3654"/>
                </a:lnTo>
                <a:lnTo>
                  <a:pt x="4977" y="3617"/>
                </a:lnTo>
                <a:lnTo>
                  <a:pt x="5107" y="3561"/>
                </a:lnTo>
                <a:lnTo>
                  <a:pt x="5219" y="3487"/>
                </a:lnTo>
                <a:lnTo>
                  <a:pt x="5424" y="3337"/>
                </a:lnTo>
                <a:lnTo>
                  <a:pt x="6244" y="3337"/>
                </a:lnTo>
                <a:lnTo>
                  <a:pt x="6356" y="3319"/>
                </a:lnTo>
                <a:lnTo>
                  <a:pt x="6487" y="3282"/>
                </a:lnTo>
                <a:lnTo>
                  <a:pt x="6599" y="3244"/>
                </a:lnTo>
                <a:lnTo>
                  <a:pt x="6729" y="3188"/>
                </a:lnTo>
                <a:lnTo>
                  <a:pt x="6822" y="3114"/>
                </a:lnTo>
                <a:lnTo>
                  <a:pt x="6934" y="3058"/>
                </a:lnTo>
                <a:lnTo>
                  <a:pt x="7027" y="2965"/>
                </a:lnTo>
                <a:lnTo>
                  <a:pt x="7102" y="2871"/>
                </a:lnTo>
                <a:lnTo>
                  <a:pt x="7176" y="2778"/>
                </a:lnTo>
                <a:lnTo>
                  <a:pt x="7251" y="2685"/>
                </a:lnTo>
                <a:lnTo>
                  <a:pt x="7307" y="2573"/>
                </a:lnTo>
                <a:lnTo>
                  <a:pt x="7344" y="2443"/>
                </a:lnTo>
                <a:lnTo>
                  <a:pt x="7381" y="2331"/>
                </a:lnTo>
                <a:lnTo>
                  <a:pt x="7400" y="2200"/>
                </a:lnTo>
                <a:lnTo>
                  <a:pt x="7419" y="2070"/>
                </a:lnTo>
                <a:lnTo>
                  <a:pt x="7419" y="1939"/>
                </a:lnTo>
                <a:lnTo>
                  <a:pt x="7400" y="1809"/>
                </a:lnTo>
                <a:lnTo>
                  <a:pt x="7363" y="1679"/>
                </a:lnTo>
                <a:lnTo>
                  <a:pt x="7326" y="1548"/>
                </a:lnTo>
                <a:lnTo>
                  <a:pt x="7270" y="1436"/>
                </a:lnTo>
                <a:lnTo>
                  <a:pt x="7214" y="1324"/>
                </a:lnTo>
                <a:lnTo>
                  <a:pt x="7139" y="1231"/>
                </a:lnTo>
                <a:lnTo>
                  <a:pt x="7046" y="1138"/>
                </a:lnTo>
                <a:lnTo>
                  <a:pt x="6953" y="1045"/>
                </a:lnTo>
                <a:lnTo>
                  <a:pt x="6860" y="970"/>
                </a:lnTo>
                <a:lnTo>
                  <a:pt x="6748" y="896"/>
                </a:lnTo>
                <a:lnTo>
                  <a:pt x="6636" y="840"/>
                </a:lnTo>
                <a:lnTo>
                  <a:pt x="6505" y="802"/>
                </a:lnTo>
                <a:lnTo>
                  <a:pt x="6394" y="765"/>
                </a:lnTo>
                <a:lnTo>
                  <a:pt x="6263" y="747"/>
                </a:lnTo>
                <a:lnTo>
                  <a:pt x="5965" y="747"/>
                </a:lnTo>
                <a:lnTo>
                  <a:pt x="5816" y="784"/>
                </a:lnTo>
                <a:lnTo>
                  <a:pt x="5685" y="821"/>
                </a:lnTo>
                <a:lnTo>
                  <a:pt x="5536" y="877"/>
                </a:lnTo>
                <a:lnTo>
                  <a:pt x="5424" y="691"/>
                </a:lnTo>
                <a:lnTo>
                  <a:pt x="5294" y="523"/>
                </a:lnTo>
                <a:lnTo>
                  <a:pt x="5126" y="374"/>
                </a:lnTo>
                <a:lnTo>
                  <a:pt x="4940" y="243"/>
                </a:lnTo>
                <a:lnTo>
                  <a:pt x="4753" y="131"/>
                </a:lnTo>
                <a:lnTo>
                  <a:pt x="4530" y="57"/>
                </a:lnTo>
                <a:lnTo>
                  <a:pt x="4306" y="20"/>
                </a:lnTo>
                <a:lnTo>
                  <a:pt x="4082" y="1"/>
                </a:lnTo>
                <a:lnTo>
                  <a:pt x="3896" y="1"/>
                </a:lnTo>
                <a:lnTo>
                  <a:pt x="3728" y="38"/>
                </a:lnTo>
                <a:lnTo>
                  <a:pt x="3560" y="75"/>
                </a:lnTo>
                <a:lnTo>
                  <a:pt x="3411" y="131"/>
                </a:lnTo>
                <a:lnTo>
                  <a:pt x="3262" y="206"/>
                </a:lnTo>
                <a:lnTo>
                  <a:pt x="3113" y="299"/>
                </a:lnTo>
                <a:lnTo>
                  <a:pt x="2982" y="392"/>
                </a:lnTo>
                <a:lnTo>
                  <a:pt x="2871" y="523"/>
                </a:lnTo>
                <a:lnTo>
                  <a:pt x="2759" y="392"/>
                </a:lnTo>
                <a:lnTo>
                  <a:pt x="2628" y="299"/>
                </a:lnTo>
                <a:lnTo>
                  <a:pt x="2479" y="206"/>
                </a:lnTo>
                <a:lnTo>
                  <a:pt x="2330" y="131"/>
                </a:lnTo>
                <a:lnTo>
                  <a:pt x="2181" y="75"/>
                </a:lnTo>
                <a:lnTo>
                  <a:pt x="2013" y="38"/>
                </a:lnTo>
                <a:lnTo>
                  <a:pt x="1845" y="1"/>
                </a:lnTo>
                <a:close/>
                <a:moveTo>
                  <a:pt x="913" y="4269"/>
                </a:moveTo>
                <a:lnTo>
                  <a:pt x="858" y="4288"/>
                </a:lnTo>
                <a:lnTo>
                  <a:pt x="783" y="4325"/>
                </a:lnTo>
                <a:lnTo>
                  <a:pt x="746" y="4381"/>
                </a:lnTo>
                <a:lnTo>
                  <a:pt x="746" y="4456"/>
                </a:lnTo>
                <a:lnTo>
                  <a:pt x="746" y="4642"/>
                </a:lnTo>
                <a:lnTo>
                  <a:pt x="746" y="4717"/>
                </a:lnTo>
                <a:lnTo>
                  <a:pt x="783" y="4773"/>
                </a:lnTo>
                <a:lnTo>
                  <a:pt x="858" y="4810"/>
                </a:lnTo>
                <a:lnTo>
                  <a:pt x="913" y="4829"/>
                </a:lnTo>
                <a:lnTo>
                  <a:pt x="7232" y="4829"/>
                </a:lnTo>
                <a:lnTo>
                  <a:pt x="7307" y="4810"/>
                </a:lnTo>
                <a:lnTo>
                  <a:pt x="7363" y="4773"/>
                </a:lnTo>
                <a:lnTo>
                  <a:pt x="7400" y="4717"/>
                </a:lnTo>
                <a:lnTo>
                  <a:pt x="7419" y="4642"/>
                </a:lnTo>
                <a:lnTo>
                  <a:pt x="7419" y="4456"/>
                </a:lnTo>
                <a:lnTo>
                  <a:pt x="7400" y="4381"/>
                </a:lnTo>
                <a:lnTo>
                  <a:pt x="7363" y="4325"/>
                </a:lnTo>
                <a:lnTo>
                  <a:pt x="7307" y="4288"/>
                </a:lnTo>
                <a:lnTo>
                  <a:pt x="7232" y="4269"/>
                </a:lnTo>
                <a:close/>
                <a:moveTo>
                  <a:pt x="112" y="5388"/>
                </a:moveTo>
                <a:lnTo>
                  <a:pt x="56" y="5425"/>
                </a:lnTo>
                <a:lnTo>
                  <a:pt x="0" y="5500"/>
                </a:lnTo>
                <a:lnTo>
                  <a:pt x="0" y="5556"/>
                </a:lnTo>
                <a:lnTo>
                  <a:pt x="0" y="5742"/>
                </a:lnTo>
                <a:lnTo>
                  <a:pt x="0" y="5817"/>
                </a:lnTo>
                <a:lnTo>
                  <a:pt x="56" y="5872"/>
                </a:lnTo>
                <a:lnTo>
                  <a:pt x="112" y="5928"/>
                </a:lnTo>
                <a:lnTo>
                  <a:pt x="1734" y="5928"/>
                </a:lnTo>
                <a:lnTo>
                  <a:pt x="1789" y="5872"/>
                </a:lnTo>
                <a:lnTo>
                  <a:pt x="1845" y="5817"/>
                </a:lnTo>
                <a:lnTo>
                  <a:pt x="1845" y="5742"/>
                </a:lnTo>
                <a:lnTo>
                  <a:pt x="1845" y="5556"/>
                </a:lnTo>
                <a:lnTo>
                  <a:pt x="1845" y="5500"/>
                </a:lnTo>
                <a:lnTo>
                  <a:pt x="1789" y="5425"/>
                </a:lnTo>
                <a:lnTo>
                  <a:pt x="1734" y="5388"/>
                </a:lnTo>
                <a:close/>
                <a:moveTo>
                  <a:pt x="2516" y="5388"/>
                </a:moveTo>
                <a:lnTo>
                  <a:pt x="2461" y="5425"/>
                </a:lnTo>
                <a:lnTo>
                  <a:pt x="2423" y="5500"/>
                </a:lnTo>
                <a:lnTo>
                  <a:pt x="2405" y="5556"/>
                </a:lnTo>
                <a:lnTo>
                  <a:pt x="2405" y="5742"/>
                </a:lnTo>
                <a:lnTo>
                  <a:pt x="2423" y="5817"/>
                </a:lnTo>
                <a:lnTo>
                  <a:pt x="2461" y="5872"/>
                </a:lnTo>
                <a:lnTo>
                  <a:pt x="2516" y="5928"/>
                </a:lnTo>
                <a:lnTo>
                  <a:pt x="6561" y="5928"/>
                </a:lnTo>
                <a:lnTo>
                  <a:pt x="6617" y="5872"/>
                </a:lnTo>
                <a:lnTo>
                  <a:pt x="6654" y="5817"/>
                </a:lnTo>
                <a:lnTo>
                  <a:pt x="6673" y="5742"/>
                </a:lnTo>
                <a:lnTo>
                  <a:pt x="6673" y="5556"/>
                </a:lnTo>
                <a:lnTo>
                  <a:pt x="6654" y="5500"/>
                </a:lnTo>
                <a:lnTo>
                  <a:pt x="6617" y="5425"/>
                </a:lnTo>
                <a:lnTo>
                  <a:pt x="6561" y="5388"/>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48"/>
          <p:cNvSpPr/>
          <p:nvPr/>
        </p:nvSpPr>
        <p:spPr>
          <a:xfrm>
            <a:off x="5480718" y="1616703"/>
            <a:ext cx="111538" cy="127592"/>
          </a:xfrm>
          <a:custGeom>
            <a:avLst/>
            <a:gdLst/>
            <a:ahLst/>
            <a:cxnLst/>
            <a:rect l="l" t="t" r="r" b="b"/>
            <a:pathLst>
              <a:path w="5183" h="5929" extrusionOk="0">
                <a:moveTo>
                  <a:pt x="2498" y="1"/>
                </a:moveTo>
                <a:lnTo>
                  <a:pt x="2405" y="57"/>
                </a:lnTo>
                <a:lnTo>
                  <a:pt x="2349" y="113"/>
                </a:lnTo>
                <a:lnTo>
                  <a:pt x="2331" y="150"/>
                </a:lnTo>
                <a:lnTo>
                  <a:pt x="2331" y="187"/>
                </a:lnTo>
                <a:lnTo>
                  <a:pt x="2331" y="728"/>
                </a:lnTo>
                <a:lnTo>
                  <a:pt x="2032" y="430"/>
                </a:lnTo>
                <a:lnTo>
                  <a:pt x="1977" y="392"/>
                </a:lnTo>
                <a:lnTo>
                  <a:pt x="1902" y="374"/>
                </a:lnTo>
                <a:lnTo>
                  <a:pt x="1827" y="392"/>
                </a:lnTo>
                <a:lnTo>
                  <a:pt x="1772" y="430"/>
                </a:lnTo>
                <a:lnTo>
                  <a:pt x="1641" y="560"/>
                </a:lnTo>
                <a:lnTo>
                  <a:pt x="1604" y="616"/>
                </a:lnTo>
                <a:lnTo>
                  <a:pt x="1585" y="691"/>
                </a:lnTo>
                <a:lnTo>
                  <a:pt x="1604" y="765"/>
                </a:lnTo>
                <a:lnTo>
                  <a:pt x="1641" y="821"/>
                </a:lnTo>
                <a:lnTo>
                  <a:pt x="2331" y="1511"/>
                </a:lnTo>
                <a:lnTo>
                  <a:pt x="2331" y="2480"/>
                </a:lnTo>
                <a:lnTo>
                  <a:pt x="1492" y="1995"/>
                </a:lnTo>
                <a:lnTo>
                  <a:pt x="1231" y="1063"/>
                </a:lnTo>
                <a:lnTo>
                  <a:pt x="1212" y="989"/>
                </a:lnTo>
                <a:lnTo>
                  <a:pt x="1156" y="952"/>
                </a:lnTo>
                <a:lnTo>
                  <a:pt x="1082" y="914"/>
                </a:lnTo>
                <a:lnTo>
                  <a:pt x="1007" y="933"/>
                </a:lnTo>
                <a:lnTo>
                  <a:pt x="840" y="970"/>
                </a:lnTo>
                <a:lnTo>
                  <a:pt x="765" y="1007"/>
                </a:lnTo>
                <a:lnTo>
                  <a:pt x="728" y="1063"/>
                </a:lnTo>
                <a:lnTo>
                  <a:pt x="709" y="1138"/>
                </a:lnTo>
                <a:lnTo>
                  <a:pt x="709" y="1194"/>
                </a:lnTo>
                <a:lnTo>
                  <a:pt x="821" y="1604"/>
                </a:lnTo>
                <a:lnTo>
                  <a:pt x="355" y="1343"/>
                </a:lnTo>
                <a:lnTo>
                  <a:pt x="299" y="1306"/>
                </a:lnTo>
                <a:lnTo>
                  <a:pt x="224" y="1324"/>
                </a:lnTo>
                <a:lnTo>
                  <a:pt x="150" y="1343"/>
                </a:lnTo>
                <a:lnTo>
                  <a:pt x="113" y="1399"/>
                </a:lnTo>
                <a:lnTo>
                  <a:pt x="19" y="1567"/>
                </a:lnTo>
                <a:lnTo>
                  <a:pt x="1" y="1641"/>
                </a:lnTo>
                <a:lnTo>
                  <a:pt x="1" y="1716"/>
                </a:lnTo>
                <a:lnTo>
                  <a:pt x="38" y="1772"/>
                </a:lnTo>
                <a:lnTo>
                  <a:pt x="94" y="1828"/>
                </a:lnTo>
                <a:lnTo>
                  <a:pt x="541" y="2089"/>
                </a:lnTo>
                <a:lnTo>
                  <a:pt x="150" y="2200"/>
                </a:lnTo>
                <a:lnTo>
                  <a:pt x="75" y="2219"/>
                </a:lnTo>
                <a:lnTo>
                  <a:pt x="38" y="2275"/>
                </a:lnTo>
                <a:lnTo>
                  <a:pt x="19" y="2350"/>
                </a:lnTo>
                <a:lnTo>
                  <a:pt x="19" y="2424"/>
                </a:lnTo>
                <a:lnTo>
                  <a:pt x="57" y="2611"/>
                </a:lnTo>
                <a:lnTo>
                  <a:pt x="94" y="2666"/>
                </a:lnTo>
                <a:lnTo>
                  <a:pt x="150" y="2722"/>
                </a:lnTo>
                <a:lnTo>
                  <a:pt x="206" y="2741"/>
                </a:lnTo>
                <a:lnTo>
                  <a:pt x="280" y="2741"/>
                </a:lnTo>
                <a:lnTo>
                  <a:pt x="1212" y="2480"/>
                </a:lnTo>
                <a:lnTo>
                  <a:pt x="2051" y="2965"/>
                </a:lnTo>
                <a:lnTo>
                  <a:pt x="1212" y="3468"/>
                </a:lnTo>
                <a:lnTo>
                  <a:pt x="280" y="3207"/>
                </a:lnTo>
                <a:lnTo>
                  <a:pt x="206" y="3207"/>
                </a:lnTo>
                <a:lnTo>
                  <a:pt x="150" y="3226"/>
                </a:lnTo>
                <a:lnTo>
                  <a:pt x="94" y="3282"/>
                </a:lnTo>
                <a:lnTo>
                  <a:pt x="57" y="3337"/>
                </a:lnTo>
                <a:lnTo>
                  <a:pt x="19" y="3524"/>
                </a:lnTo>
                <a:lnTo>
                  <a:pt x="19" y="3598"/>
                </a:lnTo>
                <a:lnTo>
                  <a:pt x="38" y="3654"/>
                </a:lnTo>
                <a:lnTo>
                  <a:pt x="75" y="3710"/>
                </a:lnTo>
                <a:lnTo>
                  <a:pt x="150" y="3748"/>
                </a:lnTo>
                <a:lnTo>
                  <a:pt x="541" y="3859"/>
                </a:lnTo>
                <a:lnTo>
                  <a:pt x="94" y="4120"/>
                </a:lnTo>
                <a:lnTo>
                  <a:pt x="38" y="4176"/>
                </a:lnTo>
                <a:lnTo>
                  <a:pt x="1" y="4232"/>
                </a:lnTo>
                <a:lnTo>
                  <a:pt x="1" y="4307"/>
                </a:lnTo>
                <a:lnTo>
                  <a:pt x="19" y="4381"/>
                </a:lnTo>
                <a:lnTo>
                  <a:pt x="113" y="4530"/>
                </a:lnTo>
                <a:lnTo>
                  <a:pt x="150" y="4586"/>
                </a:lnTo>
                <a:lnTo>
                  <a:pt x="224" y="4624"/>
                </a:lnTo>
                <a:lnTo>
                  <a:pt x="299" y="4624"/>
                </a:lnTo>
                <a:lnTo>
                  <a:pt x="355" y="4605"/>
                </a:lnTo>
                <a:lnTo>
                  <a:pt x="821" y="4344"/>
                </a:lnTo>
                <a:lnTo>
                  <a:pt x="709" y="4735"/>
                </a:lnTo>
                <a:lnTo>
                  <a:pt x="709" y="4810"/>
                </a:lnTo>
                <a:lnTo>
                  <a:pt x="728" y="4885"/>
                </a:lnTo>
                <a:lnTo>
                  <a:pt x="765" y="4940"/>
                </a:lnTo>
                <a:lnTo>
                  <a:pt x="840" y="4959"/>
                </a:lnTo>
                <a:lnTo>
                  <a:pt x="1007" y="5015"/>
                </a:lnTo>
                <a:lnTo>
                  <a:pt x="1082" y="5015"/>
                </a:lnTo>
                <a:lnTo>
                  <a:pt x="1156" y="4996"/>
                </a:lnTo>
                <a:lnTo>
                  <a:pt x="1212" y="4959"/>
                </a:lnTo>
                <a:lnTo>
                  <a:pt x="1231" y="4885"/>
                </a:lnTo>
                <a:lnTo>
                  <a:pt x="1492" y="3953"/>
                </a:lnTo>
                <a:lnTo>
                  <a:pt x="2331" y="3449"/>
                </a:lnTo>
                <a:lnTo>
                  <a:pt x="2331" y="4437"/>
                </a:lnTo>
                <a:lnTo>
                  <a:pt x="1641" y="5127"/>
                </a:lnTo>
                <a:lnTo>
                  <a:pt x="1604" y="5183"/>
                </a:lnTo>
                <a:lnTo>
                  <a:pt x="1585" y="5257"/>
                </a:lnTo>
                <a:lnTo>
                  <a:pt x="1604" y="5332"/>
                </a:lnTo>
                <a:lnTo>
                  <a:pt x="1641" y="5388"/>
                </a:lnTo>
                <a:lnTo>
                  <a:pt x="1772" y="5518"/>
                </a:lnTo>
                <a:lnTo>
                  <a:pt x="1827" y="5556"/>
                </a:lnTo>
                <a:lnTo>
                  <a:pt x="1902" y="5574"/>
                </a:lnTo>
                <a:lnTo>
                  <a:pt x="1977" y="5556"/>
                </a:lnTo>
                <a:lnTo>
                  <a:pt x="2032" y="5518"/>
                </a:lnTo>
                <a:lnTo>
                  <a:pt x="2312" y="5220"/>
                </a:lnTo>
                <a:lnTo>
                  <a:pt x="2312" y="5761"/>
                </a:lnTo>
                <a:lnTo>
                  <a:pt x="2331" y="5798"/>
                </a:lnTo>
                <a:lnTo>
                  <a:pt x="2349" y="5835"/>
                </a:lnTo>
                <a:lnTo>
                  <a:pt x="2405" y="5891"/>
                </a:lnTo>
                <a:lnTo>
                  <a:pt x="2498" y="5928"/>
                </a:lnTo>
                <a:lnTo>
                  <a:pt x="2685" y="5928"/>
                </a:lnTo>
                <a:lnTo>
                  <a:pt x="2778" y="5891"/>
                </a:lnTo>
                <a:lnTo>
                  <a:pt x="2834" y="5835"/>
                </a:lnTo>
                <a:lnTo>
                  <a:pt x="2853" y="5798"/>
                </a:lnTo>
                <a:lnTo>
                  <a:pt x="2853" y="5761"/>
                </a:lnTo>
                <a:lnTo>
                  <a:pt x="2853" y="5220"/>
                </a:lnTo>
                <a:lnTo>
                  <a:pt x="3151" y="5518"/>
                </a:lnTo>
                <a:lnTo>
                  <a:pt x="3207" y="5556"/>
                </a:lnTo>
                <a:lnTo>
                  <a:pt x="3281" y="5574"/>
                </a:lnTo>
                <a:lnTo>
                  <a:pt x="3356" y="5556"/>
                </a:lnTo>
                <a:lnTo>
                  <a:pt x="3412" y="5518"/>
                </a:lnTo>
                <a:lnTo>
                  <a:pt x="3542" y="5388"/>
                </a:lnTo>
                <a:lnTo>
                  <a:pt x="3580" y="5313"/>
                </a:lnTo>
                <a:lnTo>
                  <a:pt x="3598" y="5257"/>
                </a:lnTo>
                <a:lnTo>
                  <a:pt x="3580" y="5183"/>
                </a:lnTo>
                <a:lnTo>
                  <a:pt x="3542" y="5127"/>
                </a:lnTo>
                <a:lnTo>
                  <a:pt x="2871" y="4437"/>
                </a:lnTo>
                <a:lnTo>
                  <a:pt x="2871" y="3449"/>
                </a:lnTo>
                <a:lnTo>
                  <a:pt x="3691" y="3934"/>
                </a:lnTo>
                <a:lnTo>
                  <a:pt x="3952" y="4885"/>
                </a:lnTo>
                <a:lnTo>
                  <a:pt x="3971" y="4940"/>
                </a:lnTo>
                <a:lnTo>
                  <a:pt x="4027" y="4996"/>
                </a:lnTo>
                <a:lnTo>
                  <a:pt x="4102" y="5015"/>
                </a:lnTo>
                <a:lnTo>
                  <a:pt x="4176" y="5015"/>
                </a:lnTo>
                <a:lnTo>
                  <a:pt x="4344" y="4959"/>
                </a:lnTo>
                <a:lnTo>
                  <a:pt x="4418" y="4940"/>
                </a:lnTo>
                <a:lnTo>
                  <a:pt x="4456" y="4885"/>
                </a:lnTo>
                <a:lnTo>
                  <a:pt x="4474" y="4810"/>
                </a:lnTo>
                <a:lnTo>
                  <a:pt x="4474" y="4735"/>
                </a:lnTo>
                <a:lnTo>
                  <a:pt x="4362" y="4344"/>
                </a:lnTo>
                <a:lnTo>
                  <a:pt x="4828" y="4605"/>
                </a:lnTo>
                <a:lnTo>
                  <a:pt x="4884" y="4624"/>
                </a:lnTo>
                <a:lnTo>
                  <a:pt x="4959" y="4624"/>
                </a:lnTo>
                <a:lnTo>
                  <a:pt x="5015" y="4586"/>
                </a:lnTo>
                <a:lnTo>
                  <a:pt x="5071" y="4530"/>
                </a:lnTo>
                <a:lnTo>
                  <a:pt x="5164" y="4381"/>
                </a:lnTo>
                <a:lnTo>
                  <a:pt x="5183" y="4307"/>
                </a:lnTo>
                <a:lnTo>
                  <a:pt x="5183" y="4232"/>
                </a:lnTo>
                <a:lnTo>
                  <a:pt x="5145" y="4176"/>
                </a:lnTo>
                <a:lnTo>
                  <a:pt x="5108" y="4120"/>
                </a:lnTo>
                <a:lnTo>
                  <a:pt x="4642" y="3859"/>
                </a:lnTo>
                <a:lnTo>
                  <a:pt x="5034" y="3748"/>
                </a:lnTo>
                <a:lnTo>
                  <a:pt x="5108" y="3710"/>
                </a:lnTo>
                <a:lnTo>
                  <a:pt x="5145" y="3654"/>
                </a:lnTo>
                <a:lnTo>
                  <a:pt x="5183" y="3598"/>
                </a:lnTo>
                <a:lnTo>
                  <a:pt x="5164" y="3524"/>
                </a:lnTo>
                <a:lnTo>
                  <a:pt x="5127" y="3337"/>
                </a:lnTo>
                <a:lnTo>
                  <a:pt x="5089" y="3282"/>
                </a:lnTo>
                <a:lnTo>
                  <a:pt x="5034" y="3226"/>
                </a:lnTo>
                <a:lnTo>
                  <a:pt x="4978" y="3207"/>
                </a:lnTo>
                <a:lnTo>
                  <a:pt x="4903" y="3207"/>
                </a:lnTo>
                <a:lnTo>
                  <a:pt x="3971" y="3468"/>
                </a:lnTo>
                <a:lnTo>
                  <a:pt x="3132" y="2965"/>
                </a:lnTo>
                <a:lnTo>
                  <a:pt x="3971" y="2480"/>
                </a:lnTo>
                <a:lnTo>
                  <a:pt x="4903" y="2741"/>
                </a:lnTo>
                <a:lnTo>
                  <a:pt x="4978" y="2741"/>
                </a:lnTo>
                <a:lnTo>
                  <a:pt x="5034" y="2722"/>
                </a:lnTo>
                <a:lnTo>
                  <a:pt x="5089" y="2666"/>
                </a:lnTo>
                <a:lnTo>
                  <a:pt x="5127" y="2611"/>
                </a:lnTo>
                <a:lnTo>
                  <a:pt x="5164" y="2424"/>
                </a:lnTo>
                <a:lnTo>
                  <a:pt x="5183" y="2350"/>
                </a:lnTo>
                <a:lnTo>
                  <a:pt x="5145" y="2275"/>
                </a:lnTo>
                <a:lnTo>
                  <a:pt x="5108" y="2219"/>
                </a:lnTo>
                <a:lnTo>
                  <a:pt x="5034" y="2200"/>
                </a:lnTo>
                <a:lnTo>
                  <a:pt x="4642" y="2089"/>
                </a:lnTo>
                <a:lnTo>
                  <a:pt x="5108" y="1828"/>
                </a:lnTo>
                <a:lnTo>
                  <a:pt x="5164" y="1772"/>
                </a:lnTo>
                <a:lnTo>
                  <a:pt x="5183" y="1716"/>
                </a:lnTo>
                <a:lnTo>
                  <a:pt x="5183" y="1641"/>
                </a:lnTo>
                <a:lnTo>
                  <a:pt x="5164" y="1567"/>
                </a:lnTo>
                <a:lnTo>
                  <a:pt x="5071" y="1399"/>
                </a:lnTo>
                <a:lnTo>
                  <a:pt x="5034" y="1343"/>
                </a:lnTo>
                <a:lnTo>
                  <a:pt x="4959" y="1324"/>
                </a:lnTo>
                <a:lnTo>
                  <a:pt x="4903" y="1306"/>
                </a:lnTo>
                <a:lnTo>
                  <a:pt x="4828" y="1343"/>
                </a:lnTo>
                <a:lnTo>
                  <a:pt x="4381" y="1604"/>
                </a:lnTo>
                <a:lnTo>
                  <a:pt x="4474" y="1194"/>
                </a:lnTo>
                <a:lnTo>
                  <a:pt x="4474" y="1119"/>
                </a:lnTo>
                <a:lnTo>
                  <a:pt x="4456" y="1063"/>
                </a:lnTo>
                <a:lnTo>
                  <a:pt x="4418" y="1007"/>
                </a:lnTo>
                <a:lnTo>
                  <a:pt x="4344" y="970"/>
                </a:lnTo>
                <a:lnTo>
                  <a:pt x="4176" y="933"/>
                </a:lnTo>
                <a:lnTo>
                  <a:pt x="4102" y="914"/>
                </a:lnTo>
                <a:lnTo>
                  <a:pt x="4027" y="952"/>
                </a:lnTo>
                <a:lnTo>
                  <a:pt x="3990" y="989"/>
                </a:lnTo>
                <a:lnTo>
                  <a:pt x="3952" y="1063"/>
                </a:lnTo>
                <a:lnTo>
                  <a:pt x="3710" y="1995"/>
                </a:lnTo>
                <a:lnTo>
                  <a:pt x="2853" y="2480"/>
                </a:lnTo>
                <a:lnTo>
                  <a:pt x="2853" y="1511"/>
                </a:lnTo>
                <a:lnTo>
                  <a:pt x="3542" y="821"/>
                </a:lnTo>
                <a:lnTo>
                  <a:pt x="3580" y="765"/>
                </a:lnTo>
                <a:lnTo>
                  <a:pt x="3598" y="691"/>
                </a:lnTo>
                <a:lnTo>
                  <a:pt x="3580" y="616"/>
                </a:lnTo>
                <a:lnTo>
                  <a:pt x="3542" y="560"/>
                </a:lnTo>
                <a:lnTo>
                  <a:pt x="3412" y="430"/>
                </a:lnTo>
                <a:lnTo>
                  <a:pt x="3356" y="392"/>
                </a:lnTo>
                <a:lnTo>
                  <a:pt x="3281" y="374"/>
                </a:lnTo>
                <a:lnTo>
                  <a:pt x="3225" y="392"/>
                </a:lnTo>
                <a:lnTo>
                  <a:pt x="3151" y="430"/>
                </a:lnTo>
                <a:lnTo>
                  <a:pt x="2871" y="728"/>
                </a:lnTo>
                <a:lnTo>
                  <a:pt x="2871" y="187"/>
                </a:lnTo>
                <a:lnTo>
                  <a:pt x="2871" y="150"/>
                </a:lnTo>
                <a:lnTo>
                  <a:pt x="2834" y="113"/>
                </a:lnTo>
                <a:lnTo>
                  <a:pt x="2778" y="57"/>
                </a:lnTo>
                <a:lnTo>
                  <a:pt x="2685"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48"/>
          <p:cNvSpPr/>
          <p:nvPr/>
        </p:nvSpPr>
        <p:spPr>
          <a:xfrm>
            <a:off x="5148602" y="1616703"/>
            <a:ext cx="160087" cy="111947"/>
          </a:xfrm>
          <a:custGeom>
            <a:avLst/>
            <a:gdLst/>
            <a:ahLst/>
            <a:cxnLst/>
            <a:rect l="l" t="t" r="r" b="b"/>
            <a:pathLst>
              <a:path w="7439" h="5202" extrusionOk="0">
                <a:moveTo>
                  <a:pt x="5742" y="2145"/>
                </a:moveTo>
                <a:lnTo>
                  <a:pt x="5798" y="2182"/>
                </a:lnTo>
                <a:lnTo>
                  <a:pt x="5835" y="2219"/>
                </a:lnTo>
                <a:lnTo>
                  <a:pt x="5873" y="2275"/>
                </a:lnTo>
                <a:lnTo>
                  <a:pt x="5928" y="2424"/>
                </a:lnTo>
                <a:lnTo>
                  <a:pt x="5947" y="2592"/>
                </a:lnTo>
                <a:lnTo>
                  <a:pt x="5928" y="2778"/>
                </a:lnTo>
                <a:lnTo>
                  <a:pt x="5873" y="2927"/>
                </a:lnTo>
                <a:lnTo>
                  <a:pt x="5835" y="2983"/>
                </a:lnTo>
                <a:lnTo>
                  <a:pt x="5798" y="3021"/>
                </a:lnTo>
                <a:lnTo>
                  <a:pt x="5742" y="3058"/>
                </a:lnTo>
                <a:lnTo>
                  <a:pt x="5630" y="3058"/>
                </a:lnTo>
                <a:lnTo>
                  <a:pt x="5612" y="3039"/>
                </a:lnTo>
                <a:lnTo>
                  <a:pt x="5574" y="3002"/>
                </a:lnTo>
                <a:lnTo>
                  <a:pt x="5574" y="2965"/>
                </a:lnTo>
                <a:lnTo>
                  <a:pt x="5574" y="2219"/>
                </a:lnTo>
                <a:lnTo>
                  <a:pt x="5574" y="2200"/>
                </a:lnTo>
                <a:lnTo>
                  <a:pt x="5612" y="2163"/>
                </a:lnTo>
                <a:lnTo>
                  <a:pt x="5630" y="2145"/>
                </a:lnTo>
                <a:close/>
                <a:moveTo>
                  <a:pt x="933" y="1"/>
                </a:moveTo>
                <a:lnTo>
                  <a:pt x="821" y="20"/>
                </a:lnTo>
                <a:lnTo>
                  <a:pt x="709" y="57"/>
                </a:lnTo>
                <a:lnTo>
                  <a:pt x="616" y="131"/>
                </a:lnTo>
                <a:lnTo>
                  <a:pt x="542" y="206"/>
                </a:lnTo>
                <a:lnTo>
                  <a:pt x="467" y="318"/>
                </a:lnTo>
                <a:lnTo>
                  <a:pt x="430" y="448"/>
                </a:lnTo>
                <a:lnTo>
                  <a:pt x="392" y="597"/>
                </a:lnTo>
                <a:lnTo>
                  <a:pt x="374" y="747"/>
                </a:lnTo>
                <a:lnTo>
                  <a:pt x="374" y="1492"/>
                </a:lnTo>
                <a:lnTo>
                  <a:pt x="281" y="1492"/>
                </a:lnTo>
                <a:lnTo>
                  <a:pt x="206" y="1511"/>
                </a:lnTo>
                <a:lnTo>
                  <a:pt x="150" y="1529"/>
                </a:lnTo>
                <a:lnTo>
                  <a:pt x="94" y="1567"/>
                </a:lnTo>
                <a:lnTo>
                  <a:pt x="57" y="1604"/>
                </a:lnTo>
                <a:lnTo>
                  <a:pt x="20" y="1660"/>
                </a:lnTo>
                <a:lnTo>
                  <a:pt x="20" y="1697"/>
                </a:lnTo>
                <a:lnTo>
                  <a:pt x="1" y="1772"/>
                </a:lnTo>
                <a:lnTo>
                  <a:pt x="1" y="2219"/>
                </a:lnTo>
                <a:lnTo>
                  <a:pt x="20" y="2294"/>
                </a:lnTo>
                <a:lnTo>
                  <a:pt x="20" y="2331"/>
                </a:lnTo>
                <a:lnTo>
                  <a:pt x="57" y="2387"/>
                </a:lnTo>
                <a:lnTo>
                  <a:pt x="94" y="2424"/>
                </a:lnTo>
                <a:lnTo>
                  <a:pt x="150" y="2461"/>
                </a:lnTo>
                <a:lnTo>
                  <a:pt x="206" y="2480"/>
                </a:lnTo>
                <a:lnTo>
                  <a:pt x="281" y="2499"/>
                </a:lnTo>
                <a:lnTo>
                  <a:pt x="374" y="2499"/>
                </a:lnTo>
                <a:lnTo>
                  <a:pt x="374" y="2685"/>
                </a:lnTo>
                <a:lnTo>
                  <a:pt x="281" y="2704"/>
                </a:lnTo>
                <a:lnTo>
                  <a:pt x="206" y="2704"/>
                </a:lnTo>
                <a:lnTo>
                  <a:pt x="150" y="2741"/>
                </a:lnTo>
                <a:lnTo>
                  <a:pt x="94" y="2778"/>
                </a:lnTo>
                <a:lnTo>
                  <a:pt x="57" y="2816"/>
                </a:lnTo>
                <a:lnTo>
                  <a:pt x="20" y="2853"/>
                </a:lnTo>
                <a:lnTo>
                  <a:pt x="20" y="2909"/>
                </a:lnTo>
                <a:lnTo>
                  <a:pt x="1" y="2965"/>
                </a:lnTo>
                <a:lnTo>
                  <a:pt x="1" y="3431"/>
                </a:lnTo>
                <a:lnTo>
                  <a:pt x="20" y="3487"/>
                </a:lnTo>
                <a:lnTo>
                  <a:pt x="20" y="3543"/>
                </a:lnTo>
                <a:lnTo>
                  <a:pt x="57" y="3598"/>
                </a:lnTo>
                <a:lnTo>
                  <a:pt x="94" y="3636"/>
                </a:lnTo>
                <a:lnTo>
                  <a:pt x="150" y="3673"/>
                </a:lnTo>
                <a:lnTo>
                  <a:pt x="206" y="3692"/>
                </a:lnTo>
                <a:lnTo>
                  <a:pt x="281" y="3710"/>
                </a:lnTo>
                <a:lnTo>
                  <a:pt x="374" y="3710"/>
                </a:lnTo>
                <a:lnTo>
                  <a:pt x="374" y="4456"/>
                </a:lnTo>
                <a:lnTo>
                  <a:pt x="392" y="4605"/>
                </a:lnTo>
                <a:lnTo>
                  <a:pt x="430" y="4735"/>
                </a:lnTo>
                <a:lnTo>
                  <a:pt x="467" y="4866"/>
                </a:lnTo>
                <a:lnTo>
                  <a:pt x="542" y="4978"/>
                </a:lnTo>
                <a:lnTo>
                  <a:pt x="616" y="5071"/>
                </a:lnTo>
                <a:lnTo>
                  <a:pt x="709" y="5146"/>
                </a:lnTo>
                <a:lnTo>
                  <a:pt x="821" y="5183"/>
                </a:lnTo>
                <a:lnTo>
                  <a:pt x="933" y="5201"/>
                </a:lnTo>
                <a:lnTo>
                  <a:pt x="933" y="3710"/>
                </a:lnTo>
                <a:lnTo>
                  <a:pt x="1119" y="3710"/>
                </a:lnTo>
                <a:lnTo>
                  <a:pt x="1119" y="5201"/>
                </a:lnTo>
                <a:lnTo>
                  <a:pt x="1380" y="5183"/>
                </a:lnTo>
                <a:lnTo>
                  <a:pt x="1604" y="5146"/>
                </a:lnTo>
                <a:lnTo>
                  <a:pt x="1809" y="5071"/>
                </a:lnTo>
                <a:lnTo>
                  <a:pt x="1995" y="4996"/>
                </a:lnTo>
                <a:lnTo>
                  <a:pt x="2163" y="4903"/>
                </a:lnTo>
                <a:lnTo>
                  <a:pt x="2331" y="4791"/>
                </a:lnTo>
                <a:lnTo>
                  <a:pt x="2648" y="4530"/>
                </a:lnTo>
                <a:lnTo>
                  <a:pt x="2965" y="4269"/>
                </a:lnTo>
                <a:lnTo>
                  <a:pt x="3151" y="4139"/>
                </a:lnTo>
                <a:lnTo>
                  <a:pt x="3338" y="4009"/>
                </a:lnTo>
                <a:lnTo>
                  <a:pt x="3561" y="3897"/>
                </a:lnTo>
                <a:lnTo>
                  <a:pt x="3803" y="3785"/>
                </a:lnTo>
                <a:lnTo>
                  <a:pt x="4064" y="3692"/>
                </a:lnTo>
                <a:lnTo>
                  <a:pt x="4363" y="3617"/>
                </a:lnTo>
                <a:lnTo>
                  <a:pt x="1977" y="3617"/>
                </a:lnTo>
                <a:lnTo>
                  <a:pt x="2070" y="3543"/>
                </a:lnTo>
                <a:lnTo>
                  <a:pt x="2163" y="3431"/>
                </a:lnTo>
                <a:lnTo>
                  <a:pt x="5481" y="3431"/>
                </a:lnTo>
                <a:lnTo>
                  <a:pt x="5854" y="3412"/>
                </a:lnTo>
                <a:lnTo>
                  <a:pt x="6227" y="3356"/>
                </a:lnTo>
                <a:lnTo>
                  <a:pt x="6581" y="3263"/>
                </a:lnTo>
                <a:lnTo>
                  <a:pt x="6879" y="3151"/>
                </a:lnTo>
                <a:lnTo>
                  <a:pt x="7121" y="3021"/>
                </a:lnTo>
                <a:lnTo>
                  <a:pt x="7289" y="2871"/>
                </a:lnTo>
                <a:lnTo>
                  <a:pt x="7345" y="2816"/>
                </a:lnTo>
                <a:lnTo>
                  <a:pt x="7401" y="2741"/>
                </a:lnTo>
                <a:lnTo>
                  <a:pt x="7420" y="2666"/>
                </a:lnTo>
                <a:lnTo>
                  <a:pt x="7438" y="2592"/>
                </a:lnTo>
                <a:lnTo>
                  <a:pt x="7420" y="2517"/>
                </a:lnTo>
                <a:lnTo>
                  <a:pt x="7401" y="2461"/>
                </a:lnTo>
                <a:lnTo>
                  <a:pt x="7345" y="2387"/>
                </a:lnTo>
                <a:lnTo>
                  <a:pt x="7289" y="2312"/>
                </a:lnTo>
                <a:lnTo>
                  <a:pt x="7121" y="2163"/>
                </a:lnTo>
                <a:lnTo>
                  <a:pt x="6879" y="2033"/>
                </a:lnTo>
                <a:lnTo>
                  <a:pt x="6581" y="1921"/>
                </a:lnTo>
                <a:lnTo>
                  <a:pt x="6227" y="1828"/>
                </a:lnTo>
                <a:lnTo>
                  <a:pt x="5854" y="1772"/>
                </a:lnTo>
                <a:lnTo>
                  <a:pt x="5481" y="1753"/>
                </a:lnTo>
                <a:lnTo>
                  <a:pt x="2163" y="1753"/>
                </a:lnTo>
                <a:lnTo>
                  <a:pt x="2070" y="1660"/>
                </a:lnTo>
                <a:lnTo>
                  <a:pt x="1977" y="1567"/>
                </a:lnTo>
                <a:lnTo>
                  <a:pt x="4363" y="1567"/>
                </a:lnTo>
                <a:lnTo>
                  <a:pt x="4064" y="1492"/>
                </a:lnTo>
                <a:lnTo>
                  <a:pt x="3803" y="1399"/>
                </a:lnTo>
                <a:lnTo>
                  <a:pt x="3561" y="1306"/>
                </a:lnTo>
                <a:lnTo>
                  <a:pt x="3338" y="1175"/>
                </a:lnTo>
                <a:lnTo>
                  <a:pt x="3151" y="1045"/>
                </a:lnTo>
                <a:lnTo>
                  <a:pt x="2965" y="914"/>
                </a:lnTo>
                <a:lnTo>
                  <a:pt x="2648" y="653"/>
                </a:lnTo>
                <a:lnTo>
                  <a:pt x="2331" y="411"/>
                </a:lnTo>
                <a:lnTo>
                  <a:pt x="2163" y="299"/>
                </a:lnTo>
                <a:lnTo>
                  <a:pt x="1995" y="187"/>
                </a:lnTo>
                <a:lnTo>
                  <a:pt x="1809" y="113"/>
                </a:lnTo>
                <a:lnTo>
                  <a:pt x="1604" y="57"/>
                </a:lnTo>
                <a:lnTo>
                  <a:pt x="1380" y="1"/>
                </a:lnTo>
                <a:lnTo>
                  <a:pt x="1119" y="1"/>
                </a:lnTo>
                <a:lnTo>
                  <a:pt x="1119" y="1473"/>
                </a:lnTo>
                <a:lnTo>
                  <a:pt x="933" y="1473"/>
                </a:lnTo>
                <a:lnTo>
                  <a:pt x="933"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48"/>
          <p:cNvSpPr/>
          <p:nvPr/>
        </p:nvSpPr>
        <p:spPr>
          <a:xfrm>
            <a:off x="4851002" y="1616703"/>
            <a:ext cx="143624" cy="127592"/>
          </a:xfrm>
          <a:custGeom>
            <a:avLst/>
            <a:gdLst/>
            <a:ahLst/>
            <a:cxnLst/>
            <a:rect l="l" t="t" r="r" b="b"/>
            <a:pathLst>
              <a:path w="6674" h="5929" extrusionOk="0">
                <a:moveTo>
                  <a:pt x="1883" y="1"/>
                </a:moveTo>
                <a:lnTo>
                  <a:pt x="1808" y="20"/>
                </a:lnTo>
                <a:lnTo>
                  <a:pt x="1752" y="57"/>
                </a:lnTo>
                <a:lnTo>
                  <a:pt x="1715" y="131"/>
                </a:lnTo>
                <a:lnTo>
                  <a:pt x="1417" y="1026"/>
                </a:lnTo>
                <a:lnTo>
                  <a:pt x="1398" y="1101"/>
                </a:lnTo>
                <a:lnTo>
                  <a:pt x="1398" y="1175"/>
                </a:lnTo>
                <a:lnTo>
                  <a:pt x="1417" y="1231"/>
                </a:lnTo>
                <a:lnTo>
                  <a:pt x="1435" y="1306"/>
                </a:lnTo>
                <a:lnTo>
                  <a:pt x="1752" y="1939"/>
                </a:lnTo>
                <a:lnTo>
                  <a:pt x="2051" y="2033"/>
                </a:lnTo>
                <a:lnTo>
                  <a:pt x="2107" y="2033"/>
                </a:lnTo>
                <a:lnTo>
                  <a:pt x="2162" y="1734"/>
                </a:lnTo>
                <a:lnTo>
                  <a:pt x="2200" y="1604"/>
                </a:lnTo>
                <a:lnTo>
                  <a:pt x="1957" y="1119"/>
                </a:lnTo>
                <a:lnTo>
                  <a:pt x="2237" y="299"/>
                </a:lnTo>
                <a:lnTo>
                  <a:pt x="2256" y="225"/>
                </a:lnTo>
                <a:lnTo>
                  <a:pt x="2237" y="150"/>
                </a:lnTo>
                <a:lnTo>
                  <a:pt x="2181" y="94"/>
                </a:lnTo>
                <a:lnTo>
                  <a:pt x="2125" y="57"/>
                </a:lnTo>
                <a:lnTo>
                  <a:pt x="1957" y="1"/>
                </a:lnTo>
                <a:close/>
                <a:moveTo>
                  <a:pt x="4716" y="1"/>
                </a:moveTo>
                <a:lnTo>
                  <a:pt x="4548" y="57"/>
                </a:lnTo>
                <a:lnTo>
                  <a:pt x="4492" y="94"/>
                </a:lnTo>
                <a:lnTo>
                  <a:pt x="4436" y="150"/>
                </a:lnTo>
                <a:lnTo>
                  <a:pt x="4418" y="225"/>
                </a:lnTo>
                <a:lnTo>
                  <a:pt x="4436" y="299"/>
                </a:lnTo>
                <a:lnTo>
                  <a:pt x="4697" y="1119"/>
                </a:lnTo>
                <a:lnTo>
                  <a:pt x="4474" y="1604"/>
                </a:lnTo>
                <a:lnTo>
                  <a:pt x="4511" y="1734"/>
                </a:lnTo>
                <a:lnTo>
                  <a:pt x="4567" y="2033"/>
                </a:lnTo>
                <a:lnTo>
                  <a:pt x="4623" y="2033"/>
                </a:lnTo>
                <a:lnTo>
                  <a:pt x="4921" y="1939"/>
                </a:lnTo>
                <a:lnTo>
                  <a:pt x="5238" y="1306"/>
                </a:lnTo>
                <a:lnTo>
                  <a:pt x="5257" y="1231"/>
                </a:lnTo>
                <a:lnTo>
                  <a:pt x="5275" y="1175"/>
                </a:lnTo>
                <a:lnTo>
                  <a:pt x="5275" y="1101"/>
                </a:lnTo>
                <a:lnTo>
                  <a:pt x="5257" y="1026"/>
                </a:lnTo>
                <a:lnTo>
                  <a:pt x="4958" y="131"/>
                </a:lnTo>
                <a:lnTo>
                  <a:pt x="4921" y="57"/>
                </a:lnTo>
                <a:lnTo>
                  <a:pt x="4865" y="20"/>
                </a:lnTo>
                <a:lnTo>
                  <a:pt x="4791" y="1"/>
                </a:lnTo>
                <a:close/>
                <a:moveTo>
                  <a:pt x="3337" y="1101"/>
                </a:moveTo>
                <a:lnTo>
                  <a:pt x="3225" y="1119"/>
                </a:lnTo>
                <a:lnTo>
                  <a:pt x="3132" y="1138"/>
                </a:lnTo>
                <a:lnTo>
                  <a:pt x="3039" y="1157"/>
                </a:lnTo>
                <a:lnTo>
                  <a:pt x="2964" y="1194"/>
                </a:lnTo>
                <a:lnTo>
                  <a:pt x="2815" y="1306"/>
                </a:lnTo>
                <a:lnTo>
                  <a:pt x="2722" y="1418"/>
                </a:lnTo>
                <a:lnTo>
                  <a:pt x="2628" y="1529"/>
                </a:lnTo>
                <a:lnTo>
                  <a:pt x="2573" y="1641"/>
                </a:lnTo>
                <a:lnTo>
                  <a:pt x="2535" y="1809"/>
                </a:lnTo>
                <a:lnTo>
                  <a:pt x="2405" y="2405"/>
                </a:lnTo>
                <a:lnTo>
                  <a:pt x="1995" y="2405"/>
                </a:lnTo>
                <a:lnTo>
                  <a:pt x="1286" y="2182"/>
                </a:lnTo>
                <a:lnTo>
                  <a:pt x="709" y="1287"/>
                </a:lnTo>
                <a:lnTo>
                  <a:pt x="653" y="1250"/>
                </a:lnTo>
                <a:lnTo>
                  <a:pt x="578" y="1213"/>
                </a:lnTo>
                <a:lnTo>
                  <a:pt x="503" y="1213"/>
                </a:lnTo>
                <a:lnTo>
                  <a:pt x="448" y="1250"/>
                </a:lnTo>
                <a:lnTo>
                  <a:pt x="298" y="1343"/>
                </a:lnTo>
                <a:lnTo>
                  <a:pt x="243" y="1399"/>
                </a:lnTo>
                <a:lnTo>
                  <a:pt x="205" y="1473"/>
                </a:lnTo>
                <a:lnTo>
                  <a:pt x="205" y="1529"/>
                </a:lnTo>
                <a:lnTo>
                  <a:pt x="243" y="1604"/>
                </a:lnTo>
                <a:lnTo>
                  <a:pt x="858" y="2536"/>
                </a:lnTo>
                <a:lnTo>
                  <a:pt x="951" y="2629"/>
                </a:lnTo>
                <a:lnTo>
                  <a:pt x="1044" y="2685"/>
                </a:lnTo>
                <a:lnTo>
                  <a:pt x="1846" y="2965"/>
                </a:lnTo>
                <a:lnTo>
                  <a:pt x="951" y="2965"/>
                </a:lnTo>
                <a:lnTo>
                  <a:pt x="858" y="2983"/>
                </a:lnTo>
                <a:lnTo>
                  <a:pt x="764" y="3002"/>
                </a:lnTo>
                <a:lnTo>
                  <a:pt x="690" y="3058"/>
                </a:lnTo>
                <a:lnTo>
                  <a:pt x="634" y="3132"/>
                </a:lnTo>
                <a:lnTo>
                  <a:pt x="19" y="4046"/>
                </a:lnTo>
                <a:lnTo>
                  <a:pt x="0" y="4120"/>
                </a:lnTo>
                <a:lnTo>
                  <a:pt x="0" y="4195"/>
                </a:lnTo>
                <a:lnTo>
                  <a:pt x="19" y="4251"/>
                </a:lnTo>
                <a:lnTo>
                  <a:pt x="75" y="4307"/>
                </a:lnTo>
                <a:lnTo>
                  <a:pt x="224" y="4400"/>
                </a:lnTo>
                <a:lnTo>
                  <a:pt x="298" y="4437"/>
                </a:lnTo>
                <a:lnTo>
                  <a:pt x="373" y="4437"/>
                </a:lnTo>
                <a:lnTo>
                  <a:pt x="429" y="4419"/>
                </a:lnTo>
                <a:lnTo>
                  <a:pt x="485" y="4363"/>
                </a:lnTo>
                <a:lnTo>
                  <a:pt x="1044" y="3524"/>
                </a:lnTo>
                <a:lnTo>
                  <a:pt x="1585" y="3524"/>
                </a:lnTo>
                <a:lnTo>
                  <a:pt x="895" y="4661"/>
                </a:lnTo>
                <a:lnTo>
                  <a:pt x="839" y="4754"/>
                </a:lnTo>
                <a:lnTo>
                  <a:pt x="839" y="4847"/>
                </a:lnTo>
                <a:lnTo>
                  <a:pt x="839" y="5742"/>
                </a:lnTo>
                <a:lnTo>
                  <a:pt x="839" y="5817"/>
                </a:lnTo>
                <a:lnTo>
                  <a:pt x="876" y="5872"/>
                </a:lnTo>
                <a:lnTo>
                  <a:pt x="951" y="5928"/>
                </a:lnTo>
                <a:lnTo>
                  <a:pt x="1268" y="5928"/>
                </a:lnTo>
                <a:lnTo>
                  <a:pt x="1342" y="5872"/>
                </a:lnTo>
                <a:lnTo>
                  <a:pt x="1380" y="5817"/>
                </a:lnTo>
                <a:lnTo>
                  <a:pt x="1380" y="5742"/>
                </a:lnTo>
                <a:lnTo>
                  <a:pt x="1380" y="4903"/>
                </a:lnTo>
                <a:lnTo>
                  <a:pt x="2256" y="3524"/>
                </a:lnTo>
                <a:lnTo>
                  <a:pt x="2237" y="3766"/>
                </a:lnTo>
                <a:lnTo>
                  <a:pt x="2218" y="4009"/>
                </a:lnTo>
                <a:lnTo>
                  <a:pt x="2237" y="4251"/>
                </a:lnTo>
                <a:lnTo>
                  <a:pt x="2312" y="4456"/>
                </a:lnTo>
                <a:lnTo>
                  <a:pt x="2405" y="4661"/>
                </a:lnTo>
                <a:lnTo>
                  <a:pt x="2535" y="4829"/>
                </a:lnTo>
                <a:lnTo>
                  <a:pt x="2703" y="4978"/>
                </a:lnTo>
                <a:lnTo>
                  <a:pt x="2796" y="5052"/>
                </a:lnTo>
                <a:lnTo>
                  <a:pt x="2889" y="5090"/>
                </a:lnTo>
                <a:lnTo>
                  <a:pt x="3001" y="5146"/>
                </a:lnTo>
                <a:lnTo>
                  <a:pt x="3113" y="5164"/>
                </a:lnTo>
                <a:lnTo>
                  <a:pt x="3225" y="5183"/>
                </a:lnTo>
                <a:lnTo>
                  <a:pt x="3337" y="5201"/>
                </a:lnTo>
                <a:lnTo>
                  <a:pt x="3449" y="5183"/>
                </a:lnTo>
                <a:lnTo>
                  <a:pt x="3560" y="5164"/>
                </a:lnTo>
                <a:lnTo>
                  <a:pt x="3672" y="5146"/>
                </a:lnTo>
                <a:lnTo>
                  <a:pt x="3784" y="5090"/>
                </a:lnTo>
                <a:lnTo>
                  <a:pt x="3877" y="5052"/>
                </a:lnTo>
                <a:lnTo>
                  <a:pt x="3970" y="4978"/>
                </a:lnTo>
                <a:lnTo>
                  <a:pt x="4138" y="4829"/>
                </a:lnTo>
                <a:lnTo>
                  <a:pt x="4269" y="4661"/>
                </a:lnTo>
                <a:lnTo>
                  <a:pt x="4362" y="4456"/>
                </a:lnTo>
                <a:lnTo>
                  <a:pt x="4436" y="4251"/>
                </a:lnTo>
                <a:lnTo>
                  <a:pt x="4455" y="4009"/>
                </a:lnTo>
                <a:lnTo>
                  <a:pt x="4436" y="3766"/>
                </a:lnTo>
                <a:lnTo>
                  <a:pt x="4418" y="3524"/>
                </a:lnTo>
                <a:lnTo>
                  <a:pt x="5294" y="4903"/>
                </a:lnTo>
                <a:lnTo>
                  <a:pt x="5294" y="5742"/>
                </a:lnTo>
                <a:lnTo>
                  <a:pt x="5294" y="5817"/>
                </a:lnTo>
                <a:lnTo>
                  <a:pt x="5331" y="5872"/>
                </a:lnTo>
                <a:lnTo>
                  <a:pt x="5406" y="5928"/>
                </a:lnTo>
                <a:lnTo>
                  <a:pt x="5723" y="5928"/>
                </a:lnTo>
                <a:lnTo>
                  <a:pt x="5797" y="5872"/>
                </a:lnTo>
                <a:lnTo>
                  <a:pt x="5834" y="5817"/>
                </a:lnTo>
                <a:lnTo>
                  <a:pt x="5834" y="5742"/>
                </a:lnTo>
                <a:lnTo>
                  <a:pt x="5834" y="4847"/>
                </a:lnTo>
                <a:lnTo>
                  <a:pt x="5834" y="4754"/>
                </a:lnTo>
                <a:lnTo>
                  <a:pt x="5779" y="4661"/>
                </a:lnTo>
                <a:lnTo>
                  <a:pt x="5089" y="3524"/>
                </a:lnTo>
                <a:lnTo>
                  <a:pt x="5629" y="3524"/>
                </a:lnTo>
                <a:lnTo>
                  <a:pt x="6189" y="4363"/>
                </a:lnTo>
                <a:lnTo>
                  <a:pt x="6245" y="4419"/>
                </a:lnTo>
                <a:lnTo>
                  <a:pt x="6300" y="4437"/>
                </a:lnTo>
                <a:lnTo>
                  <a:pt x="6375" y="4437"/>
                </a:lnTo>
                <a:lnTo>
                  <a:pt x="6450" y="4419"/>
                </a:lnTo>
                <a:lnTo>
                  <a:pt x="6599" y="4307"/>
                </a:lnTo>
                <a:lnTo>
                  <a:pt x="6655" y="4251"/>
                </a:lnTo>
                <a:lnTo>
                  <a:pt x="6673" y="4195"/>
                </a:lnTo>
                <a:lnTo>
                  <a:pt x="6673" y="4120"/>
                </a:lnTo>
                <a:lnTo>
                  <a:pt x="6655" y="4046"/>
                </a:lnTo>
                <a:lnTo>
                  <a:pt x="6040" y="3132"/>
                </a:lnTo>
                <a:lnTo>
                  <a:pt x="5984" y="3058"/>
                </a:lnTo>
                <a:lnTo>
                  <a:pt x="5909" y="3002"/>
                </a:lnTo>
                <a:lnTo>
                  <a:pt x="5816" y="2983"/>
                </a:lnTo>
                <a:lnTo>
                  <a:pt x="5723" y="2965"/>
                </a:lnTo>
                <a:lnTo>
                  <a:pt x="4828" y="2965"/>
                </a:lnTo>
                <a:lnTo>
                  <a:pt x="5629" y="2685"/>
                </a:lnTo>
                <a:lnTo>
                  <a:pt x="5723" y="2629"/>
                </a:lnTo>
                <a:lnTo>
                  <a:pt x="5816" y="2536"/>
                </a:lnTo>
                <a:lnTo>
                  <a:pt x="6431" y="1604"/>
                </a:lnTo>
                <a:lnTo>
                  <a:pt x="6468" y="1529"/>
                </a:lnTo>
                <a:lnTo>
                  <a:pt x="6468" y="1473"/>
                </a:lnTo>
                <a:lnTo>
                  <a:pt x="6431" y="1399"/>
                </a:lnTo>
                <a:lnTo>
                  <a:pt x="6375" y="1343"/>
                </a:lnTo>
                <a:lnTo>
                  <a:pt x="6226" y="1250"/>
                </a:lnTo>
                <a:lnTo>
                  <a:pt x="6170" y="1213"/>
                </a:lnTo>
                <a:lnTo>
                  <a:pt x="6095" y="1213"/>
                </a:lnTo>
                <a:lnTo>
                  <a:pt x="6021" y="1250"/>
                </a:lnTo>
                <a:lnTo>
                  <a:pt x="5965" y="1287"/>
                </a:lnTo>
                <a:lnTo>
                  <a:pt x="5387" y="2182"/>
                </a:lnTo>
                <a:lnTo>
                  <a:pt x="4679" y="2405"/>
                </a:lnTo>
                <a:lnTo>
                  <a:pt x="4269" y="2405"/>
                </a:lnTo>
                <a:lnTo>
                  <a:pt x="4138" y="1809"/>
                </a:lnTo>
                <a:lnTo>
                  <a:pt x="4101" y="1641"/>
                </a:lnTo>
                <a:lnTo>
                  <a:pt x="4045" y="1529"/>
                </a:lnTo>
                <a:lnTo>
                  <a:pt x="3952" y="1418"/>
                </a:lnTo>
                <a:lnTo>
                  <a:pt x="3859" y="1306"/>
                </a:lnTo>
                <a:lnTo>
                  <a:pt x="3710" y="1194"/>
                </a:lnTo>
                <a:lnTo>
                  <a:pt x="3635" y="1157"/>
                </a:lnTo>
                <a:lnTo>
                  <a:pt x="3542" y="1138"/>
                </a:lnTo>
                <a:lnTo>
                  <a:pt x="3449" y="1119"/>
                </a:lnTo>
                <a:lnTo>
                  <a:pt x="3337" y="110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48"/>
          <p:cNvSpPr/>
          <p:nvPr/>
        </p:nvSpPr>
        <p:spPr>
          <a:xfrm>
            <a:off x="4530506" y="1616703"/>
            <a:ext cx="133618" cy="127592"/>
          </a:xfrm>
          <a:custGeom>
            <a:avLst/>
            <a:gdLst/>
            <a:ahLst/>
            <a:cxnLst/>
            <a:rect l="l" t="t" r="r" b="b"/>
            <a:pathLst>
              <a:path w="6209" h="5929" extrusionOk="0">
                <a:moveTo>
                  <a:pt x="3002" y="1"/>
                </a:moveTo>
                <a:lnTo>
                  <a:pt x="2909" y="38"/>
                </a:lnTo>
                <a:lnTo>
                  <a:pt x="2834" y="113"/>
                </a:lnTo>
                <a:lnTo>
                  <a:pt x="2778" y="206"/>
                </a:lnTo>
                <a:lnTo>
                  <a:pt x="2014" y="1734"/>
                </a:lnTo>
                <a:lnTo>
                  <a:pt x="318" y="1977"/>
                </a:lnTo>
                <a:lnTo>
                  <a:pt x="225" y="2014"/>
                </a:lnTo>
                <a:lnTo>
                  <a:pt x="131" y="2070"/>
                </a:lnTo>
                <a:lnTo>
                  <a:pt x="57" y="2145"/>
                </a:lnTo>
                <a:lnTo>
                  <a:pt x="20" y="2238"/>
                </a:lnTo>
                <a:lnTo>
                  <a:pt x="1" y="2331"/>
                </a:lnTo>
                <a:lnTo>
                  <a:pt x="20" y="2443"/>
                </a:lnTo>
                <a:lnTo>
                  <a:pt x="57" y="2536"/>
                </a:lnTo>
                <a:lnTo>
                  <a:pt x="113" y="2611"/>
                </a:lnTo>
                <a:lnTo>
                  <a:pt x="1343" y="3822"/>
                </a:lnTo>
                <a:lnTo>
                  <a:pt x="1045" y="5500"/>
                </a:lnTo>
                <a:lnTo>
                  <a:pt x="1045" y="5612"/>
                </a:lnTo>
                <a:lnTo>
                  <a:pt x="1082" y="5705"/>
                </a:lnTo>
                <a:lnTo>
                  <a:pt x="1119" y="5798"/>
                </a:lnTo>
                <a:lnTo>
                  <a:pt x="1194" y="5872"/>
                </a:lnTo>
                <a:lnTo>
                  <a:pt x="1287" y="5910"/>
                </a:lnTo>
                <a:lnTo>
                  <a:pt x="1380" y="5928"/>
                </a:lnTo>
                <a:lnTo>
                  <a:pt x="1492" y="5928"/>
                </a:lnTo>
                <a:lnTo>
                  <a:pt x="1585" y="5891"/>
                </a:lnTo>
                <a:lnTo>
                  <a:pt x="3114" y="5090"/>
                </a:lnTo>
                <a:lnTo>
                  <a:pt x="4624" y="5891"/>
                </a:lnTo>
                <a:lnTo>
                  <a:pt x="4717" y="5928"/>
                </a:lnTo>
                <a:lnTo>
                  <a:pt x="4829" y="5928"/>
                </a:lnTo>
                <a:lnTo>
                  <a:pt x="4922" y="5910"/>
                </a:lnTo>
                <a:lnTo>
                  <a:pt x="5015" y="5872"/>
                </a:lnTo>
                <a:lnTo>
                  <a:pt x="5090" y="5798"/>
                </a:lnTo>
                <a:lnTo>
                  <a:pt x="5146" y="5705"/>
                </a:lnTo>
                <a:lnTo>
                  <a:pt x="5164" y="5612"/>
                </a:lnTo>
                <a:lnTo>
                  <a:pt x="5164" y="5500"/>
                </a:lnTo>
                <a:lnTo>
                  <a:pt x="4866" y="3822"/>
                </a:lnTo>
                <a:lnTo>
                  <a:pt x="6096" y="2611"/>
                </a:lnTo>
                <a:lnTo>
                  <a:pt x="6171" y="2536"/>
                </a:lnTo>
                <a:lnTo>
                  <a:pt x="6208" y="2443"/>
                </a:lnTo>
                <a:lnTo>
                  <a:pt x="6208" y="2331"/>
                </a:lnTo>
                <a:lnTo>
                  <a:pt x="6189" y="2238"/>
                </a:lnTo>
                <a:lnTo>
                  <a:pt x="6152" y="2145"/>
                </a:lnTo>
                <a:lnTo>
                  <a:pt x="6078" y="2070"/>
                </a:lnTo>
                <a:lnTo>
                  <a:pt x="6003" y="2014"/>
                </a:lnTo>
                <a:lnTo>
                  <a:pt x="5891" y="1977"/>
                </a:lnTo>
                <a:lnTo>
                  <a:pt x="4195" y="1734"/>
                </a:lnTo>
                <a:lnTo>
                  <a:pt x="3431" y="206"/>
                </a:lnTo>
                <a:lnTo>
                  <a:pt x="3375" y="113"/>
                </a:lnTo>
                <a:lnTo>
                  <a:pt x="3300" y="57"/>
                </a:lnTo>
                <a:lnTo>
                  <a:pt x="3207"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48"/>
          <p:cNvSpPr/>
          <p:nvPr/>
        </p:nvSpPr>
        <p:spPr>
          <a:xfrm>
            <a:off x="4210850" y="1616703"/>
            <a:ext cx="111517" cy="111947"/>
          </a:xfrm>
          <a:custGeom>
            <a:avLst/>
            <a:gdLst/>
            <a:ahLst/>
            <a:cxnLst/>
            <a:rect l="l" t="t" r="r" b="b"/>
            <a:pathLst>
              <a:path w="5182" h="5202" extrusionOk="0">
                <a:moveTo>
                  <a:pt x="4585" y="3710"/>
                </a:moveTo>
                <a:lnTo>
                  <a:pt x="3709" y="4586"/>
                </a:lnTo>
                <a:lnTo>
                  <a:pt x="3709" y="3710"/>
                </a:lnTo>
                <a:close/>
                <a:moveTo>
                  <a:pt x="4641" y="560"/>
                </a:moveTo>
                <a:lnTo>
                  <a:pt x="4641" y="3151"/>
                </a:lnTo>
                <a:lnTo>
                  <a:pt x="3374" y="3151"/>
                </a:lnTo>
                <a:lnTo>
                  <a:pt x="3318" y="3170"/>
                </a:lnTo>
                <a:lnTo>
                  <a:pt x="3225" y="3226"/>
                </a:lnTo>
                <a:lnTo>
                  <a:pt x="3169" y="3319"/>
                </a:lnTo>
                <a:lnTo>
                  <a:pt x="3150" y="3375"/>
                </a:lnTo>
                <a:lnTo>
                  <a:pt x="3150" y="3431"/>
                </a:lnTo>
                <a:lnTo>
                  <a:pt x="3150" y="4642"/>
                </a:lnTo>
                <a:lnTo>
                  <a:pt x="541" y="4642"/>
                </a:lnTo>
                <a:lnTo>
                  <a:pt x="541" y="560"/>
                </a:lnTo>
                <a:close/>
                <a:moveTo>
                  <a:pt x="429" y="1"/>
                </a:moveTo>
                <a:lnTo>
                  <a:pt x="336" y="38"/>
                </a:lnTo>
                <a:lnTo>
                  <a:pt x="242" y="94"/>
                </a:lnTo>
                <a:lnTo>
                  <a:pt x="149" y="150"/>
                </a:lnTo>
                <a:lnTo>
                  <a:pt x="93" y="243"/>
                </a:lnTo>
                <a:lnTo>
                  <a:pt x="37" y="336"/>
                </a:lnTo>
                <a:lnTo>
                  <a:pt x="0" y="448"/>
                </a:lnTo>
                <a:lnTo>
                  <a:pt x="0" y="560"/>
                </a:lnTo>
                <a:lnTo>
                  <a:pt x="0" y="4642"/>
                </a:lnTo>
                <a:lnTo>
                  <a:pt x="0" y="4754"/>
                </a:lnTo>
                <a:lnTo>
                  <a:pt x="37" y="4847"/>
                </a:lnTo>
                <a:lnTo>
                  <a:pt x="93" y="4940"/>
                </a:lnTo>
                <a:lnTo>
                  <a:pt x="149" y="5034"/>
                </a:lnTo>
                <a:lnTo>
                  <a:pt x="242" y="5090"/>
                </a:lnTo>
                <a:lnTo>
                  <a:pt x="336" y="5146"/>
                </a:lnTo>
                <a:lnTo>
                  <a:pt x="429" y="5183"/>
                </a:lnTo>
                <a:lnTo>
                  <a:pt x="541" y="5201"/>
                </a:lnTo>
                <a:lnTo>
                  <a:pt x="3653" y="5201"/>
                </a:lnTo>
                <a:lnTo>
                  <a:pt x="3765" y="5183"/>
                </a:lnTo>
                <a:lnTo>
                  <a:pt x="3877" y="5146"/>
                </a:lnTo>
                <a:lnTo>
                  <a:pt x="3970" y="5108"/>
                </a:lnTo>
                <a:lnTo>
                  <a:pt x="4045" y="5034"/>
                </a:lnTo>
                <a:lnTo>
                  <a:pt x="5033" y="4064"/>
                </a:lnTo>
                <a:lnTo>
                  <a:pt x="5089" y="3971"/>
                </a:lnTo>
                <a:lnTo>
                  <a:pt x="5145" y="3878"/>
                </a:lnTo>
                <a:lnTo>
                  <a:pt x="5182" y="3766"/>
                </a:lnTo>
                <a:lnTo>
                  <a:pt x="5182" y="3654"/>
                </a:lnTo>
                <a:lnTo>
                  <a:pt x="5182" y="560"/>
                </a:lnTo>
                <a:lnTo>
                  <a:pt x="5182" y="448"/>
                </a:lnTo>
                <a:lnTo>
                  <a:pt x="5145" y="336"/>
                </a:lnTo>
                <a:lnTo>
                  <a:pt x="5089" y="243"/>
                </a:lnTo>
                <a:lnTo>
                  <a:pt x="5033" y="150"/>
                </a:lnTo>
                <a:lnTo>
                  <a:pt x="4940" y="94"/>
                </a:lnTo>
                <a:lnTo>
                  <a:pt x="4846" y="38"/>
                </a:lnTo>
                <a:lnTo>
                  <a:pt x="4753"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48"/>
          <p:cNvSpPr/>
          <p:nvPr/>
        </p:nvSpPr>
        <p:spPr>
          <a:xfrm>
            <a:off x="3878734" y="1616703"/>
            <a:ext cx="123568" cy="123589"/>
          </a:xfrm>
          <a:custGeom>
            <a:avLst/>
            <a:gdLst/>
            <a:ahLst/>
            <a:cxnLst/>
            <a:rect l="l" t="t" r="r" b="b"/>
            <a:pathLst>
              <a:path w="5742" h="5743" extrusionOk="0">
                <a:moveTo>
                  <a:pt x="1939" y="1939"/>
                </a:moveTo>
                <a:lnTo>
                  <a:pt x="2013" y="1958"/>
                </a:lnTo>
                <a:lnTo>
                  <a:pt x="2088" y="1977"/>
                </a:lnTo>
                <a:lnTo>
                  <a:pt x="2144" y="2014"/>
                </a:lnTo>
                <a:lnTo>
                  <a:pt x="2200" y="2051"/>
                </a:lnTo>
                <a:lnTo>
                  <a:pt x="2256" y="2107"/>
                </a:lnTo>
                <a:lnTo>
                  <a:pt x="2293" y="2163"/>
                </a:lnTo>
                <a:lnTo>
                  <a:pt x="2312" y="2238"/>
                </a:lnTo>
                <a:lnTo>
                  <a:pt x="2312" y="2312"/>
                </a:lnTo>
                <a:lnTo>
                  <a:pt x="2312" y="2387"/>
                </a:lnTo>
                <a:lnTo>
                  <a:pt x="2293" y="2461"/>
                </a:lnTo>
                <a:lnTo>
                  <a:pt x="2256" y="2517"/>
                </a:lnTo>
                <a:lnTo>
                  <a:pt x="2200" y="2573"/>
                </a:lnTo>
                <a:lnTo>
                  <a:pt x="2144" y="2629"/>
                </a:lnTo>
                <a:lnTo>
                  <a:pt x="2088" y="2666"/>
                </a:lnTo>
                <a:lnTo>
                  <a:pt x="2013" y="2685"/>
                </a:lnTo>
                <a:lnTo>
                  <a:pt x="1864" y="2685"/>
                </a:lnTo>
                <a:lnTo>
                  <a:pt x="1808" y="2666"/>
                </a:lnTo>
                <a:lnTo>
                  <a:pt x="1734" y="2629"/>
                </a:lnTo>
                <a:lnTo>
                  <a:pt x="1678" y="2573"/>
                </a:lnTo>
                <a:lnTo>
                  <a:pt x="1641" y="2517"/>
                </a:lnTo>
                <a:lnTo>
                  <a:pt x="1603" y="2461"/>
                </a:lnTo>
                <a:lnTo>
                  <a:pt x="1585" y="2387"/>
                </a:lnTo>
                <a:lnTo>
                  <a:pt x="1566" y="2312"/>
                </a:lnTo>
                <a:lnTo>
                  <a:pt x="1585" y="2238"/>
                </a:lnTo>
                <a:lnTo>
                  <a:pt x="1603" y="2163"/>
                </a:lnTo>
                <a:lnTo>
                  <a:pt x="1641" y="2107"/>
                </a:lnTo>
                <a:lnTo>
                  <a:pt x="1678" y="2051"/>
                </a:lnTo>
                <a:lnTo>
                  <a:pt x="1734" y="2014"/>
                </a:lnTo>
                <a:lnTo>
                  <a:pt x="1808" y="1977"/>
                </a:lnTo>
                <a:lnTo>
                  <a:pt x="1864" y="1958"/>
                </a:lnTo>
                <a:lnTo>
                  <a:pt x="1939" y="1939"/>
                </a:lnTo>
                <a:close/>
                <a:moveTo>
                  <a:pt x="3803" y="1939"/>
                </a:moveTo>
                <a:lnTo>
                  <a:pt x="3877" y="1958"/>
                </a:lnTo>
                <a:lnTo>
                  <a:pt x="3952" y="1977"/>
                </a:lnTo>
                <a:lnTo>
                  <a:pt x="4008" y="2014"/>
                </a:lnTo>
                <a:lnTo>
                  <a:pt x="4064" y="2051"/>
                </a:lnTo>
                <a:lnTo>
                  <a:pt x="4101" y="2107"/>
                </a:lnTo>
                <a:lnTo>
                  <a:pt x="4138" y="2163"/>
                </a:lnTo>
                <a:lnTo>
                  <a:pt x="4157" y="2238"/>
                </a:lnTo>
                <a:lnTo>
                  <a:pt x="4176" y="2312"/>
                </a:lnTo>
                <a:lnTo>
                  <a:pt x="4157" y="2387"/>
                </a:lnTo>
                <a:lnTo>
                  <a:pt x="4138" y="2461"/>
                </a:lnTo>
                <a:lnTo>
                  <a:pt x="4101" y="2517"/>
                </a:lnTo>
                <a:lnTo>
                  <a:pt x="4064" y="2573"/>
                </a:lnTo>
                <a:lnTo>
                  <a:pt x="4008" y="2629"/>
                </a:lnTo>
                <a:lnTo>
                  <a:pt x="3952" y="2666"/>
                </a:lnTo>
                <a:lnTo>
                  <a:pt x="3877" y="2685"/>
                </a:lnTo>
                <a:lnTo>
                  <a:pt x="3728" y="2685"/>
                </a:lnTo>
                <a:lnTo>
                  <a:pt x="3654" y="2666"/>
                </a:lnTo>
                <a:lnTo>
                  <a:pt x="3598" y="2629"/>
                </a:lnTo>
                <a:lnTo>
                  <a:pt x="3542" y="2573"/>
                </a:lnTo>
                <a:lnTo>
                  <a:pt x="3486" y="2517"/>
                </a:lnTo>
                <a:lnTo>
                  <a:pt x="3467" y="2461"/>
                </a:lnTo>
                <a:lnTo>
                  <a:pt x="3430" y="2387"/>
                </a:lnTo>
                <a:lnTo>
                  <a:pt x="3430" y="2312"/>
                </a:lnTo>
                <a:lnTo>
                  <a:pt x="3430" y="2238"/>
                </a:lnTo>
                <a:lnTo>
                  <a:pt x="3467" y="2163"/>
                </a:lnTo>
                <a:lnTo>
                  <a:pt x="3486" y="2107"/>
                </a:lnTo>
                <a:lnTo>
                  <a:pt x="3542" y="2051"/>
                </a:lnTo>
                <a:lnTo>
                  <a:pt x="3598" y="2014"/>
                </a:lnTo>
                <a:lnTo>
                  <a:pt x="3654" y="1977"/>
                </a:lnTo>
                <a:lnTo>
                  <a:pt x="3728" y="1958"/>
                </a:lnTo>
                <a:lnTo>
                  <a:pt x="3803" y="1939"/>
                </a:lnTo>
                <a:close/>
                <a:moveTo>
                  <a:pt x="2871" y="3244"/>
                </a:moveTo>
                <a:lnTo>
                  <a:pt x="3020" y="3263"/>
                </a:lnTo>
                <a:lnTo>
                  <a:pt x="3169" y="3300"/>
                </a:lnTo>
                <a:lnTo>
                  <a:pt x="3281" y="3375"/>
                </a:lnTo>
                <a:lnTo>
                  <a:pt x="3393" y="3468"/>
                </a:lnTo>
                <a:lnTo>
                  <a:pt x="3486" y="3580"/>
                </a:lnTo>
                <a:lnTo>
                  <a:pt x="3560" y="3692"/>
                </a:lnTo>
                <a:lnTo>
                  <a:pt x="3598" y="3841"/>
                </a:lnTo>
                <a:lnTo>
                  <a:pt x="3616" y="3990"/>
                </a:lnTo>
                <a:lnTo>
                  <a:pt x="3598" y="4139"/>
                </a:lnTo>
                <a:lnTo>
                  <a:pt x="3560" y="4269"/>
                </a:lnTo>
                <a:lnTo>
                  <a:pt x="3486" y="4400"/>
                </a:lnTo>
                <a:lnTo>
                  <a:pt x="3393" y="4512"/>
                </a:lnTo>
                <a:lnTo>
                  <a:pt x="3281" y="4605"/>
                </a:lnTo>
                <a:lnTo>
                  <a:pt x="3169" y="4680"/>
                </a:lnTo>
                <a:lnTo>
                  <a:pt x="3020" y="4717"/>
                </a:lnTo>
                <a:lnTo>
                  <a:pt x="2871" y="4735"/>
                </a:lnTo>
                <a:lnTo>
                  <a:pt x="2722" y="4717"/>
                </a:lnTo>
                <a:lnTo>
                  <a:pt x="2591" y="4680"/>
                </a:lnTo>
                <a:lnTo>
                  <a:pt x="2461" y="4605"/>
                </a:lnTo>
                <a:lnTo>
                  <a:pt x="2349" y="4512"/>
                </a:lnTo>
                <a:lnTo>
                  <a:pt x="2256" y="4400"/>
                </a:lnTo>
                <a:lnTo>
                  <a:pt x="2181" y="4269"/>
                </a:lnTo>
                <a:lnTo>
                  <a:pt x="2144" y="4139"/>
                </a:lnTo>
                <a:lnTo>
                  <a:pt x="2125" y="3990"/>
                </a:lnTo>
                <a:lnTo>
                  <a:pt x="2144" y="3841"/>
                </a:lnTo>
                <a:lnTo>
                  <a:pt x="2181" y="3692"/>
                </a:lnTo>
                <a:lnTo>
                  <a:pt x="2256" y="3580"/>
                </a:lnTo>
                <a:lnTo>
                  <a:pt x="2349" y="3468"/>
                </a:lnTo>
                <a:lnTo>
                  <a:pt x="2461" y="3375"/>
                </a:lnTo>
                <a:lnTo>
                  <a:pt x="2591" y="3300"/>
                </a:lnTo>
                <a:lnTo>
                  <a:pt x="2722" y="3263"/>
                </a:lnTo>
                <a:lnTo>
                  <a:pt x="2871" y="3244"/>
                </a:lnTo>
                <a:close/>
                <a:moveTo>
                  <a:pt x="2871" y="1"/>
                </a:moveTo>
                <a:lnTo>
                  <a:pt x="2573" y="20"/>
                </a:lnTo>
                <a:lnTo>
                  <a:pt x="2293" y="57"/>
                </a:lnTo>
                <a:lnTo>
                  <a:pt x="2013" y="131"/>
                </a:lnTo>
                <a:lnTo>
                  <a:pt x="1752" y="225"/>
                </a:lnTo>
                <a:lnTo>
                  <a:pt x="1491" y="336"/>
                </a:lnTo>
                <a:lnTo>
                  <a:pt x="1268" y="486"/>
                </a:lnTo>
                <a:lnTo>
                  <a:pt x="1044" y="653"/>
                </a:lnTo>
                <a:lnTo>
                  <a:pt x="839" y="840"/>
                </a:lnTo>
                <a:lnTo>
                  <a:pt x="653" y="1045"/>
                </a:lnTo>
                <a:lnTo>
                  <a:pt x="485" y="1268"/>
                </a:lnTo>
                <a:lnTo>
                  <a:pt x="336" y="1492"/>
                </a:lnTo>
                <a:lnTo>
                  <a:pt x="224" y="1753"/>
                </a:lnTo>
                <a:lnTo>
                  <a:pt x="131" y="2014"/>
                </a:lnTo>
                <a:lnTo>
                  <a:pt x="56" y="2294"/>
                </a:lnTo>
                <a:lnTo>
                  <a:pt x="19" y="2573"/>
                </a:lnTo>
                <a:lnTo>
                  <a:pt x="0" y="2871"/>
                </a:lnTo>
                <a:lnTo>
                  <a:pt x="19" y="3170"/>
                </a:lnTo>
                <a:lnTo>
                  <a:pt x="56" y="3449"/>
                </a:lnTo>
                <a:lnTo>
                  <a:pt x="131" y="3729"/>
                </a:lnTo>
                <a:lnTo>
                  <a:pt x="224" y="3990"/>
                </a:lnTo>
                <a:lnTo>
                  <a:pt x="336" y="4251"/>
                </a:lnTo>
                <a:lnTo>
                  <a:pt x="485" y="4475"/>
                </a:lnTo>
                <a:lnTo>
                  <a:pt x="653" y="4698"/>
                </a:lnTo>
                <a:lnTo>
                  <a:pt x="839" y="4903"/>
                </a:lnTo>
                <a:lnTo>
                  <a:pt x="1044" y="5090"/>
                </a:lnTo>
                <a:lnTo>
                  <a:pt x="1268" y="5257"/>
                </a:lnTo>
                <a:lnTo>
                  <a:pt x="1491" y="5406"/>
                </a:lnTo>
                <a:lnTo>
                  <a:pt x="1752" y="5518"/>
                </a:lnTo>
                <a:lnTo>
                  <a:pt x="2013" y="5612"/>
                </a:lnTo>
                <a:lnTo>
                  <a:pt x="2293" y="5686"/>
                </a:lnTo>
                <a:lnTo>
                  <a:pt x="2573" y="5742"/>
                </a:lnTo>
                <a:lnTo>
                  <a:pt x="3169" y="5742"/>
                </a:lnTo>
                <a:lnTo>
                  <a:pt x="3449" y="5686"/>
                </a:lnTo>
                <a:lnTo>
                  <a:pt x="3728" y="5612"/>
                </a:lnTo>
                <a:lnTo>
                  <a:pt x="3989" y="5518"/>
                </a:lnTo>
                <a:lnTo>
                  <a:pt x="4250" y="5406"/>
                </a:lnTo>
                <a:lnTo>
                  <a:pt x="4474" y="5257"/>
                </a:lnTo>
                <a:lnTo>
                  <a:pt x="4697" y="5090"/>
                </a:lnTo>
                <a:lnTo>
                  <a:pt x="4903" y="4903"/>
                </a:lnTo>
                <a:lnTo>
                  <a:pt x="5089" y="4698"/>
                </a:lnTo>
                <a:lnTo>
                  <a:pt x="5257" y="4475"/>
                </a:lnTo>
                <a:lnTo>
                  <a:pt x="5406" y="4251"/>
                </a:lnTo>
                <a:lnTo>
                  <a:pt x="5518" y="3990"/>
                </a:lnTo>
                <a:lnTo>
                  <a:pt x="5611" y="3729"/>
                </a:lnTo>
                <a:lnTo>
                  <a:pt x="5685" y="3449"/>
                </a:lnTo>
                <a:lnTo>
                  <a:pt x="5741" y="3170"/>
                </a:lnTo>
                <a:lnTo>
                  <a:pt x="5741" y="2871"/>
                </a:lnTo>
                <a:lnTo>
                  <a:pt x="5741" y="2573"/>
                </a:lnTo>
                <a:lnTo>
                  <a:pt x="5685" y="2294"/>
                </a:lnTo>
                <a:lnTo>
                  <a:pt x="5611" y="2014"/>
                </a:lnTo>
                <a:lnTo>
                  <a:pt x="5518" y="1753"/>
                </a:lnTo>
                <a:lnTo>
                  <a:pt x="5406" y="1492"/>
                </a:lnTo>
                <a:lnTo>
                  <a:pt x="5257" y="1268"/>
                </a:lnTo>
                <a:lnTo>
                  <a:pt x="5089" y="1045"/>
                </a:lnTo>
                <a:lnTo>
                  <a:pt x="4903" y="840"/>
                </a:lnTo>
                <a:lnTo>
                  <a:pt x="4697" y="653"/>
                </a:lnTo>
                <a:lnTo>
                  <a:pt x="4474" y="486"/>
                </a:lnTo>
                <a:lnTo>
                  <a:pt x="4250" y="336"/>
                </a:lnTo>
                <a:lnTo>
                  <a:pt x="3989" y="225"/>
                </a:lnTo>
                <a:lnTo>
                  <a:pt x="3728" y="131"/>
                </a:lnTo>
                <a:lnTo>
                  <a:pt x="3449" y="57"/>
                </a:lnTo>
                <a:lnTo>
                  <a:pt x="3169" y="20"/>
                </a:lnTo>
                <a:lnTo>
                  <a:pt x="2871"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48"/>
          <p:cNvSpPr/>
          <p:nvPr/>
        </p:nvSpPr>
        <p:spPr>
          <a:xfrm>
            <a:off x="3543799" y="1616703"/>
            <a:ext cx="160087" cy="79861"/>
          </a:xfrm>
          <a:custGeom>
            <a:avLst/>
            <a:gdLst/>
            <a:ahLst/>
            <a:cxnLst/>
            <a:rect l="l" t="t" r="r" b="b"/>
            <a:pathLst>
              <a:path w="7439" h="3711" extrusionOk="0">
                <a:moveTo>
                  <a:pt x="1306" y="1"/>
                </a:moveTo>
                <a:lnTo>
                  <a:pt x="1119" y="20"/>
                </a:lnTo>
                <a:lnTo>
                  <a:pt x="952" y="75"/>
                </a:lnTo>
                <a:lnTo>
                  <a:pt x="784" y="150"/>
                </a:lnTo>
                <a:lnTo>
                  <a:pt x="653" y="281"/>
                </a:lnTo>
                <a:lnTo>
                  <a:pt x="542" y="411"/>
                </a:lnTo>
                <a:lnTo>
                  <a:pt x="448" y="560"/>
                </a:lnTo>
                <a:lnTo>
                  <a:pt x="392" y="747"/>
                </a:lnTo>
                <a:lnTo>
                  <a:pt x="374" y="933"/>
                </a:lnTo>
                <a:lnTo>
                  <a:pt x="392" y="1119"/>
                </a:lnTo>
                <a:lnTo>
                  <a:pt x="448" y="1287"/>
                </a:lnTo>
                <a:lnTo>
                  <a:pt x="542" y="1455"/>
                </a:lnTo>
                <a:lnTo>
                  <a:pt x="653" y="1585"/>
                </a:lnTo>
                <a:lnTo>
                  <a:pt x="784" y="1697"/>
                </a:lnTo>
                <a:lnTo>
                  <a:pt x="952" y="1790"/>
                </a:lnTo>
                <a:lnTo>
                  <a:pt x="1119" y="1846"/>
                </a:lnTo>
                <a:lnTo>
                  <a:pt x="1306" y="1865"/>
                </a:lnTo>
                <a:lnTo>
                  <a:pt x="1492" y="1846"/>
                </a:lnTo>
                <a:lnTo>
                  <a:pt x="1660" y="1790"/>
                </a:lnTo>
                <a:lnTo>
                  <a:pt x="1828" y="1697"/>
                </a:lnTo>
                <a:lnTo>
                  <a:pt x="1958" y="1585"/>
                </a:lnTo>
                <a:lnTo>
                  <a:pt x="2070" y="1455"/>
                </a:lnTo>
                <a:lnTo>
                  <a:pt x="2163" y="1287"/>
                </a:lnTo>
                <a:lnTo>
                  <a:pt x="2219" y="1119"/>
                </a:lnTo>
                <a:lnTo>
                  <a:pt x="2238" y="933"/>
                </a:lnTo>
                <a:lnTo>
                  <a:pt x="2219" y="747"/>
                </a:lnTo>
                <a:lnTo>
                  <a:pt x="2163" y="560"/>
                </a:lnTo>
                <a:lnTo>
                  <a:pt x="2070" y="411"/>
                </a:lnTo>
                <a:lnTo>
                  <a:pt x="1958" y="281"/>
                </a:lnTo>
                <a:lnTo>
                  <a:pt x="1828" y="150"/>
                </a:lnTo>
                <a:lnTo>
                  <a:pt x="1660" y="75"/>
                </a:lnTo>
                <a:lnTo>
                  <a:pt x="1492" y="20"/>
                </a:lnTo>
                <a:lnTo>
                  <a:pt x="1306" y="1"/>
                </a:lnTo>
                <a:close/>
                <a:moveTo>
                  <a:pt x="4680" y="1"/>
                </a:moveTo>
                <a:lnTo>
                  <a:pt x="4549" y="20"/>
                </a:lnTo>
                <a:lnTo>
                  <a:pt x="4419" y="57"/>
                </a:lnTo>
                <a:lnTo>
                  <a:pt x="4288" y="113"/>
                </a:lnTo>
                <a:lnTo>
                  <a:pt x="4176" y="169"/>
                </a:lnTo>
                <a:lnTo>
                  <a:pt x="4064" y="243"/>
                </a:lnTo>
                <a:lnTo>
                  <a:pt x="3132" y="896"/>
                </a:lnTo>
                <a:lnTo>
                  <a:pt x="2965" y="1045"/>
                </a:lnTo>
                <a:lnTo>
                  <a:pt x="2816" y="1213"/>
                </a:lnTo>
                <a:lnTo>
                  <a:pt x="2033" y="2350"/>
                </a:lnTo>
                <a:lnTo>
                  <a:pt x="2126" y="2405"/>
                </a:lnTo>
                <a:lnTo>
                  <a:pt x="2200" y="2480"/>
                </a:lnTo>
                <a:lnTo>
                  <a:pt x="2256" y="2517"/>
                </a:lnTo>
                <a:lnTo>
                  <a:pt x="2331" y="2555"/>
                </a:lnTo>
                <a:lnTo>
                  <a:pt x="2461" y="2592"/>
                </a:lnTo>
                <a:lnTo>
                  <a:pt x="2760" y="2592"/>
                </a:lnTo>
                <a:lnTo>
                  <a:pt x="2872" y="2555"/>
                </a:lnTo>
                <a:lnTo>
                  <a:pt x="2965" y="2517"/>
                </a:lnTo>
                <a:lnTo>
                  <a:pt x="3002" y="2480"/>
                </a:lnTo>
                <a:lnTo>
                  <a:pt x="3151" y="2368"/>
                </a:lnTo>
                <a:lnTo>
                  <a:pt x="3300" y="2294"/>
                </a:lnTo>
                <a:lnTo>
                  <a:pt x="3468" y="2238"/>
                </a:lnTo>
                <a:lnTo>
                  <a:pt x="3617" y="2219"/>
                </a:lnTo>
                <a:lnTo>
                  <a:pt x="3822" y="2219"/>
                </a:lnTo>
                <a:lnTo>
                  <a:pt x="3971" y="2238"/>
                </a:lnTo>
                <a:lnTo>
                  <a:pt x="4139" y="2294"/>
                </a:lnTo>
                <a:lnTo>
                  <a:pt x="4288" y="2368"/>
                </a:lnTo>
                <a:lnTo>
                  <a:pt x="4437" y="2480"/>
                </a:lnTo>
                <a:lnTo>
                  <a:pt x="4493" y="2517"/>
                </a:lnTo>
                <a:lnTo>
                  <a:pt x="4568" y="2555"/>
                </a:lnTo>
                <a:lnTo>
                  <a:pt x="4680" y="2592"/>
                </a:lnTo>
                <a:lnTo>
                  <a:pt x="4978" y="2592"/>
                </a:lnTo>
                <a:lnTo>
                  <a:pt x="5108" y="2555"/>
                </a:lnTo>
                <a:lnTo>
                  <a:pt x="5183" y="2517"/>
                </a:lnTo>
                <a:lnTo>
                  <a:pt x="5239" y="2480"/>
                </a:lnTo>
                <a:lnTo>
                  <a:pt x="5369" y="2387"/>
                </a:lnTo>
                <a:lnTo>
                  <a:pt x="5500" y="2294"/>
                </a:lnTo>
                <a:lnTo>
                  <a:pt x="5649" y="2256"/>
                </a:lnTo>
                <a:lnTo>
                  <a:pt x="5798" y="2219"/>
                </a:lnTo>
                <a:lnTo>
                  <a:pt x="4493" y="1287"/>
                </a:lnTo>
                <a:lnTo>
                  <a:pt x="4698" y="1138"/>
                </a:lnTo>
                <a:lnTo>
                  <a:pt x="4773" y="1119"/>
                </a:lnTo>
                <a:lnTo>
                  <a:pt x="4847" y="1119"/>
                </a:lnTo>
                <a:lnTo>
                  <a:pt x="6022" y="1362"/>
                </a:lnTo>
                <a:lnTo>
                  <a:pt x="6133" y="1380"/>
                </a:lnTo>
                <a:lnTo>
                  <a:pt x="6245" y="1362"/>
                </a:lnTo>
                <a:lnTo>
                  <a:pt x="6339" y="1343"/>
                </a:lnTo>
                <a:lnTo>
                  <a:pt x="6432" y="1287"/>
                </a:lnTo>
                <a:lnTo>
                  <a:pt x="6525" y="1213"/>
                </a:lnTo>
                <a:lnTo>
                  <a:pt x="6581" y="1138"/>
                </a:lnTo>
                <a:lnTo>
                  <a:pt x="6637" y="1045"/>
                </a:lnTo>
                <a:lnTo>
                  <a:pt x="6674" y="933"/>
                </a:lnTo>
                <a:lnTo>
                  <a:pt x="6693" y="821"/>
                </a:lnTo>
                <a:lnTo>
                  <a:pt x="6674" y="709"/>
                </a:lnTo>
                <a:lnTo>
                  <a:pt x="6655" y="616"/>
                </a:lnTo>
                <a:lnTo>
                  <a:pt x="6599" y="523"/>
                </a:lnTo>
                <a:lnTo>
                  <a:pt x="6544" y="430"/>
                </a:lnTo>
                <a:lnTo>
                  <a:pt x="6450" y="355"/>
                </a:lnTo>
                <a:lnTo>
                  <a:pt x="6357" y="318"/>
                </a:lnTo>
                <a:lnTo>
                  <a:pt x="6245" y="281"/>
                </a:lnTo>
                <a:lnTo>
                  <a:pt x="5090" y="20"/>
                </a:lnTo>
                <a:lnTo>
                  <a:pt x="4959" y="1"/>
                </a:lnTo>
                <a:close/>
                <a:moveTo>
                  <a:pt x="1399" y="2592"/>
                </a:moveTo>
                <a:lnTo>
                  <a:pt x="1306" y="2611"/>
                </a:lnTo>
                <a:lnTo>
                  <a:pt x="1194" y="2648"/>
                </a:lnTo>
                <a:lnTo>
                  <a:pt x="1119" y="2685"/>
                </a:lnTo>
                <a:lnTo>
                  <a:pt x="1026" y="2760"/>
                </a:lnTo>
                <a:lnTo>
                  <a:pt x="914" y="2834"/>
                </a:lnTo>
                <a:lnTo>
                  <a:pt x="765" y="2909"/>
                </a:lnTo>
                <a:lnTo>
                  <a:pt x="597" y="2946"/>
                </a:lnTo>
                <a:lnTo>
                  <a:pt x="374" y="2965"/>
                </a:lnTo>
                <a:lnTo>
                  <a:pt x="187" y="2965"/>
                </a:lnTo>
                <a:lnTo>
                  <a:pt x="113" y="2983"/>
                </a:lnTo>
                <a:lnTo>
                  <a:pt x="57" y="3021"/>
                </a:lnTo>
                <a:lnTo>
                  <a:pt x="20" y="3077"/>
                </a:lnTo>
                <a:lnTo>
                  <a:pt x="1" y="3151"/>
                </a:lnTo>
                <a:lnTo>
                  <a:pt x="1" y="3524"/>
                </a:lnTo>
                <a:lnTo>
                  <a:pt x="20" y="3598"/>
                </a:lnTo>
                <a:lnTo>
                  <a:pt x="57" y="3654"/>
                </a:lnTo>
                <a:lnTo>
                  <a:pt x="113" y="3692"/>
                </a:lnTo>
                <a:lnTo>
                  <a:pt x="187" y="3710"/>
                </a:lnTo>
                <a:lnTo>
                  <a:pt x="542" y="3710"/>
                </a:lnTo>
                <a:lnTo>
                  <a:pt x="709" y="3692"/>
                </a:lnTo>
                <a:lnTo>
                  <a:pt x="858" y="3654"/>
                </a:lnTo>
                <a:lnTo>
                  <a:pt x="1008" y="3617"/>
                </a:lnTo>
                <a:lnTo>
                  <a:pt x="1138" y="3561"/>
                </a:lnTo>
                <a:lnTo>
                  <a:pt x="1268" y="3487"/>
                </a:lnTo>
                <a:lnTo>
                  <a:pt x="1380" y="3412"/>
                </a:lnTo>
                <a:lnTo>
                  <a:pt x="1492" y="3337"/>
                </a:lnTo>
                <a:lnTo>
                  <a:pt x="1604" y="3412"/>
                </a:lnTo>
                <a:lnTo>
                  <a:pt x="1716" y="3487"/>
                </a:lnTo>
                <a:lnTo>
                  <a:pt x="1846" y="3561"/>
                </a:lnTo>
                <a:lnTo>
                  <a:pt x="1977" y="3617"/>
                </a:lnTo>
                <a:lnTo>
                  <a:pt x="2126" y="3654"/>
                </a:lnTo>
                <a:lnTo>
                  <a:pt x="2275" y="3692"/>
                </a:lnTo>
                <a:lnTo>
                  <a:pt x="2443" y="3710"/>
                </a:lnTo>
                <a:lnTo>
                  <a:pt x="2778" y="3710"/>
                </a:lnTo>
                <a:lnTo>
                  <a:pt x="2927" y="3692"/>
                </a:lnTo>
                <a:lnTo>
                  <a:pt x="3077" y="3654"/>
                </a:lnTo>
                <a:lnTo>
                  <a:pt x="3226" y="3617"/>
                </a:lnTo>
                <a:lnTo>
                  <a:pt x="3375" y="3561"/>
                </a:lnTo>
                <a:lnTo>
                  <a:pt x="3487" y="3487"/>
                </a:lnTo>
                <a:lnTo>
                  <a:pt x="3617" y="3412"/>
                </a:lnTo>
                <a:lnTo>
                  <a:pt x="3729" y="3337"/>
                </a:lnTo>
                <a:lnTo>
                  <a:pt x="3822" y="3412"/>
                </a:lnTo>
                <a:lnTo>
                  <a:pt x="3953" y="3487"/>
                </a:lnTo>
                <a:lnTo>
                  <a:pt x="4064" y="3561"/>
                </a:lnTo>
                <a:lnTo>
                  <a:pt x="4214" y="3617"/>
                </a:lnTo>
                <a:lnTo>
                  <a:pt x="4363" y="3654"/>
                </a:lnTo>
                <a:lnTo>
                  <a:pt x="4512" y="3692"/>
                </a:lnTo>
                <a:lnTo>
                  <a:pt x="4661" y="3710"/>
                </a:lnTo>
                <a:lnTo>
                  <a:pt x="4996" y="3710"/>
                </a:lnTo>
                <a:lnTo>
                  <a:pt x="5164" y="3692"/>
                </a:lnTo>
                <a:lnTo>
                  <a:pt x="5313" y="3654"/>
                </a:lnTo>
                <a:lnTo>
                  <a:pt x="5462" y="3617"/>
                </a:lnTo>
                <a:lnTo>
                  <a:pt x="5593" y="3561"/>
                </a:lnTo>
                <a:lnTo>
                  <a:pt x="5723" y="3487"/>
                </a:lnTo>
                <a:lnTo>
                  <a:pt x="5835" y="3412"/>
                </a:lnTo>
                <a:lnTo>
                  <a:pt x="5947" y="3337"/>
                </a:lnTo>
                <a:lnTo>
                  <a:pt x="6059" y="3412"/>
                </a:lnTo>
                <a:lnTo>
                  <a:pt x="6171" y="3487"/>
                </a:lnTo>
                <a:lnTo>
                  <a:pt x="6301" y="3561"/>
                </a:lnTo>
                <a:lnTo>
                  <a:pt x="6432" y="3617"/>
                </a:lnTo>
                <a:lnTo>
                  <a:pt x="6581" y="3654"/>
                </a:lnTo>
                <a:lnTo>
                  <a:pt x="6730" y="3692"/>
                </a:lnTo>
                <a:lnTo>
                  <a:pt x="6898" y="3710"/>
                </a:lnTo>
                <a:lnTo>
                  <a:pt x="7252" y="3710"/>
                </a:lnTo>
                <a:lnTo>
                  <a:pt x="7326" y="3692"/>
                </a:lnTo>
                <a:lnTo>
                  <a:pt x="7382" y="3654"/>
                </a:lnTo>
                <a:lnTo>
                  <a:pt x="7420" y="3598"/>
                </a:lnTo>
                <a:lnTo>
                  <a:pt x="7438" y="3524"/>
                </a:lnTo>
                <a:lnTo>
                  <a:pt x="7438" y="3151"/>
                </a:lnTo>
                <a:lnTo>
                  <a:pt x="7420" y="3077"/>
                </a:lnTo>
                <a:lnTo>
                  <a:pt x="7382" y="3021"/>
                </a:lnTo>
                <a:lnTo>
                  <a:pt x="7326" y="2983"/>
                </a:lnTo>
                <a:lnTo>
                  <a:pt x="7252" y="2965"/>
                </a:lnTo>
                <a:lnTo>
                  <a:pt x="7065" y="2965"/>
                </a:lnTo>
                <a:lnTo>
                  <a:pt x="6842" y="2946"/>
                </a:lnTo>
                <a:lnTo>
                  <a:pt x="6674" y="2909"/>
                </a:lnTo>
                <a:lnTo>
                  <a:pt x="6525" y="2834"/>
                </a:lnTo>
                <a:lnTo>
                  <a:pt x="6413" y="2760"/>
                </a:lnTo>
                <a:lnTo>
                  <a:pt x="6339" y="2685"/>
                </a:lnTo>
                <a:lnTo>
                  <a:pt x="6245" y="2648"/>
                </a:lnTo>
                <a:lnTo>
                  <a:pt x="6152" y="2611"/>
                </a:lnTo>
                <a:lnTo>
                  <a:pt x="6040" y="2592"/>
                </a:lnTo>
                <a:lnTo>
                  <a:pt x="5854" y="2592"/>
                </a:lnTo>
                <a:lnTo>
                  <a:pt x="5742" y="2611"/>
                </a:lnTo>
                <a:lnTo>
                  <a:pt x="5649" y="2648"/>
                </a:lnTo>
                <a:lnTo>
                  <a:pt x="5574" y="2685"/>
                </a:lnTo>
                <a:lnTo>
                  <a:pt x="5481" y="2760"/>
                </a:lnTo>
                <a:lnTo>
                  <a:pt x="5369" y="2834"/>
                </a:lnTo>
                <a:lnTo>
                  <a:pt x="5220" y="2909"/>
                </a:lnTo>
                <a:lnTo>
                  <a:pt x="5052" y="2946"/>
                </a:lnTo>
                <a:lnTo>
                  <a:pt x="4829" y="2965"/>
                </a:lnTo>
                <a:lnTo>
                  <a:pt x="4624" y="2946"/>
                </a:lnTo>
                <a:lnTo>
                  <a:pt x="4437" y="2909"/>
                </a:lnTo>
                <a:lnTo>
                  <a:pt x="4288" y="2834"/>
                </a:lnTo>
                <a:lnTo>
                  <a:pt x="4176" y="2760"/>
                </a:lnTo>
                <a:lnTo>
                  <a:pt x="4102" y="2685"/>
                </a:lnTo>
                <a:lnTo>
                  <a:pt x="4009" y="2648"/>
                </a:lnTo>
                <a:lnTo>
                  <a:pt x="3915" y="2611"/>
                </a:lnTo>
                <a:lnTo>
                  <a:pt x="3822" y="2592"/>
                </a:lnTo>
                <a:lnTo>
                  <a:pt x="3617" y="2592"/>
                </a:lnTo>
                <a:lnTo>
                  <a:pt x="3524" y="2611"/>
                </a:lnTo>
                <a:lnTo>
                  <a:pt x="3431" y="2648"/>
                </a:lnTo>
                <a:lnTo>
                  <a:pt x="3338" y="2685"/>
                </a:lnTo>
                <a:lnTo>
                  <a:pt x="3263" y="2760"/>
                </a:lnTo>
                <a:lnTo>
                  <a:pt x="3151" y="2834"/>
                </a:lnTo>
                <a:lnTo>
                  <a:pt x="3002" y="2909"/>
                </a:lnTo>
                <a:lnTo>
                  <a:pt x="2816" y="2946"/>
                </a:lnTo>
                <a:lnTo>
                  <a:pt x="2611" y="2965"/>
                </a:lnTo>
                <a:lnTo>
                  <a:pt x="2387" y="2946"/>
                </a:lnTo>
                <a:lnTo>
                  <a:pt x="2219" y="2909"/>
                </a:lnTo>
                <a:lnTo>
                  <a:pt x="2070" y="2834"/>
                </a:lnTo>
                <a:lnTo>
                  <a:pt x="1958" y="2760"/>
                </a:lnTo>
                <a:lnTo>
                  <a:pt x="1884" y="2685"/>
                </a:lnTo>
                <a:lnTo>
                  <a:pt x="1790" y="2648"/>
                </a:lnTo>
                <a:lnTo>
                  <a:pt x="1697" y="2611"/>
                </a:lnTo>
                <a:lnTo>
                  <a:pt x="1585" y="2592"/>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48"/>
          <p:cNvSpPr/>
          <p:nvPr/>
        </p:nvSpPr>
        <p:spPr>
          <a:xfrm>
            <a:off x="3245790" y="1616703"/>
            <a:ext cx="127979" cy="127592"/>
          </a:xfrm>
          <a:custGeom>
            <a:avLst/>
            <a:gdLst/>
            <a:ahLst/>
            <a:cxnLst/>
            <a:rect l="l" t="t" r="r" b="b"/>
            <a:pathLst>
              <a:path w="5947" h="5929" extrusionOk="0">
                <a:moveTo>
                  <a:pt x="4884" y="1"/>
                </a:moveTo>
                <a:lnTo>
                  <a:pt x="4866" y="20"/>
                </a:lnTo>
                <a:lnTo>
                  <a:pt x="4735" y="150"/>
                </a:lnTo>
                <a:lnTo>
                  <a:pt x="4716" y="187"/>
                </a:lnTo>
                <a:lnTo>
                  <a:pt x="4698" y="225"/>
                </a:lnTo>
                <a:lnTo>
                  <a:pt x="4716" y="262"/>
                </a:lnTo>
                <a:lnTo>
                  <a:pt x="4735" y="281"/>
                </a:lnTo>
                <a:lnTo>
                  <a:pt x="5052" y="616"/>
                </a:lnTo>
                <a:lnTo>
                  <a:pt x="4530" y="1138"/>
                </a:lnTo>
                <a:lnTo>
                  <a:pt x="3878" y="486"/>
                </a:lnTo>
                <a:lnTo>
                  <a:pt x="3673" y="281"/>
                </a:lnTo>
                <a:lnTo>
                  <a:pt x="3654" y="262"/>
                </a:lnTo>
                <a:lnTo>
                  <a:pt x="3579" y="262"/>
                </a:lnTo>
                <a:lnTo>
                  <a:pt x="3542" y="281"/>
                </a:lnTo>
                <a:lnTo>
                  <a:pt x="3151" y="672"/>
                </a:lnTo>
                <a:lnTo>
                  <a:pt x="3132" y="709"/>
                </a:lnTo>
                <a:lnTo>
                  <a:pt x="3132" y="747"/>
                </a:lnTo>
                <a:lnTo>
                  <a:pt x="3132" y="784"/>
                </a:lnTo>
                <a:lnTo>
                  <a:pt x="3151" y="802"/>
                </a:lnTo>
                <a:lnTo>
                  <a:pt x="3356" y="1007"/>
                </a:lnTo>
                <a:lnTo>
                  <a:pt x="4922" y="2592"/>
                </a:lnTo>
                <a:lnTo>
                  <a:pt x="5127" y="2778"/>
                </a:lnTo>
                <a:lnTo>
                  <a:pt x="5145" y="2797"/>
                </a:lnTo>
                <a:lnTo>
                  <a:pt x="5182" y="2816"/>
                </a:lnTo>
                <a:lnTo>
                  <a:pt x="5220" y="2797"/>
                </a:lnTo>
                <a:lnTo>
                  <a:pt x="5257" y="2778"/>
                </a:lnTo>
                <a:lnTo>
                  <a:pt x="5648" y="2387"/>
                </a:lnTo>
                <a:lnTo>
                  <a:pt x="5667" y="2350"/>
                </a:lnTo>
                <a:lnTo>
                  <a:pt x="5667" y="2312"/>
                </a:lnTo>
                <a:lnTo>
                  <a:pt x="5667" y="2294"/>
                </a:lnTo>
                <a:lnTo>
                  <a:pt x="5648" y="2256"/>
                </a:lnTo>
                <a:lnTo>
                  <a:pt x="4791" y="1399"/>
                </a:lnTo>
                <a:lnTo>
                  <a:pt x="5313" y="877"/>
                </a:lnTo>
                <a:lnTo>
                  <a:pt x="5648" y="1213"/>
                </a:lnTo>
                <a:lnTo>
                  <a:pt x="5686" y="1231"/>
                </a:lnTo>
                <a:lnTo>
                  <a:pt x="5742" y="1231"/>
                </a:lnTo>
                <a:lnTo>
                  <a:pt x="5779" y="1213"/>
                </a:lnTo>
                <a:lnTo>
                  <a:pt x="5909" y="1082"/>
                </a:lnTo>
                <a:lnTo>
                  <a:pt x="5928" y="1045"/>
                </a:lnTo>
                <a:lnTo>
                  <a:pt x="5947" y="1007"/>
                </a:lnTo>
                <a:lnTo>
                  <a:pt x="5928" y="970"/>
                </a:lnTo>
                <a:lnTo>
                  <a:pt x="5909" y="933"/>
                </a:lnTo>
                <a:lnTo>
                  <a:pt x="4996" y="20"/>
                </a:lnTo>
                <a:lnTo>
                  <a:pt x="4959" y="1"/>
                </a:lnTo>
                <a:close/>
                <a:moveTo>
                  <a:pt x="3095" y="1268"/>
                </a:moveTo>
                <a:lnTo>
                  <a:pt x="2331" y="2033"/>
                </a:lnTo>
                <a:lnTo>
                  <a:pt x="2983" y="2666"/>
                </a:lnTo>
                <a:lnTo>
                  <a:pt x="3002" y="2704"/>
                </a:lnTo>
                <a:lnTo>
                  <a:pt x="3002" y="2741"/>
                </a:lnTo>
                <a:lnTo>
                  <a:pt x="3002" y="2778"/>
                </a:lnTo>
                <a:lnTo>
                  <a:pt x="2983" y="2797"/>
                </a:lnTo>
                <a:lnTo>
                  <a:pt x="2852" y="2927"/>
                </a:lnTo>
                <a:lnTo>
                  <a:pt x="2815" y="2946"/>
                </a:lnTo>
                <a:lnTo>
                  <a:pt x="2778" y="2965"/>
                </a:lnTo>
                <a:lnTo>
                  <a:pt x="2759" y="2946"/>
                </a:lnTo>
                <a:lnTo>
                  <a:pt x="2722" y="2927"/>
                </a:lnTo>
                <a:lnTo>
                  <a:pt x="2070" y="2294"/>
                </a:lnTo>
                <a:lnTo>
                  <a:pt x="1548" y="2816"/>
                </a:lnTo>
                <a:lnTo>
                  <a:pt x="2200" y="3468"/>
                </a:lnTo>
                <a:lnTo>
                  <a:pt x="2219" y="3487"/>
                </a:lnTo>
                <a:lnTo>
                  <a:pt x="2219" y="3524"/>
                </a:lnTo>
                <a:lnTo>
                  <a:pt x="2219" y="3561"/>
                </a:lnTo>
                <a:lnTo>
                  <a:pt x="2200" y="3598"/>
                </a:lnTo>
                <a:lnTo>
                  <a:pt x="2070" y="3729"/>
                </a:lnTo>
                <a:lnTo>
                  <a:pt x="2032" y="3748"/>
                </a:lnTo>
                <a:lnTo>
                  <a:pt x="1958" y="3748"/>
                </a:lnTo>
                <a:lnTo>
                  <a:pt x="1939" y="3729"/>
                </a:lnTo>
                <a:lnTo>
                  <a:pt x="1287" y="3077"/>
                </a:lnTo>
                <a:lnTo>
                  <a:pt x="988" y="3375"/>
                </a:lnTo>
                <a:lnTo>
                  <a:pt x="914" y="3449"/>
                </a:lnTo>
                <a:lnTo>
                  <a:pt x="858" y="3543"/>
                </a:lnTo>
                <a:lnTo>
                  <a:pt x="802" y="3636"/>
                </a:lnTo>
                <a:lnTo>
                  <a:pt x="765" y="3729"/>
                </a:lnTo>
                <a:lnTo>
                  <a:pt x="728" y="3822"/>
                </a:lnTo>
                <a:lnTo>
                  <a:pt x="709" y="3934"/>
                </a:lnTo>
                <a:lnTo>
                  <a:pt x="709" y="4027"/>
                </a:lnTo>
                <a:lnTo>
                  <a:pt x="709" y="4139"/>
                </a:lnTo>
                <a:lnTo>
                  <a:pt x="802" y="4885"/>
                </a:lnTo>
                <a:lnTo>
                  <a:pt x="19" y="5649"/>
                </a:lnTo>
                <a:lnTo>
                  <a:pt x="1" y="5667"/>
                </a:lnTo>
                <a:lnTo>
                  <a:pt x="1" y="5705"/>
                </a:lnTo>
                <a:lnTo>
                  <a:pt x="1" y="5742"/>
                </a:lnTo>
                <a:lnTo>
                  <a:pt x="19" y="5779"/>
                </a:lnTo>
                <a:lnTo>
                  <a:pt x="150" y="5910"/>
                </a:lnTo>
                <a:lnTo>
                  <a:pt x="187" y="5928"/>
                </a:lnTo>
                <a:lnTo>
                  <a:pt x="262" y="5928"/>
                </a:lnTo>
                <a:lnTo>
                  <a:pt x="280" y="5910"/>
                </a:lnTo>
                <a:lnTo>
                  <a:pt x="1063" y="5146"/>
                </a:lnTo>
                <a:lnTo>
                  <a:pt x="1790" y="5220"/>
                </a:lnTo>
                <a:lnTo>
                  <a:pt x="1995" y="5220"/>
                </a:lnTo>
                <a:lnTo>
                  <a:pt x="2107" y="5201"/>
                </a:lnTo>
                <a:lnTo>
                  <a:pt x="2200" y="5183"/>
                </a:lnTo>
                <a:lnTo>
                  <a:pt x="2293" y="5146"/>
                </a:lnTo>
                <a:lnTo>
                  <a:pt x="2386" y="5090"/>
                </a:lnTo>
                <a:lnTo>
                  <a:pt x="2480" y="5034"/>
                </a:lnTo>
                <a:lnTo>
                  <a:pt x="2554" y="4959"/>
                </a:lnTo>
                <a:lnTo>
                  <a:pt x="4661" y="2853"/>
                </a:lnTo>
                <a:lnTo>
                  <a:pt x="3095" y="1268"/>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48"/>
          <p:cNvSpPr/>
          <p:nvPr/>
        </p:nvSpPr>
        <p:spPr>
          <a:xfrm>
            <a:off x="2939754" y="1616703"/>
            <a:ext cx="111926" cy="127592"/>
          </a:xfrm>
          <a:custGeom>
            <a:avLst/>
            <a:gdLst/>
            <a:ahLst/>
            <a:cxnLst/>
            <a:rect l="l" t="t" r="r" b="b"/>
            <a:pathLst>
              <a:path w="5201" h="5929" extrusionOk="0">
                <a:moveTo>
                  <a:pt x="4549" y="560"/>
                </a:moveTo>
                <a:lnTo>
                  <a:pt x="4586" y="597"/>
                </a:lnTo>
                <a:lnTo>
                  <a:pt x="4623" y="635"/>
                </a:lnTo>
                <a:lnTo>
                  <a:pt x="4642" y="691"/>
                </a:lnTo>
                <a:lnTo>
                  <a:pt x="4642" y="4307"/>
                </a:lnTo>
                <a:lnTo>
                  <a:pt x="4623" y="4363"/>
                </a:lnTo>
                <a:lnTo>
                  <a:pt x="4586" y="4419"/>
                </a:lnTo>
                <a:lnTo>
                  <a:pt x="4549" y="4437"/>
                </a:lnTo>
                <a:lnTo>
                  <a:pt x="4493" y="4456"/>
                </a:lnTo>
                <a:lnTo>
                  <a:pt x="690" y="4456"/>
                </a:lnTo>
                <a:lnTo>
                  <a:pt x="634" y="4437"/>
                </a:lnTo>
                <a:lnTo>
                  <a:pt x="597" y="4419"/>
                </a:lnTo>
                <a:lnTo>
                  <a:pt x="560" y="4363"/>
                </a:lnTo>
                <a:lnTo>
                  <a:pt x="560" y="4307"/>
                </a:lnTo>
                <a:lnTo>
                  <a:pt x="560" y="691"/>
                </a:lnTo>
                <a:lnTo>
                  <a:pt x="560" y="635"/>
                </a:lnTo>
                <a:lnTo>
                  <a:pt x="597" y="597"/>
                </a:lnTo>
                <a:lnTo>
                  <a:pt x="634" y="560"/>
                </a:lnTo>
                <a:close/>
                <a:moveTo>
                  <a:pt x="2666" y="4829"/>
                </a:moveTo>
                <a:lnTo>
                  <a:pt x="2740" y="4847"/>
                </a:lnTo>
                <a:lnTo>
                  <a:pt x="2796" y="4885"/>
                </a:lnTo>
                <a:lnTo>
                  <a:pt x="2852" y="4940"/>
                </a:lnTo>
                <a:lnTo>
                  <a:pt x="2908" y="4996"/>
                </a:lnTo>
                <a:lnTo>
                  <a:pt x="2945" y="5052"/>
                </a:lnTo>
                <a:lnTo>
                  <a:pt x="2964" y="5127"/>
                </a:lnTo>
                <a:lnTo>
                  <a:pt x="2964" y="5201"/>
                </a:lnTo>
                <a:lnTo>
                  <a:pt x="2964" y="5276"/>
                </a:lnTo>
                <a:lnTo>
                  <a:pt x="2945" y="5351"/>
                </a:lnTo>
                <a:lnTo>
                  <a:pt x="2908" y="5406"/>
                </a:lnTo>
                <a:lnTo>
                  <a:pt x="2852" y="5462"/>
                </a:lnTo>
                <a:lnTo>
                  <a:pt x="2796" y="5500"/>
                </a:lnTo>
                <a:lnTo>
                  <a:pt x="2740" y="5537"/>
                </a:lnTo>
                <a:lnTo>
                  <a:pt x="2666" y="5556"/>
                </a:lnTo>
                <a:lnTo>
                  <a:pt x="2591" y="5574"/>
                </a:lnTo>
                <a:lnTo>
                  <a:pt x="2517" y="5556"/>
                </a:lnTo>
                <a:lnTo>
                  <a:pt x="2442" y="5537"/>
                </a:lnTo>
                <a:lnTo>
                  <a:pt x="2386" y="5500"/>
                </a:lnTo>
                <a:lnTo>
                  <a:pt x="2330" y="5462"/>
                </a:lnTo>
                <a:lnTo>
                  <a:pt x="2293" y="5406"/>
                </a:lnTo>
                <a:lnTo>
                  <a:pt x="2256" y="5351"/>
                </a:lnTo>
                <a:lnTo>
                  <a:pt x="2237" y="5276"/>
                </a:lnTo>
                <a:lnTo>
                  <a:pt x="2219" y="5201"/>
                </a:lnTo>
                <a:lnTo>
                  <a:pt x="2237" y="5127"/>
                </a:lnTo>
                <a:lnTo>
                  <a:pt x="2256" y="5052"/>
                </a:lnTo>
                <a:lnTo>
                  <a:pt x="2293" y="4996"/>
                </a:lnTo>
                <a:lnTo>
                  <a:pt x="2330" y="4940"/>
                </a:lnTo>
                <a:lnTo>
                  <a:pt x="2386" y="4885"/>
                </a:lnTo>
                <a:lnTo>
                  <a:pt x="2442" y="4847"/>
                </a:lnTo>
                <a:lnTo>
                  <a:pt x="2517" y="4829"/>
                </a:lnTo>
                <a:close/>
                <a:moveTo>
                  <a:pt x="448" y="1"/>
                </a:moveTo>
                <a:lnTo>
                  <a:pt x="336" y="38"/>
                </a:lnTo>
                <a:lnTo>
                  <a:pt x="243" y="94"/>
                </a:lnTo>
                <a:lnTo>
                  <a:pt x="150" y="150"/>
                </a:lnTo>
                <a:lnTo>
                  <a:pt x="94" y="243"/>
                </a:lnTo>
                <a:lnTo>
                  <a:pt x="38" y="336"/>
                </a:lnTo>
                <a:lnTo>
                  <a:pt x="0" y="448"/>
                </a:lnTo>
                <a:lnTo>
                  <a:pt x="0" y="560"/>
                </a:lnTo>
                <a:lnTo>
                  <a:pt x="0" y="5388"/>
                </a:lnTo>
                <a:lnTo>
                  <a:pt x="0" y="5500"/>
                </a:lnTo>
                <a:lnTo>
                  <a:pt x="38" y="5593"/>
                </a:lnTo>
                <a:lnTo>
                  <a:pt x="94" y="5686"/>
                </a:lnTo>
                <a:lnTo>
                  <a:pt x="150" y="5779"/>
                </a:lnTo>
                <a:lnTo>
                  <a:pt x="243" y="5835"/>
                </a:lnTo>
                <a:lnTo>
                  <a:pt x="336" y="5891"/>
                </a:lnTo>
                <a:lnTo>
                  <a:pt x="448" y="5928"/>
                </a:lnTo>
                <a:lnTo>
                  <a:pt x="4754" y="5928"/>
                </a:lnTo>
                <a:lnTo>
                  <a:pt x="4847" y="5891"/>
                </a:lnTo>
                <a:lnTo>
                  <a:pt x="4940" y="5835"/>
                </a:lnTo>
                <a:lnTo>
                  <a:pt x="5033" y="5779"/>
                </a:lnTo>
                <a:lnTo>
                  <a:pt x="5089" y="5686"/>
                </a:lnTo>
                <a:lnTo>
                  <a:pt x="5145" y="5593"/>
                </a:lnTo>
                <a:lnTo>
                  <a:pt x="5182" y="5500"/>
                </a:lnTo>
                <a:lnTo>
                  <a:pt x="5201" y="5388"/>
                </a:lnTo>
                <a:lnTo>
                  <a:pt x="5201" y="560"/>
                </a:lnTo>
                <a:lnTo>
                  <a:pt x="5182" y="448"/>
                </a:lnTo>
                <a:lnTo>
                  <a:pt x="5145" y="336"/>
                </a:lnTo>
                <a:lnTo>
                  <a:pt x="5089" y="243"/>
                </a:lnTo>
                <a:lnTo>
                  <a:pt x="5033" y="150"/>
                </a:lnTo>
                <a:lnTo>
                  <a:pt x="4940" y="94"/>
                </a:lnTo>
                <a:lnTo>
                  <a:pt x="4847" y="38"/>
                </a:lnTo>
                <a:lnTo>
                  <a:pt x="4754"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48"/>
          <p:cNvSpPr/>
          <p:nvPr/>
        </p:nvSpPr>
        <p:spPr>
          <a:xfrm>
            <a:off x="6812388" y="1303458"/>
            <a:ext cx="159657" cy="127979"/>
          </a:xfrm>
          <a:custGeom>
            <a:avLst/>
            <a:gdLst/>
            <a:ahLst/>
            <a:cxnLst/>
            <a:rect l="l" t="t" r="r" b="b"/>
            <a:pathLst>
              <a:path w="7419" h="5947" extrusionOk="0">
                <a:moveTo>
                  <a:pt x="2200" y="1696"/>
                </a:moveTo>
                <a:lnTo>
                  <a:pt x="2106" y="1771"/>
                </a:lnTo>
                <a:lnTo>
                  <a:pt x="2013" y="1845"/>
                </a:lnTo>
                <a:lnTo>
                  <a:pt x="1901" y="1883"/>
                </a:lnTo>
                <a:lnTo>
                  <a:pt x="1789" y="1920"/>
                </a:lnTo>
                <a:lnTo>
                  <a:pt x="1528" y="1920"/>
                </a:lnTo>
                <a:lnTo>
                  <a:pt x="1417" y="1901"/>
                </a:lnTo>
                <a:lnTo>
                  <a:pt x="1323" y="1864"/>
                </a:lnTo>
                <a:lnTo>
                  <a:pt x="1323" y="1920"/>
                </a:lnTo>
                <a:lnTo>
                  <a:pt x="1323" y="1995"/>
                </a:lnTo>
                <a:lnTo>
                  <a:pt x="1361" y="2088"/>
                </a:lnTo>
                <a:lnTo>
                  <a:pt x="1398" y="2162"/>
                </a:lnTo>
                <a:lnTo>
                  <a:pt x="1454" y="2237"/>
                </a:lnTo>
                <a:lnTo>
                  <a:pt x="1510" y="2293"/>
                </a:lnTo>
                <a:lnTo>
                  <a:pt x="1603" y="2330"/>
                </a:lnTo>
                <a:lnTo>
                  <a:pt x="1678" y="2367"/>
                </a:lnTo>
                <a:lnTo>
                  <a:pt x="1771" y="2386"/>
                </a:lnTo>
                <a:lnTo>
                  <a:pt x="1864" y="2367"/>
                </a:lnTo>
                <a:lnTo>
                  <a:pt x="1957" y="2349"/>
                </a:lnTo>
                <a:lnTo>
                  <a:pt x="2032" y="2311"/>
                </a:lnTo>
                <a:lnTo>
                  <a:pt x="2106" y="2256"/>
                </a:lnTo>
                <a:lnTo>
                  <a:pt x="2162" y="2181"/>
                </a:lnTo>
                <a:lnTo>
                  <a:pt x="2200" y="2106"/>
                </a:lnTo>
                <a:lnTo>
                  <a:pt x="2237" y="2013"/>
                </a:lnTo>
                <a:lnTo>
                  <a:pt x="2255" y="1920"/>
                </a:lnTo>
                <a:lnTo>
                  <a:pt x="2237" y="1827"/>
                </a:lnTo>
                <a:lnTo>
                  <a:pt x="2218" y="1771"/>
                </a:lnTo>
                <a:lnTo>
                  <a:pt x="2200" y="1696"/>
                </a:lnTo>
                <a:close/>
                <a:moveTo>
                  <a:pt x="4306" y="2144"/>
                </a:moveTo>
                <a:lnTo>
                  <a:pt x="4399" y="2162"/>
                </a:lnTo>
                <a:lnTo>
                  <a:pt x="4492" y="2181"/>
                </a:lnTo>
                <a:lnTo>
                  <a:pt x="4567" y="2218"/>
                </a:lnTo>
                <a:lnTo>
                  <a:pt x="4641" y="2274"/>
                </a:lnTo>
                <a:lnTo>
                  <a:pt x="4697" y="2349"/>
                </a:lnTo>
                <a:lnTo>
                  <a:pt x="4753" y="2423"/>
                </a:lnTo>
                <a:lnTo>
                  <a:pt x="4772" y="2517"/>
                </a:lnTo>
                <a:lnTo>
                  <a:pt x="4790" y="2591"/>
                </a:lnTo>
                <a:lnTo>
                  <a:pt x="4772" y="2684"/>
                </a:lnTo>
                <a:lnTo>
                  <a:pt x="4753" y="2759"/>
                </a:lnTo>
                <a:lnTo>
                  <a:pt x="4735" y="2833"/>
                </a:lnTo>
                <a:lnTo>
                  <a:pt x="4660" y="2759"/>
                </a:lnTo>
                <a:lnTo>
                  <a:pt x="4548" y="2684"/>
                </a:lnTo>
                <a:lnTo>
                  <a:pt x="4455" y="2647"/>
                </a:lnTo>
                <a:lnTo>
                  <a:pt x="4324" y="2610"/>
                </a:lnTo>
                <a:lnTo>
                  <a:pt x="4082" y="2610"/>
                </a:lnTo>
                <a:lnTo>
                  <a:pt x="3970" y="2628"/>
                </a:lnTo>
                <a:lnTo>
                  <a:pt x="3858" y="2666"/>
                </a:lnTo>
                <a:lnTo>
                  <a:pt x="3858" y="2610"/>
                </a:lnTo>
                <a:lnTo>
                  <a:pt x="3858" y="2535"/>
                </a:lnTo>
                <a:lnTo>
                  <a:pt x="3896" y="2442"/>
                </a:lnTo>
                <a:lnTo>
                  <a:pt x="3933" y="2367"/>
                </a:lnTo>
                <a:lnTo>
                  <a:pt x="3989" y="2293"/>
                </a:lnTo>
                <a:lnTo>
                  <a:pt x="4063" y="2237"/>
                </a:lnTo>
                <a:lnTo>
                  <a:pt x="4138" y="2181"/>
                </a:lnTo>
                <a:lnTo>
                  <a:pt x="4213" y="2162"/>
                </a:lnTo>
                <a:lnTo>
                  <a:pt x="4306" y="2144"/>
                </a:lnTo>
                <a:close/>
                <a:moveTo>
                  <a:pt x="5778" y="2405"/>
                </a:moveTo>
                <a:lnTo>
                  <a:pt x="5872" y="2423"/>
                </a:lnTo>
                <a:lnTo>
                  <a:pt x="5965" y="2442"/>
                </a:lnTo>
                <a:lnTo>
                  <a:pt x="6039" y="2479"/>
                </a:lnTo>
                <a:lnTo>
                  <a:pt x="6114" y="2535"/>
                </a:lnTo>
                <a:lnTo>
                  <a:pt x="6170" y="2610"/>
                </a:lnTo>
                <a:lnTo>
                  <a:pt x="6207" y="2684"/>
                </a:lnTo>
                <a:lnTo>
                  <a:pt x="6244" y="2759"/>
                </a:lnTo>
                <a:lnTo>
                  <a:pt x="6244" y="2852"/>
                </a:lnTo>
                <a:lnTo>
                  <a:pt x="6244" y="2945"/>
                </a:lnTo>
                <a:lnTo>
                  <a:pt x="6226" y="3020"/>
                </a:lnTo>
                <a:lnTo>
                  <a:pt x="6188" y="3076"/>
                </a:lnTo>
                <a:lnTo>
                  <a:pt x="6114" y="3001"/>
                </a:lnTo>
                <a:lnTo>
                  <a:pt x="6021" y="2945"/>
                </a:lnTo>
                <a:lnTo>
                  <a:pt x="5909" y="2908"/>
                </a:lnTo>
                <a:lnTo>
                  <a:pt x="5778" y="2871"/>
                </a:lnTo>
                <a:lnTo>
                  <a:pt x="5667" y="2852"/>
                </a:lnTo>
                <a:lnTo>
                  <a:pt x="5536" y="2871"/>
                </a:lnTo>
                <a:lnTo>
                  <a:pt x="5424" y="2889"/>
                </a:lnTo>
                <a:lnTo>
                  <a:pt x="5331" y="2927"/>
                </a:lnTo>
                <a:lnTo>
                  <a:pt x="5331" y="2852"/>
                </a:lnTo>
                <a:lnTo>
                  <a:pt x="5331" y="2796"/>
                </a:lnTo>
                <a:lnTo>
                  <a:pt x="5350" y="2703"/>
                </a:lnTo>
                <a:lnTo>
                  <a:pt x="5387" y="2610"/>
                </a:lnTo>
                <a:lnTo>
                  <a:pt x="5443" y="2554"/>
                </a:lnTo>
                <a:lnTo>
                  <a:pt x="5517" y="2498"/>
                </a:lnTo>
                <a:lnTo>
                  <a:pt x="5592" y="2442"/>
                </a:lnTo>
                <a:lnTo>
                  <a:pt x="5685" y="2423"/>
                </a:lnTo>
                <a:lnTo>
                  <a:pt x="5778" y="2405"/>
                </a:lnTo>
                <a:close/>
                <a:moveTo>
                  <a:pt x="2405" y="2852"/>
                </a:moveTo>
                <a:lnTo>
                  <a:pt x="2255" y="2908"/>
                </a:lnTo>
                <a:lnTo>
                  <a:pt x="2106" y="2983"/>
                </a:lnTo>
                <a:lnTo>
                  <a:pt x="1994" y="3076"/>
                </a:lnTo>
                <a:lnTo>
                  <a:pt x="1901" y="3188"/>
                </a:lnTo>
                <a:lnTo>
                  <a:pt x="1827" y="3299"/>
                </a:lnTo>
                <a:lnTo>
                  <a:pt x="1771" y="3430"/>
                </a:lnTo>
                <a:lnTo>
                  <a:pt x="1734" y="3560"/>
                </a:lnTo>
                <a:lnTo>
                  <a:pt x="1734" y="3709"/>
                </a:lnTo>
                <a:lnTo>
                  <a:pt x="1845" y="3598"/>
                </a:lnTo>
                <a:lnTo>
                  <a:pt x="1976" y="3504"/>
                </a:lnTo>
                <a:lnTo>
                  <a:pt x="2125" y="3430"/>
                </a:lnTo>
                <a:lnTo>
                  <a:pt x="2311" y="3355"/>
                </a:lnTo>
                <a:lnTo>
                  <a:pt x="2405" y="2852"/>
                </a:lnTo>
                <a:close/>
                <a:moveTo>
                  <a:pt x="3653" y="3523"/>
                </a:moveTo>
                <a:lnTo>
                  <a:pt x="3747" y="3635"/>
                </a:lnTo>
                <a:lnTo>
                  <a:pt x="3858" y="3747"/>
                </a:lnTo>
                <a:lnTo>
                  <a:pt x="3989" y="3840"/>
                </a:lnTo>
                <a:lnTo>
                  <a:pt x="4138" y="3915"/>
                </a:lnTo>
                <a:lnTo>
                  <a:pt x="4287" y="3989"/>
                </a:lnTo>
                <a:lnTo>
                  <a:pt x="4455" y="4064"/>
                </a:lnTo>
                <a:lnTo>
                  <a:pt x="4623" y="4120"/>
                </a:lnTo>
                <a:lnTo>
                  <a:pt x="4809" y="4157"/>
                </a:lnTo>
                <a:lnTo>
                  <a:pt x="4995" y="4175"/>
                </a:lnTo>
                <a:lnTo>
                  <a:pt x="5182" y="4194"/>
                </a:lnTo>
                <a:lnTo>
                  <a:pt x="5350" y="4175"/>
                </a:lnTo>
                <a:lnTo>
                  <a:pt x="5517" y="4157"/>
                </a:lnTo>
                <a:lnTo>
                  <a:pt x="5685" y="4138"/>
                </a:lnTo>
                <a:lnTo>
                  <a:pt x="5834" y="4082"/>
                </a:lnTo>
                <a:lnTo>
                  <a:pt x="5983" y="4026"/>
                </a:lnTo>
                <a:lnTo>
                  <a:pt x="6095" y="3952"/>
                </a:lnTo>
                <a:lnTo>
                  <a:pt x="6077" y="4064"/>
                </a:lnTo>
                <a:lnTo>
                  <a:pt x="6021" y="4175"/>
                </a:lnTo>
                <a:lnTo>
                  <a:pt x="5909" y="4362"/>
                </a:lnTo>
                <a:lnTo>
                  <a:pt x="5760" y="4530"/>
                </a:lnTo>
                <a:lnTo>
                  <a:pt x="5573" y="4660"/>
                </a:lnTo>
                <a:lnTo>
                  <a:pt x="5368" y="4772"/>
                </a:lnTo>
                <a:lnTo>
                  <a:pt x="5163" y="4828"/>
                </a:lnTo>
                <a:lnTo>
                  <a:pt x="4921" y="4865"/>
                </a:lnTo>
                <a:lnTo>
                  <a:pt x="4809" y="4847"/>
                </a:lnTo>
                <a:lnTo>
                  <a:pt x="4679" y="4847"/>
                </a:lnTo>
                <a:lnTo>
                  <a:pt x="4567" y="4809"/>
                </a:lnTo>
                <a:lnTo>
                  <a:pt x="4455" y="4772"/>
                </a:lnTo>
                <a:lnTo>
                  <a:pt x="4250" y="4679"/>
                </a:lnTo>
                <a:lnTo>
                  <a:pt x="4063" y="4530"/>
                </a:lnTo>
                <a:lnTo>
                  <a:pt x="3914" y="4381"/>
                </a:lnTo>
                <a:lnTo>
                  <a:pt x="3784" y="4194"/>
                </a:lnTo>
                <a:lnTo>
                  <a:pt x="3691" y="3989"/>
                </a:lnTo>
                <a:lnTo>
                  <a:pt x="3653" y="3765"/>
                </a:lnTo>
                <a:lnTo>
                  <a:pt x="3653" y="3654"/>
                </a:lnTo>
                <a:lnTo>
                  <a:pt x="3653" y="3523"/>
                </a:lnTo>
                <a:close/>
                <a:moveTo>
                  <a:pt x="2926" y="0"/>
                </a:moveTo>
                <a:lnTo>
                  <a:pt x="2610" y="19"/>
                </a:lnTo>
                <a:lnTo>
                  <a:pt x="2274" y="56"/>
                </a:lnTo>
                <a:lnTo>
                  <a:pt x="1939" y="93"/>
                </a:lnTo>
                <a:lnTo>
                  <a:pt x="1622" y="168"/>
                </a:lnTo>
                <a:lnTo>
                  <a:pt x="1305" y="261"/>
                </a:lnTo>
                <a:lnTo>
                  <a:pt x="988" y="373"/>
                </a:lnTo>
                <a:lnTo>
                  <a:pt x="690" y="522"/>
                </a:lnTo>
                <a:lnTo>
                  <a:pt x="373" y="671"/>
                </a:lnTo>
                <a:lnTo>
                  <a:pt x="280" y="727"/>
                </a:lnTo>
                <a:lnTo>
                  <a:pt x="205" y="820"/>
                </a:lnTo>
                <a:lnTo>
                  <a:pt x="130" y="913"/>
                </a:lnTo>
                <a:lnTo>
                  <a:pt x="75" y="1007"/>
                </a:lnTo>
                <a:lnTo>
                  <a:pt x="19" y="1119"/>
                </a:lnTo>
                <a:lnTo>
                  <a:pt x="0" y="1230"/>
                </a:lnTo>
                <a:lnTo>
                  <a:pt x="0" y="1361"/>
                </a:lnTo>
                <a:lnTo>
                  <a:pt x="0" y="1473"/>
                </a:lnTo>
                <a:lnTo>
                  <a:pt x="373" y="3560"/>
                </a:lnTo>
                <a:lnTo>
                  <a:pt x="429" y="3728"/>
                </a:lnTo>
                <a:lnTo>
                  <a:pt x="485" y="3896"/>
                </a:lnTo>
                <a:lnTo>
                  <a:pt x="596" y="4064"/>
                </a:lnTo>
                <a:lnTo>
                  <a:pt x="708" y="4213"/>
                </a:lnTo>
                <a:lnTo>
                  <a:pt x="839" y="4362"/>
                </a:lnTo>
                <a:lnTo>
                  <a:pt x="988" y="4492"/>
                </a:lnTo>
                <a:lnTo>
                  <a:pt x="1156" y="4623"/>
                </a:lnTo>
                <a:lnTo>
                  <a:pt x="1323" y="4735"/>
                </a:lnTo>
                <a:lnTo>
                  <a:pt x="1510" y="4847"/>
                </a:lnTo>
                <a:lnTo>
                  <a:pt x="1696" y="4940"/>
                </a:lnTo>
                <a:lnTo>
                  <a:pt x="1883" y="5014"/>
                </a:lnTo>
                <a:lnTo>
                  <a:pt x="2069" y="5089"/>
                </a:lnTo>
                <a:lnTo>
                  <a:pt x="2255" y="5126"/>
                </a:lnTo>
                <a:lnTo>
                  <a:pt x="2423" y="5182"/>
                </a:lnTo>
                <a:lnTo>
                  <a:pt x="2591" y="5201"/>
                </a:lnTo>
                <a:lnTo>
                  <a:pt x="2871" y="5201"/>
                </a:lnTo>
                <a:lnTo>
                  <a:pt x="2740" y="5033"/>
                </a:lnTo>
                <a:lnTo>
                  <a:pt x="2628" y="4847"/>
                </a:lnTo>
                <a:lnTo>
                  <a:pt x="2516" y="4641"/>
                </a:lnTo>
                <a:lnTo>
                  <a:pt x="2405" y="4418"/>
                </a:lnTo>
                <a:lnTo>
                  <a:pt x="2200" y="4343"/>
                </a:lnTo>
                <a:lnTo>
                  <a:pt x="1976" y="4250"/>
                </a:lnTo>
                <a:lnTo>
                  <a:pt x="1771" y="4138"/>
                </a:lnTo>
                <a:lnTo>
                  <a:pt x="1584" y="4008"/>
                </a:lnTo>
                <a:lnTo>
                  <a:pt x="1398" y="3877"/>
                </a:lnTo>
                <a:lnTo>
                  <a:pt x="1268" y="3728"/>
                </a:lnTo>
                <a:lnTo>
                  <a:pt x="1156" y="3579"/>
                </a:lnTo>
                <a:lnTo>
                  <a:pt x="1137" y="3504"/>
                </a:lnTo>
                <a:lnTo>
                  <a:pt x="1100" y="3430"/>
                </a:lnTo>
                <a:lnTo>
                  <a:pt x="746" y="1342"/>
                </a:lnTo>
                <a:lnTo>
                  <a:pt x="746" y="1324"/>
                </a:lnTo>
                <a:lnTo>
                  <a:pt x="1007" y="1193"/>
                </a:lnTo>
                <a:lnTo>
                  <a:pt x="1268" y="1063"/>
                </a:lnTo>
                <a:lnTo>
                  <a:pt x="1528" y="969"/>
                </a:lnTo>
                <a:lnTo>
                  <a:pt x="1808" y="895"/>
                </a:lnTo>
                <a:lnTo>
                  <a:pt x="2088" y="820"/>
                </a:lnTo>
                <a:lnTo>
                  <a:pt x="2367" y="783"/>
                </a:lnTo>
                <a:lnTo>
                  <a:pt x="2647" y="764"/>
                </a:lnTo>
                <a:lnTo>
                  <a:pt x="2926" y="746"/>
                </a:lnTo>
                <a:lnTo>
                  <a:pt x="3001" y="746"/>
                </a:lnTo>
                <a:lnTo>
                  <a:pt x="3113" y="634"/>
                </a:lnTo>
                <a:lnTo>
                  <a:pt x="3262" y="559"/>
                </a:lnTo>
                <a:lnTo>
                  <a:pt x="3430" y="485"/>
                </a:lnTo>
                <a:lnTo>
                  <a:pt x="3597" y="447"/>
                </a:lnTo>
                <a:lnTo>
                  <a:pt x="3914" y="410"/>
                </a:lnTo>
                <a:lnTo>
                  <a:pt x="4250" y="392"/>
                </a:lnTo>
                <a:lnTo>
                  <a:pt x="4157" y="280"/>
                </a:lnTo>
                <a:lnTo>
                  <a:pt x="4045" y="187"/>
                </a:lnTo>
                <a:lnTo>
                  <a:pt x="3914" y="112"/>
                </a:lnTo>
                <a:lnTo>
                  <a:pt x="3765" y="75"/>
                </a:lnTo>
                <a:lnTo>
                  <a:pt x="3355" y="19"/>
                </a:lnTo>
                <a:lnTo>
                  <a:pt x="2926" y="0"/>
                </a:lnTo>
                <a:close/>
                <a:moveTo>
                  <a:pt x="4529" y="746"/>
                </a:moveTo>
                <a:lnTo>
                  <a:pt x="4082" y="764"/>
                </a:lnTo>
                <a:lnTo>
                  <a:pt x="3653" y="820"/>
                </a:lnTo>
                <a:lnTo>
                  <a:pt x="3542" y="839"/>
                </a:lnTo>
                <a:lnTo>
                  <a:pt x="3430" y="895"/>
                </a:lnTo>
                <a:lnTo>
                  <a:pt x="3318" y="951"/>
                </a:lnTo>
                <a:lnTo>
                  <a:pt x="3243" y="1025"/>
                </a:lnTo>
                <a:lnTo>
                  <a:pt x="3169" y="1119"/>
                </a:lnTo>
                <a:lnTo>
                  <a:pt x="3094" y="1212"/>
                </a:lnTo>
                <a:lnTo>
                  <a:pt x="3057" y="1324"/>
                </a:lnTo>
                <a:lnTo>
                  <a:pt x="3020" y="1435"/>
                </a:lnTo>
                <a:lnTo>
                  <a:pt x="2647" y="3523"/>
                </a:lnTo>
                <a:lnTo>
                  <a:pt x="2628" y="3728"/>
                </a:lnTo>
                <a:lnTo>
                  <a:pt x="2647" y="3915"/>
                </a:lnTo>
                <a:lnTo>
                  <a:pt x="2703" y="4120"/>
                </a:lnTo>
                <a:lnTo>
                  <a:pt x="2759" y="4306"/>
                </a:lnTo>
                <a:lnTo>
                  <a:pt x="2852" y="4511"/>
                </a:lnTo>
                <a:lnTo>
                  <a:pt x="2964" y="4697"/>
                </a:lnTo>
                <a:lnTo>
                  <a:pt x="3094" y="4884"/>
                </a:lnTo>
                <a:lnTo>
                  <a:pt x="3225" y="5052"/>
                </a:lnTo>
                <a:lnTo>
                  <a:pt x="3374" y="5219"/>
                </a:lnTo>
                <a:lnTo>
                  <a:pt x="3542" y="5387"/>
                </a:lnTo>
                <a:lnTo>
                  <a:pt x="3709" y="5518"/>
                </a:lnTo>
                <a:lnTo>
                  <a:pt x="3877" y="5648"/>
                </a:lnTo>
                <a:lnTo>
                  <a:pt x="4026" y="5741"/>
                </a:lnTo>
                <a:lnTo>
                  <a:pt x="4194" y="5834"/>
                </a:lnTo>
                <a:lnTo>
                  <a:pt x="4343" y="5890"/>
                </a:lnTo>
                <a:lnTo>
                  <a:pt x="4492" y="5928"/>
                </a:lnTo>
                <a:lnTo>
                  <a:pt x="4641" y="5946"/>
                </a:lnTo>
                <a:lnTo>
                  <a:pt x="4809" y="5946"/>
                </a:lnTo>
                <a:lnTo>
                  <a:pt x="4977" y="5909"/>
                </a:lnTo>
                <a:lnTo>
                  <a:pt x="5163" y="5872"/>
                </a:lnTo>
                <a:lnTo>
                  <a:pt x="5368" y="5816"/>
                </a:lnTo>
                <a:lnTo>
                  <a:pt x="5573" y="5741"/>
                </a:lnTo>
                <a:lnTo>
                  <a:pt x="5778" y="5648"/>
                </a:lnTo>
                <a:lnTo>
                  <a:pt x="5965" y="5536"/>
                </a:lnTo>
                <a:lnTo>
                  <a:pt x="6170" y="5424"/>
                </a:lnTo>
                <a:lnTo>
                  <a:pt x="6356" y="5294"/>
                </a:lnTo>
                <a:lnTo>
                  <a:pt x="6524" y="5145"/>
                </a:lnTo>
                <a:lnTo>
                  <a:pt x="6673" y="4996"/>
                </a:lnTo>
                <a:lnTo>
                  <a:pt x="6804" y="4828"/>
                </a:lnTo>
                <a:lnTo>
                  <a:pt x="6915" y="4660"/>
                </a:lnTo>
                <a:lnTo>
                  <a:pt x="6990" y="4492"/>
                </a:lnTo>
                <a:lnTo>
                  <a:pt x="7046" y="4306"/>
                </a:lnTo>
                <a:lnTo>
                  <a:pt x="7400" y="2218"/>
                </a:lnTo>
                <a:lnTo>
                  <a:pt x="7419" y="2088"/>
                </a:lnTo>
                <a:lnTo>
                  <a:pt x="7419" y="1976"/>
                </a:lnTo>
                <a:lnTo>
                  <a:pt x="7381" y="1864"/>
                </a:lnTo>
                <a:lnTo>
                  <a:pt x="7344" y="1752"/>
                </a:lnTo>
                <a:lnTo>
                  <a:pt x="7288" y="1640"/>
                </a:lnTo>
                <a:lnTo>
                  <a:pt x="7214" y="1547"/>
                </a:lnTo>
                <a:lnTo>
                  <a:pt x="7139" y="1473"/>
                </a:lnTo>
                <a:lnTo>
                  <a:pt x="7027" y="1417"/>
                </a:lnTo>
                <a:lnTo>
                  <a:pt x="6636" y="1212"/>
                </a:lnTo>
                <a:lnTo>
                  <a:pt x="6244" y="1044"/>
                </a:lnTo>
                <a:lnTo>
                  <a:pt x="5816" y="913"/>
                </a:lnTo>
                <a:lnTo>
                  <a:pt x="5387" y="820"/>
                </a:lnTo>
                <a:lnTo>
                  <a:pt x="4958" y="764"/>
                </a:lnTo>
                <a:lnTo>
                  <a:pt x="4529" y="746"/>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48"/>
          <p:cNvSpPr/>
          <p:nvPr/>
        </p:nvSpPr>
        <p:spPr>
          <a:xfrm>
            <a:off x="6532820" y="1303458"/>
            <a:ext cx="63785" cy="127979"/>
          </a:xfrm>
          <a:custGeom>
            <a:avLst/>
            <a:gdLst/>
            <a:ahLst/>
            <a:cxnLst/>
            <a:rect l="l" t="t" r="r" b="b"/>
            <a:pathLst>
              <a:path w="2964" h="5947" extrusionOk="0">
                <a:moveTo>
                  <a:pt x="1454" y="2237"/>
                </a:moveTo>
                <a:lnTo>
                  <a:pt x="1379" y="2256"/>
                </a:lnTo>
                <a:lnTo>
                  <a:pt x="1323" y="2274"/>
                </a:lnTo>
                <a:lnTo>
                  <a:pt x="1249" y="2311"/>
                </a:lnTo>
                <a:lnTo>
                  <a:pt x="1212" y="2349"/>
                </a:lnTo>
                <a:lnTo>
                  <a:pt x="1174" y="2405"/>
                </a:lnTo>
                <a:lnTo>
                  <a:pt x="1137" y="2479"/>
                </a:lnTo>
                <a:lnTo>
                  <a:pt x="1118" y="2535"/>
                </a:lnTo>
                <a:lnTo>
                  <a:pt x="1100" y="2610"/>
                </a:lnTo>
                <a:lnTo>
                  <a:pt x="1100" y="3821"/>
                </a:lnTo>
                <a:lnTo>
                  <a:pt x="1025" y="3877"/>
                </a:lnTo>
                <a:lnTo>
                  <a:pt x="951" y="3933"/>
                </a:lnTo>
                <a:lnTo>
                  <a:pt x="895" y="4008"/>
                </a:lnTo>
                <a:lnTo>
                  <a:pt x="839" y="4101"/>
                </a:lnTo>
                <a:lnTo>
                  <a:pt x="783" y="4175"/>
                </a:lnTo>
                <a:lnTo>
                  <a:pt x="764" y="4269"/>
                </a:lnTo>
                <a:lnTo>
                  <a:pt x="746" y="4381"/>
                </a:lnTo>
                <a:lnTo>
                  <a:pt x="746" y="4474"/>
                </a:lnTo>
                <a:lnTo>
                  <a:pt x="746" y="4623"/>
                </a:lnTo>
                <a:lnTo>
                  <a:pt x="802" y="4753"/>
                </a:lnTo>
                <a:lnTo>
                  <a:pt x="876" y="4884"/>
                </a:lnTo>
                <a:lnTo>
                  <a:pt x="951" y="4996"/>
                </a:lnTo>
                <a:lnTo>
                  <a:pt x="1063" y="5070"/>
                </a:lnTo>
                <a:lnTo>
                  <a:pt x="1193" y="5145"/>
                </a:lnTo>
                <a:lnTo>
                  <a:pt x="1323" y="5182"/>
                </a:lnTo>
                <a:lnTo>
                  <a:pt x="1473" y="5201"/>
                </a:lnTo>
                <a:lnTo>
                  <a:pt x="1622" y="5182"/>
                </a:lnTo>
                <a:lnTo>
                  <a:pt x="1752" y="5145"/>
                </a:lnTo>
                <a:lnTo>
                  <a:pt x="1883" y="5089"/>
                </a:lnTo>
                <a:lnTo>
                  <a:pt x="1995" y="4996"/>
                </a:lnTo>
                <a:lnTo>
                  <a:pt x="2088" y="4884"/>
                </a:lnTo>
                <a:lnTo>
                  <a:pt x="2162" y="4753"/>
                </a:lnTo>
                <a:lnTo>
                  <a:pt x="2200" y="4604"/>
                </a:lnTo>
                <a:lnTo>
                  <a:pt x="2218" y="4455"/>
                </a:lnTo>
                <a:lnTo>
                  <a:pt x="2218" y="4362"/>
                </a:lnTo>
                <a:lnTo>
                  <a:pt x="2200" y="4269"/>
                </a:lnTo>
                <a:lnTo>
                  <a:pt x="2162" y="4175"/>
                </a:lnTo>
                <a:lnTo>
                  <a:pt x="2125" y="4082"/>
                </a:lnTo>
                <a:lnTo>
                  <a:pt x="2069" y="4008"/>
                </a:lnTo>
                <a:lnTo>
                  <a:pt x="1995" y="3933"/>
                </a:lnTo>
                <a:lnTo>
                  <a:pt x="1939" y="3877"/>
                </a:lnTo>
                <a:lnTo>
                  <a:pt x="1845" y="3821"/>
                </a:lnTo>
                <a:lnTo>
                  <a:pt x="1845" y="2610"/>
                </a:lnTo>
                <a:lnTo>
                  <a:pt x="1845" y="2535"/>
                </a:lnTo>
                <a:lnTo>
                  <a:pt x="1827" y="2461"/>
                </a:lnTo>
                <a:lnTo>
                  <a:pt x="1789" y="2386"/>
                </a:lnTo>
                <a:lnTo>
                  <a:pt x="1734" y="2330"/>
                </a:lnTo>
                <a:lnTo>
                  <a:pt x="1678" y="2293"/>
                </a:lnTo>
                <a:lnTo>
                  <a:pt x="1603" y="2256"/>
                </a:lnTo>
                <a:lnTo>
                  <a:pt x="1529" y="2237"/>
                </a:lnTo>
                <a:close/>
                <a:moveTo>
                  <a:pt x="1510" y="559"/>
                </a:moveTo>
                <a:lnTo>
                  <a:pt x="1622" y="578"/>
                </a:lnTo>
                <a:lnTo>
                  <a:pt x="1715" y="615"/>
                </a:lnTo>
                <a:lnTo>
                  <a:pt x="1808" y="671"/>
                </a:lnTo>
                <a:lnTo>
                  <a:pt x="1883" y="746"/>
                </a:lnTo>
                <a:lnTo>
                  <a:pt x="1939" y="820"/>
                </a:lnTo>
                <a:lnTo>
                  <a:pt x="1995" y="913"/>
                </a:lnTo>
                <a:lnTo>
                  <a:pt x="2032" y="1007"/>
                </a:lnTo>
                <a:lnTo>
                  <a:pt x="2032" y="1119"/>
                </a:lnTo>
                <a:lnTo>
                  <a:pt x="2032" y="3691"/>
                </a:lnTo>
                <a:lnTo>
                  <a:pt x="2162" y="3821"/>
                </a:lnTo>
                <a:lnTo>
                  <a:pt x="2274" y="3989"/>
                </a:lnTo>
                <a:lnTo>
                  <a:pt x="2330" y="4082"/>
                </a:lnTo>
                <a:lnTo>
                  <a:pt x="2367" y="4194"/>
                </a:lnTo>
                <a:lnTo>
                  <a:pt x="2405" y="4325"/>
                </a:lnTo>
                <a:lnTo>
                  <a:pt x="2405" y="4455"/>
                </a:lnTo>
                <a:lnTo>
                  <a:pt x="2386" y="4641"/>
                </a:lnTo>
                <a:lnTo>
                  <a:pt x="2330" y="4809"/>
                </a:lnTo>
                <a:lnTo>
                  <a:pt x="2255" y="4977"/>
                </a:lnTo>
                <a:lnTo>
                  <a:pt x="2144" y="5107"/>
                </a:lnTo>
                <a:lnTo>
                  <a:pt x="1995" y="5219"/>
                </a:lnTo>
                <a:lnTo>
                  <a:pt x="1845" y="5313"/>
                </a:lnTo>
                <a:lnTo>
                  <a:pt x="1659" y="5368"/>
                </a:lnTo>
                <a:lnTo>
                  <a:pt x="1473" y="5387"/>
                </a:lnTo>
                <a:lnTo>
                  <a:pt x="1286" y="5368"/>
                </a:lnTo>
                <a:lnTo>
                  <a:pt x="1118" y="5313"/>
                </a:lnTo>
                <a:lnTo>
                  <a:pt x="951" y="5219"/>
                </a:lnTo>
                <a:lnTo>
                  <a:pt x="820" y="5107"/>
                </a:lnTo>
                <a:lnTo>
                  <a:pt x="708" y="4977"/>
                </a:lnTo>
                <a:lnTo>
                  <a:pt x="615" y="4809"/>
                </a:lnTo>
                <a:lnTo>
                  <a:pt x="578" y="4641"/>
                </a:lnTo>
                <a:lnTo>
                  <a:pt x="559" y="4455"/>
                </a:lnTo>
                <a:lnTo>
                  <a:pt x="559" y="4306"/>
                </a:lnTo>
                <a:lnTo>
                  <a:pt x="597" y="4194"/>
                </a:lnTo>
                <a:lnTo>
                  <a:pt x="634" y="4082"/>
                </a:lnTo>
                <a:lnTo>
                  <a:pt x="690" y="3989"/>
                </a:lnTo>
                <a:lnTo>
                  <a:pt x="802" y="3821"/>
                </a:lnTo>
                <a:lnTo>
                  <a:pt x="913" y="3691"/>
                </a:lnTo>
                <a:lnTo>
                  <a:pt x="913" y="1119"/>
                </a:lnTo>
                <a:lnTo>
                  <a:pt x="932" y="1007"/>
                </a:lnTo>
                <a:lnTo>
                  <a:pt x="969" y="895"/>
                </a:lnTo>
                <a:lnTo>
                  <a:pt x="1025" y="802"/>
                </a:lnTo>
                <a:lnTo>
                  <a:pt x="1100" y="708"/>
                </a:lnTo>
                <a:lnTo>
                  <a:pt x="1174" y="653"/>
                </a:lnTo>
                <a:lnTo>
                  <a:pt x="1286" y="597"/>
                </a:lnTo>
                <a:lnTo>
                  <a:pt x="1398" y="559"/>
                </a:lnTo>
                <a:close/>
                <a:moveTo>
                  <a:pt x="1435" y="0"/>
                </a:moveTo>
                <a:lnTo>
                  <a:pt x="1323" y="19"/>
                </a:lnTo>
                <a:lnTo>
                  <a:pt x="1230" y="37"/>
                </a:lnTo>
                <a:lnTo>
                  <a:pt x="1025" y="112"/>
                </a:lnTo>
                <a:lnTo>
                  <a:pt x="839" y="205"/>
                </a:lnTo>
                <a:lnTo>
                  <a:pt x="671" y="354"/>
                </a:lnTo>
                <a:lnTo>
                  <a:pt x="541" y="522"/>
                </a:lnTo>
                <a:lnTo>
                  <a:pt x="447" y="708"/>
                </a:lnTo>
                <a:lnTo>
                  <a:pt x="391" y="913"/>
                </a:lnTo>
                <a:lnTo>
                  <a:pt x="373" y="1137"/>
                </a:lnTo>
                <a:lnTo>
                  <a:pt x="373" y="3486"/>
                </a:lnTo>
                <a:lnTo>
                  <a:pt x="280" y="3579"/>
                </a:lnTo>
                <a:lnTo>
                  <a:pt x="205" y="3691"/>
                </a:lnTo>
                <a:lnTo>
                  <a:pt x="149" y="3803"/>
                </a:lnTo>
                <a:lnTo>
                  <a:pt x="93" y="3933"/>
                </a:lnTo>
                <a:lnTo>
                  <a:pt x="56" y="4045"/>
                </a:lnTo>
                <a:lnTo>
                  <a:pt x="19" y="4175"/>
                </a:lnTo>
                <a:lnTo>
                  <a:pt x="0" y="4325"/>
                </a:lnTo>
                <a:lnTo>
                  <a:pt x="0" y="4455"/>
                </a:lnTo>
                <a:lnTo>
                  <a:pt x="0" y="4604"/>
                </a:lnTo>
                <a:lnTo>
                  <a:pt x="19" y="4753"/>
                </a:lnTo>
                <a:lnTo>
                  <a:pt x="56" y="4902"/>
                </a:lnTo>
                <a:lnTo>
                  <a:pt x="112" y="5033"/>
                </a:lnTo>
                <a:lnTo>
                  <a:pt x="168" y="5163"/>
                </a:lnTo>
                <a:lnTo>
                  <a:pt x="242" y="5275"/>
                </a:lnTo>
                <a:lnTo>
                  <a:pt x="336" y="5406"/>
                </a:lnTo>
                <a:lnTo>
                  <a:pt x="429" y="5499"/>
                </a:lnTo>
                <a:lnTo>
                  <a:pt x="522" y="5592"/>
                </a:lnTo>
                <a:lnTo>
                  <a:pt x="634" y="5685"/>
                </a:lnTo>
                <a:lnTo>
                  <a:pt x="764" y="5760"/>
                </a:lnTo>
                <a:lnTo>
                  <a:pt x="895" y="5834"/>
                </a:lnTo>
                <a:lnTo>
                  <a:pt x="1025" y="5872"/>
                </a:lnTo>
                <a:lnTo>
                  <a:pt x="1174" y="5909"/>
                </a:lnTo>
                <a:lnTo>
                  <a:pt x="1323" y="5946"/>
                </a:lnTo>
                <a:lnTo>
                  <a:pt x="1622" y="5946"/>
                </a:lnTo>
                <a:lnTo>
                  <a:pt x="1771" y="5909"/>
                </a:lnTo>
                <a:lnTo>
                  <a:pt x="1920" y="5872"/>
                </a:lnTo>
                <a:lnTo>
                  <a:pt x="2050" y="5834"/>
                </a:lnTo>
                <a:lnTo>
                  <a:pt x="2181" y="5760"/>
                </a:lnTo>
                <a:lnTo>
                  <a:pt x="2311" y="5685"/>
                </a:lnTo>
                <a:lnTo>
                  <a:pt x="2423" y="5611"/>
                </a:lnTo>
                <a:lnTo>
                  <a:pt x="2535" y="5518"/>
                </a:lnTo>
                <a:lnTo>
                  <a:pt x="2628" y="5406"/>
                </a:lnTo>
                <a:lnTo>
                  <a:pt x="2703" y="5294"/>
                </a:lnTo>
                <a:lnTo>
                  <a:pt x="2777" y="5163"/>
                </a:lnTo>
                <a:lnTo>
                  <a:pt x="2852" y="5033"/>
                </a:lnTo>
                <a:lnTo>
                  <a:pt x="2889" y="4902"/>
                </a:lnTo>
                <a:lnTo>
                  <a:pt x="2926" y="4753"/>
                </a:lnTo>
                <a:lnTo>
                  <a:pt x="2964" y="4623"/>
                </a:lnTo>
                <a:lnTo>
                  <a:pt x="2964" y="4455"/>
                </a:lnTo>
                <a:lnTo>
                  <a:pt x="2964" y="4325"/>
                </a:lnTo>
                <a:lnTo>
                  <a:pt x="2945" y="4194"/>
                </a:lnTo>
                <a:lnTo>
                  <a:pt x="2908" y="4064"/>
                </a:lnTo>
                <a:lnTo>
                  <a:pt x="2871" y="3933"/>
                </a:lnTo>
                <a:lnTo>
                  <a:pt x="2815" y="3803"/>
                </a:lnTo>
                <a:lnTo>
                  <a:pt x="2740" y="3691"/>
                </a:lnTo>
                <a:lnTo>
                  <a:pt x="2684" y="3579"/>
                </a:lnTo>
                <a:lnTo>
                  <a:pt x="2591" y="3486"/>
                </a:lnTo>
                <a:lnTo>
                  <a:pt x="2591" y="1119"/>
                </a:lnTo>
                <a:lnTo>
                  <a:pt x="2591" y="1007"/>
                </a:lnTo>
                <a:lnTo>
                  <a:pt x="2572" y="895"/>
                </a:lnTo>
                <a:lnTo>
                  <a:pt x="2535" y="783"/>
                </a:lnTo>
                <a:lnTo>
                  <a:pt x="2498" y="671"/>
                </a:lnTo>
                <a:lnTo>
                  <a:pt x="2386" y="485"/>
                </a:lnTo>
                <a:lnTo>
                  <a:pt x="2255" y="317"/>
                </a:lnTo>
                <a:lnTo>
                  <a:pt x="2088" y="187"/>
                </a:lnTo>
                <a:lnTo>
                  <a:pt x="1883" y="93"/>
                </a:lnTo>
                <a:lnTo>
                  <a:pt x="1789" y="56"/>
                </a:lnTo>
                <a:lnTo>
                  <a:pt x="1678" y="19"/>
                </a:lnTo>
                <a:lnTo>
                  <a:pt x="1566" y="19"/>
                </a:lnTo>
                <a:lnTo>
                  <a:pt x="1435"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48"/>
          <p:cNvSpPr/>
          <p:nvPr/>
        </p:nvSpPr>
        <p:spPr>
          <a:xfrm>
            <a:off x="6157775" y="1303458"/>
            <a:ext cx="127592" cy="127979"/>
          </a:xfrm>
          <a:custGeom>
            <a:avLst/>
            <a:gdLst/>
            <a:ahLst/>
            <a:cxnLst/>
            <a:rect l="l" t="t" r="r" b="b"/>
            <a:pathLst>
              <a:path w="5929" h="5947" extrusionOk="0">
                <a:moveTo>
                  <a:pt x="802" y="2703"/>
                </a:moveTo>
                <a:lnTo>
                  <a:pt x="840" y="2722"/>
                </a:lnTo>
                <a:lnTo>
                  <a:pt x="933" y="2777"/>
                </a:lnTo>
                <a:lnTo>
                  <a:pt x="989" y="2871"/>
                </a:lnTo>
                <a:lnTo>
                  <a:pt x="1007" y="2927"/>
                </a:lnTo>
                <a:lnTo>
                  <a:pt x="1026" y="2983"/>
                </a:lnTo>
                <a:lnTo>
                  <a:pt x="1007" y="3038"/>
                </a:lnTo>
                <a:lnTo>
                  <a:pt x="989" y="3094"/>
                </a:lnTo>
                <a:lnTo>
                  <a:pt x="933" y="3188"/>
                </a:lnTo>
                <a:lnTo>
                  <a:pt x="840" y="3243"/>
                </a:lnTo>
                <a:lnTo>
                  <a:pt x="802" y="3262"/>
                </a:lnTo>
                <a:lnTo>
                  <a:pt x="690" y="3262"/>
                </a:lnTo>
                <a:lnTo>
                  <a:pt x="635" y="3243"/>
                </a:lnTo>
                <a:lnTo>
                  <a:pt x="541" y="3188"/>
                </a:lnTo>
                <a:lnTo>
                  <a:pt x="485" y="3094"/>
                </a:lnTo>
                <a:lnTo>
                  <a:pt x="467" y="3038"/>
                </a:lnTo>
                <a:lnTo>
                  <a:pt x="467" y="2983"/>
                </a:lnTo>
                <a:lnTo>
                  <a:pt x="467" y="2927"/>
                </a:lnTo>
                <a:lnTo>
                  <a:pt x="485" y="2871"/>
                </a:lnTo>
                <a:lnTo>
                  <a:pt x="541" y="2777"/>
                </a:lnTo>
                <a:lnTo>
                  <a:pt x="635" y="2722"/>
                </a:lnTo>
                <a:lnTo>
                  <a:pt x="690" y="2703"/>
                </a:lnTo>
                <a:close/>
                <a:moveTo>
                  <a:pt x="280" y="373"/>
                </a:moveTo>
                <a:lnTo>
                  <a:pt x="224" y="392"/>
                </a:lnTo>
                <a:lnTo>
                  <a:pt x="169" y="392"/>
                </a:lnTo>
                <a:lnTo>
                  <a:pt x="75" y="466"/>
                </a:lnTo>
                <a:lnTo>
                  <a:pt x="19" y="541"/>
                </a:lnTo>
                <a:lnTo>
                  <a:pt x="1" y="597"/>
                </a:lnTo>
                <a:lnTo>
                  <a:pt x="1" y="653"/>
                </a:lnTo>
                <a:lnTo>
                  <a:pt x="1" y="3449"/>
                </a:lnTo>
                <a:lnTo>
                  <a:pt x="1" y="3504"/>
                </a:lnTo>
                <a:lnTo>
                  <a:pt x="19" y="3542"/>
                </a:lnTo>
                <a:lnTo>
                  <a:pt x="75" y="3635"/>
                </a:lnTo>
                <a:lnTo>
                  <a:pt x="169" y="3691"/>
                </a:lnTo>
                <a:lnTo>
                  <a:pt x="224" y="3709"/>
                </a:lnTo>
                <a:lnTo>
                  <a:pt x="280" y="3728"/>
                </a:lnTo>
                <a:lnTo>
                  <a:pt x="1194" y="3728"/>
                </a:lnTo>
                <a:lnTo>
                  <a:pt x="1250" y="3709"/>
                </a:lnTo>
                <a:lnTo>
                  <a:pt x="1306" y="3691"/>
                </a:lnTo>
                <a:lnTo>
                  <a:pt x="1399" y="3635"/>
                </a:lnTo>
                <a:lnTo>
                  <a:pt x="1455" y="3542"/>
                </a:lnTo>
                <a:lnTo>
                  <a:pt x="1473" y="3504"/>
                </a:lnTo>
                <a:lnTo>
                  <a:pt x="1473" y="3449"/>
                </a:lnTo>
                <a:lnTo>
                  <a:pt x="1473" y="653"/>
                </a:lnTo>
                <a:lnTo>
                  <a:pt x="1473" y="597"/>
                </a:lnTo>
                <a:lnTo>
                  <a:pt x="1455" y="541"/>
                </a:lnTo>
                <a:lnTo>
                  <a:pt x="1399" y="466"/>
                </a:lnTo>
                <a:lnTo>
                  <a:pt x="1306" y="392"/>
                </a:lnTo>
                <a:lnTo>
                  <a:pt x="1250" y="392"/>
                </a:lnTo>
                <a:lnTo>
                  <a:pt x="1194" y="373"/>
                </a:lnTo>
                <a:close/>
                <a:moveTo>
                  <a:pt x="3990" y="0"/>
                </a:moveTo>
                <a:lnTo>
                  <a:pt x="3785" y="19"/>
                </a:lnTo>
                <a:lnTo>
                  <a:pt x="3580" y="37"/>
                </a:lnTo>
                <a:lnTo>
                  <a:pt x="3393" y="75"/>
                </a:lnTo>
                <a:lnTo>
                  <a:pt x="3225" y="131"/>
                </a:lnTo>
                <a:lnTo>
                  <a:pt x="2890" y="242"/>
                </a:lnTo>
                <a:lnTo>
                  <a:pt x="2592" y="373"/>
                </a:lnTo>
                <a:lnTo>
                  <a:pt x="2293" y="503"/>
                </a:lnTo>
                <a:lnTo>
                  <a:pt x="2144" y="541"/>
                </a:lnTo>
                <a:lnTo>
                  <a:pt x="1995" y="559"/>
                </a:lnTo>
                <a:lnTo>
                  <a:pt x="1939" y="578"/>
                </a:lnTo>
                <a:lnTo>
                  <a:pt x="1883" y="597"/>
                </a:lnTo>
                <a:lnTo>
                  <a:pt x="1865" y="653"/>
                </a:lnTo>
                <a:lnTo>
                  <a:pt x="1846" y="708"/>
                </a:lnTo>
                <a:lnTo>
                  <a:pt x="1846" y="3188"/>
                </a:lnTo>
                <a:lnTo>
                  <a:pt x="1865" y="3243"/>
                </a:lnTo>
                <a:lnTo>
                  <a:pt x="1902" y="3281"/>
                </a:lnTo>
                <a:lnTo>
                  <a:pt x="2051" y="3449"/>
                </a:lnTo>
                <a:lnTo>
                  <a:pt x="2200" y="3616"/>
                </a:lnTo>
                <a:lnTo>
                  <a:pt x="2443" y="3970"/>
                </a:lnTo>
                <a:lnTo>
                  <a:pt x="2666" y="4287"/>
                </a:lnTo>
                <a:lnTo>
                  <a:pt x="2797" y="4455"/>
                </a:lnTo>
                <a:lnTo>
                  <a:pt x="2927" y="4586"/>
                </a:lnTo>
                <a:lnTo>
                  <a:pt x="2983" y="4660"/>
                </a:lnTo>
                <a:lnTo>
                  <a:pt x="3039" y="4735"/>
                </a:lnTo>
                <a:lnTo>
                  <a:pt x="3114" y="4902"/>
                </a:lnTo>
                <a:lnTo>
                  <a:pt x="3170" y="5089"/>
                </a:lnTo>
                <a:lnTo>
                  <a:pt x="3225" y="5275"/>
                </a:lnTo>
                <a:lnTo>
                  <a:pt x="3281" y="5480"/>
                </a:lnTo>
                <a:lnTo>
                  <a:pt x="3356" y="5685"/>
                </a:lnTo>
                <a:lnTo>
                  <a:pt x="3393" y="5797"/>
                </a:lnTo>
                <a:lnTo>
                  <a:pt x="3468" y="5872"/>
                </a:lnTo>
                <a:lnTo>
                  <a:pt x="3542" y="5928"/>
                </a:lnTo>
                <a:lnTo>
                  <a:pt x="3617" y="5946"/>
                </a:lnTo>
                <a:lnTo>
                  <a:pt x="3729" y="5946"/>
                </a:lnTo>
                <a:lnTo>
                  <a:pt x="3859" y="5928"/>
                </a:lnTo>
                <a:lnTo>
                  <a:pt x="4008" y="5872"/>
                </a:lnTo>
                <a:lnTo>
                  <a:pt x="4139" y="5797"/>
                </a:lnTo>
                <a:lnTo>
                  <a:pt x="4195" y="5741"/>
                </a:lnTo>
                <a:lnTo>
                  <a:pt x="4251" y="5667"/>
                </a:lnTo>
                <a:lnTo>
                  <a:pt x="4307" y="5592"/>
                </a:lnTo>
                <a:lnTo>
                  <a:pt x="4363" y="5518"/>
                </a:lnTo>
                <a:lnTo>
                  <a:pt x="4400" y="5406"/>
                </a:lnTo>
                <a:lnTo>
                  <a:pt x="4418" y="5294"/>
                </a:lnTo>
                <a:lnTo>
                  <a:pt x="4437" y="5145"/>
                </a:lnTo>
                <a:lnTo>
                  <a:pt x="4456" y="4996"/>
                </a:lnTo>
                <a:lnTo>
                  <a:pt x="4437" y="4828"/>
                </a:lnTo>
                <a:lnTo>
                  <a:pt x="4400" y="4660"/>
                </a:lnTo>
                <a:lnTo>
                  <a:pt x="4344" y="4530"/>
                </a:lnTo>
                <a:lnTo>
                  <a:pt x="4288" y="4399"/>
                </a:lnTo>
                <a:lnTo>
                  <a:pt x="4157" y="4138"/>
                </a:lnTo>
                <a:lnTo>
                  <a:pt x="4102" y="4026"/>
                </a:lnTo>
                <a:lnTo>
                  <a:pt x="4064" y="3896"/>
                </a:lnTo>
                <a:lnTo>
                  <a:pt x="5388" y="3896"/>
                </a:lnTo>
                <a:lnTo>
                  <a:pt x="5518" y="3840"/>
                </a:lnTo>
                <a:lnTo>
                  <a:pt x="5630" y="3784"/>
                </a:lnTo>
                <a:lnTo>
                  <a:pt x="5742" y="3691"/>
                </a:lnTo>
                <a:lnTo>
                  <a:pt x="5816" y="3598"/>
                </a:lnTo>
                <a:lnTo>
                  <a:pt x="5872" y="3486"/>
                </a:lnTo>
                <a:lnTo>
                  <a:pt x="5928" y="3355"/>
                </a:lnTo>
                <a:lnTo>
                  <a:pt x="5928" y="3225"/>
                </a:lnTo>
                <a:lnTo>
                  <a:pt x="5928" y="3076"/>
                </a:lnTo>
                <a:lnTo>
                  <a:pt x="5872" y="2927"/>
                </a:lnTo>
                <a:lnTo>
                  <a:pt x="5798" y="2777"/>
                </a:lnTo>
                <a:lnTo>
                  <a:pt x="5705" y="2666"/>
                </a:lnTo>
                <a:lnTo>
                  <a:pt x="5742" y="2554"/>
                </a:lnTo>
                <a:lnTo>
                  <a:pt x="5761" y="2442"/>
                </a:lnTo>
                <a:lnTo>
                  <a:pt x="5779" y="2311"/>
                </a:lnTo>
                <a:lnTo>
                  <a:pt x="5779" y="2200"/>
                </a:lnTo>
                <a:lnTo>
                  <a:pt x="5761" y="2069"/>
                </a:lnTo>
                <a:lnTo>
                  <a:pt x="5723" y="1957"/>
                </a:lnTo>
                <a:lnTo>
                  <a:pt x="5667" y="1845"/>
                </a:lnTo>
                <a:lnTo>
                  <a:pt x="5593" y="1734"/>
                </a:lnTo>
                <a:lnTo>
                  <a:pt x="5630" y="1622"/>
                </a:lnTo>
                <a:lnTo>
                  <a:pt x="5649" y="1510"/>
                </a:lnTo>
                <a:lnTo>
                  <a:pt x="5630" y="1379"/>
                </a:lnTo>
                <a:lnTo>
                  <a:pt x="5611" y="1268"/>
                </a:lnTo>
                <a:lnTo>
                  <a:pt x="5574" y="1156"/>
                </a:lnTo>
                <a:lnTo>
                  <a:pt x="5537" y="1044"/>
                </a:lnTo>
                <a:lnTo>
                  <a:pt x="5481" y="951"/>
                </a:lnTo>
                <a:lnTo>
                  <a:pt x="5406" y="876"/>
                </a:lnTo>
                <a:lnTo>
                  <a:pt x="5444" y="727"/>
                </a:lnTo>
                <a:lnTo>
                  <a:pt x="5425" y="578"/>
                </a:lnTo>
                <a:lnTo>
                  <a:pt x="5406" y="466"/>
                </a:lnTo>
                <a:lnTo>
                  <a:pt x="5332" y="354"/>
                </a:lnTo>
                <a:lnTo>
                  <a:pt x="5239" y="242"/>
                </a:lnTo>
                <a:lnTo>
                  <a:pt x="5108" y="149"/>
                </a:lnTo>
                <a:lnTo>
                  <a:pt x="4940" y="93"/>
                </a:lnTo>
                <a:lnTo>
                  <a:pt x="4773" y="56"/>
                </a:lnTo>
                <a:lnTo>
                  <a:pt x="4586" y="19"/>
                </a:lnTo>
                <a:lnTo>
                  <a:pt x="4400" y="19"/>
                </a:lnTo>
                <a:lnTo>
                  <a:pt x="4027"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48"/>
          <p:cNvSpPr/>
          <p:nvPr/>
        </p:nvSpPr>
        <p:spPr>
          <a:xfrm>
            <a:off x="5795985" y="1303458"/>
            <a:ext cx="127592" cy="127979"/>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48"/>
          <p:cNvSpPr/>
          <p:nvPr/>
        </p:nvSpPr>
        <p:spPr>
          <a:xfrm>
            <a:off x="5488745" y="1303458"/>
            <a:ext cx="95893" cy="127979"/>
          </a:xfrm>
          <a:custGeom>
            <a:avLst/>
            <a:gdLst/>
            <a:ahLst/>
            <a:cxnLst/>
            <a:rect l="l" t="t" r="r" b="b"/>
            <a:pathLst>
              <a:path w="4456" h="5947" extrusionOk="0">
                <a:moveTo>
                  <a:pt x="634" y="0"/>
                </a:moveTo>
                <a:lnTo>
                  <a:pt x="578" y="19"/>
                </a:lnTo>
                <a:lnTo>
                  <a:pt x="541" y="37"/>
                </a:lnTo>
                <a:lnTo>
                  <a:pt x="448" y="93"/>
                </a:lnTo>
                <a:lnTo>
                  <a:pt x="392" y="168"/>
                </a:lnTo>
                <a:lnTo>
                  <a:pt x="373" y="224"/>
                </a:lnTo>
                <a:lnTo>
                  <a:pt x="355" y="280"/>
                </a:lnTo>
                <a:lnTo>
                  <a:pt x="355" y="839"/>
                </a:lnTo>
                <a:lnTo>
                  <a:pt x="373" y="895"/>
                </a:lnTo>
                <a:lnTo>
                  <a:pt x="392" y="951"/>
                </a:lnTo>
                <a:lnTo>
                  <a:pt x="448" y="1044"/>
                </a:lnTo>
                <a:lnTo>
                  <a:pt x="541" y="1100"/>
                </a:lnTo>
                <a:lnTo>
                  <a:pt x="578" y="1119"/>
                </a:lnTo>
                <a:lnTo>
                  <a:pt x="1138" y="1119"/>
                </a:lnTo>
                <a:lnTo>
                  <a:pt x="988" y="2498"/>
                </a:lnTo>
                <a:lnTo>
                  <a:pt x="783" y="2591"/>
                </a:lnTo>
                <a:lnTo>
                  <a:pt x="597" y="2722"/>
                </a:lnTo>
                <a:lnTo>
                  <a:pt x="429" y="2871"/>
                </a:lnTo>
                <a:lnTo>
                  <a:pt x="280" y="3038"/>
                </a:lnTo>
                <a:lnTo>
                  <a:pt x="168" y="3206"/>
                </a:lnTo>
                <a:lnTo>
                  <a:pt x="75" y="3393"/>
                </a:lnTo>
                <a:lnTo>
                  <a:pt x="19" y="3598"/>
                </a:lnTo>
                <a:lnTo>
                  <a:pt x="1" y="3821"/>
                </a:lnTo>
                <a:lnTo>
                  <a:pt x="1" y="3877"/>
                </a:lnTo>
                <a:lnTo>
                  <a:pt x="19" y="3915"/>
                </a:lnTo>
                <a:lnTo>
                  <a:pt x="75" y="4008"/>
                </a:lnTo>
                <a:lnTo>
                  <a:pt x="168" y="4064"/>
                </a:lnTo>
                <a:lnTo>
                  <a:pt x="206" y="4082"/>
                </a:lnTo>
                <a:lnTo>
                  <a:pt x="1846" y="4082"/>
                </a:lnTo>
                <a:lnTo>
                  <a:pt x="1846" y="5294"/>
                </a:lnTo>
                <a:lnTo>
                  <a:pt x="1865" y="5331"/>
                </a:lnTo>
                <a:lnTo>
                  <a:pt x="2144" y="5890"/>
                </a:lnTo>
                <a:lnTo>
                  <a:pt x="2181" y="5928"/>
                </a:lnTo>
                <a:lnTo>
                  <a:pt x="2219" y="5946"/>
                </a:lnTo>
                <a:lnTo>
                  <a:pt x="2275" y="5928"/>
                </a:lnTo>
                <a:lnTo>
                  <a:pt x="2312" y="5890"/>
                </a:lnTo>
                <a:lnTo>
                  <a:pt x="2573" y="5331"/>
                </a:lnTo>
                <a:lnTo>
                  <a:pt x="2591" y="5294"/>
                </a:lnTo>
                <a:lnTo>
                  <a:pt x="2591" y="4082"/>
                </a:lnTo>
                <a:lnTo>
                  <a:pt x="4232" y="4082"/>
                </a:lnTo>
                <a:lnTo>
                  <a:pt x="4269" y="4064"/>
                </a:lnTo>
                <a:lnTo>
                  <a:pt x="4362" y="4008"/>
                </a:lnTo>
                <a:lnTo>
                  <a:pt x="4418" y="3915"/>
                </a:lnTo>
                <a:lnTo>
                  <a:pt x="4437" y="3877"/>
                </a:lnTo>
                <a:lnTo>
                  <a:pt x="4455" y="3821"/>
                </a:lnTo>
                <a:lnTo>
                  <a:pt x="4418" y="3598"/>
                </a:lnTo>
                <a:lnTo>
                  <a:pt x="4362" y="3393"/>
                </a:lnTo>
                <a:lnTo>
                  <a:pt x="4288" y="3206"/>
                </a:lnTo>
                <a:lnTo>
                  <a:pt x="4157" y="3020"/>
                </a:lnTo>
                <a:lnTo>
                  <a:pt x="4008" y="2871"/>
                </a:lnTo>
                <a:lnTo>
                  <a:pt x="3840" y="2722"/>
                </a:lnTo>
                <a:lnTo>
                  <a:pt x="3654" y="2591"/>
                </a:lnTo>
                <a:lnTo>
                  <a:pt x="3449" y="2498"/>
                </a:lnTo>
                <a:lnTo>
                  <a:pt x="3300" y="1119"/>
                </a:lnTo>
                <a:lnTo>
                  <a:pt x="3859" y="1119"/>
                </a:lnTo>
                <a:lnTo>
                  <a:pt x="3915" y="1100"/>
                </a:lnTo>
                <a:lnTo>
                  <a:pt x="3989" y="1044"/>
                </a:lnTo>
                <a:lnTo>
                  <a:pt x="4045" y="951"/>
                </a:lnTo>
                <a:lnTo>
                  <a:pt x="4064" y="895"/>
                </a:lnTo>
                <a:lnTo>
                  <a:pt x="4083" y="839"/>
                </a:lnTo>
                <a:lnTo>
                  <a:pt x="4083" y="280"/>
                </a:lnTo>
                <a:lnTo>
                  <a:pt x="4064" y="224"/>
                </a:lnTo>
                <a:lnTo>
                  <a:pt x="4045" y="168"/>
                </a:lnTo>
                <a:lnTo>
                  <a:pt x="3989" y="93"/>
                </a:lnTo>
                <a:lnTo>
                  <a:pt x="3915" y="37"/>
                </a:lnTo>
                <a:lnTo>
                  <a:pt x="3859" y="19"/>
                </a:lnTo>
                <a:lnTo>
                  <a:pt x="3803"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48"/>
          <p:cNvSpPr/>
          <p:nvPr/>
        </p:nvSpPr>
        <p:spPr>
          <a:xfrm>
            <a:off x="5166656" y="1303458"/>
            <a:ext cx="123977" cy="123955"/>
          </a:xfrm>
          <a:custGeom>
            <a:avLst/>
            <a:gdLst/>
            <a:ahLst/>
            <a:cxnLst/>
            <a:rect l="l" t="t" r="r" b="b"/>
            <a:pathLst>
              <a:path w="5761" h="5760" extrusionOk="0">
                <a:moveTo>
                  <a:pt x="1511" y="1640"/>
                </a:moveTo>
                <a:lnTo>
                  <a:pt x="1567" y="1659"/>
                </a:lnTo>
                <a:lnTo>
                  <a:pt x="2480" y="2200"/>
                </a:lnTo>
                <a:lnTo>
                  <a:pt x="2536" y="2256"/>
                </a:lnTo>
                <a:lnTo>
                  <a:pt x="2554" y="2330"/>
                </a:lnTo>
                <a:lnTo>
                  <a:pt x="2536" y="2386"/>
                </a:lnTo>
                <a:lnTo>
                  <a:pt x="2480" y="2442"/>
                </a:lnTo>
                <a:lnTo>
                  <a:pt x="1567" y="3001"/>
                </a:lnTo>
                <a:lnTo>
                  <a:pt x="1511" y="3020"/>
                </a:lnTo>
                <a:lnTo>
                  <a:pt x="1455" y="3020"/>
                </a:lnTo>
                <a:lnTo>
                  <a:pt x="1417" y="3001"/>
                </a:lnTo>
                <a:lnTo>
                  <a:pt x="1380" y="2983"/>
                </a:lnTo>
                <a:lnTo>
                  <a:pt x="1361" y="2927"/>
                </a:lnTo>
                <a:lnTo>
                  <a:pt x="1343" y="2889"/>
                </a:lnTo>
                <a:lnTo>
                  <a:pt x="1361" y="2833"/>
                </a:lnTo>
                <a:lnTo>
                  <a:pt x="1380" y="2796"/>
                </a:lnTo>
                <a:lnTo>
                  <a:pt x="1772" y="2330"/>
                </a:lnTo>
                <a:lnTo>
                  <a:pt x="1380" y="1864"/>
                </a:lnTo>
                <a:lnTo>
                  <a:pt x="1361" y="1808"/>
                </a:lnTo>
                <a:lnTo>
                  <a:pt x="1343" y="1771"/>
                </a:lnTo>
                <a:lnTo>
                  <a:pt x="1361" y="1715"/>
                </a:lnTo>
                <a:lnTo>
                  <a:pt x="1380" y="1678"/>
                </a:lnTo>
                <a:lnTo>
                  <a:pt x="1417" y="1659"/>
                </a:lnTo>
                <a:lnTo>
                  <a:pt x="1455" y="1640"/>
                </a:lnTo>
                <a:close/>
                <a:moveTo>
                  <a:pt x="4307" y="1640"/>
                </a:moveTo>
                <a:lnTo>
                  <a:pt x="4344" y="1659"/>
                </a:lnTo>
                <a:lnTo>
                  <a:pt x="4381" y="1678"/>
                </a:lnTo>
                <a:lnTo>
                  <a:pt x="4400" y="1715"/>
                </a:lnTo>
                <a:lnTo>
                  <a:pt x="4418" y="1771"/>
                </a:lnTo>
                <a:lnTo>
                  <a:pt x="4400" y="1808"/>
                </a:lnTo>
                <a:lnTo>
                  <a:pt x="4381" y="1864"/>
                </a:lnTo>
                <a:lnTo>
                  <a:pt x="3990" y="2330"/>
                </a:lnTo>
                <a:lnTo>
                  <a:pt x="4381" y="2796"/>
                </a:lnTo>
                <a:lnTo>
                  <a:pt x="4400" y="2833"/>
                </a:lnTo>
                <a:lnTo>
                  <a:pt x="4418" y="2889"/>
                </a:lnTo>
                <a:lnTo>
                  <a:pt x="4400" y="2927"/>
                </a:lnTo>
                <a:lnTo>
                  <a:pt x="4381" y="2983"/>
                </a:lnTo>
                <a:lnTo>
                  <a:pt x="4344" y="3001"/>
                </a:lnTo>
                <a:lnTo>
                  <a:pt x="4307" y="3020"/>
                </a:lnTo>
                <a:lnTo>
                  <a:pt x="4251" y="3020"/>
                </a:lnTo>
                <a:lnTo>
                  <a:pt x="4195" y="3001"/>
                </a:lnTo>
                <a:lnTo>
                  <a:pt x="3281" y="2442"/>
                </a:lnTo>
                <a:lnTo>
                  <a:pt x="3225" y="2386"/>
                </a:lnTo>
                <a:lnTo>
                  <a:pt x="3207" y="2330"/>
                </a:lnTo>
                <a:lnTo>
                  <a:pt x="3225" y="2256"/>
                </a:lnTo>
                <a:lnTo>
                  <a:pt x="3281" y="2200"/>
                </a:lnTo>
                <a:lnTo>
                  <a:pt x="4195" y="1659"/>
                </a:lnTo>
                <a:lnTo>
                  <a:pt x="4251" y="1640"/>
                </a:lnTo>
                <a:close/>
                <a:moveTo>
                  <a:pt x="3002" y="3262"/>
                </a:moveTo>
                <a:lnTo>
                  <a:pt x="3114" y="3281"/>
                </a:lnTo>
                <a:lnTo>
                  <a:pt x="3337" y="3355"/>
                </a:lnTo>
                <a:lnTo>
                  <a:pt x="3580" y="3449"/>
                </a:lnTo>
                <a:lnTo>
                  <a:pt x="3785" y="3598"/>
                </a:lnTo>
                <a:lnTo>
                  <a:pt x="3971" y="3784"/>
                </a:lnTo>
                <a:lnTo>
                  <a:pt x="4064" y="3877"/>
                </a:lnTo>
                <a:lnTo>
                  <a:pt x="4139" y="3989"/>
                </a:lnTo>
                <a:lnTo>
                  <a:pt x="4195" y="4101"/>
                </a:lnTo>
                <a:lnTo>
                  <a:pt x="4251" y="4231"/>
                </a:lnTo>
                <a:lnTo>
                  <a:pt x="4288" y="4362"/>
                </a:lnTo>
                <a:lnTo>
                  <a:pt x="4307" y="4492"/>
                </a:lnTo>
                <a:lnTo>
                  <a:pt x="4307" y="4548"/>
                </a:lnTo>
                <a:lnTo>
                  <a:pt x="4307" y="4604"/>
                </a:lnTo>
                <a:lnTo>
                  <a:pt x="4251" y="4697"/>
                </a:lnTo>
                <a:lnTo>
                  <a:pt x="4232" y="4716"/>
                </a:lnTo>
                <a:lnTo>
                  <a:pt x="4195" y="4735"/>
                </a:lnTo>
                <a:lnTo>
                  <a:pt x="4102" y="4735"/>
                </a:lnTo>
                <a:lnTo>
                  <a:pt x="3859" y="4641"/>
                </a:lnTo>
                <a:lnTo>
                  <a:pt x="3561" y="4586"/>
                </a:lnTo>
                <a:lnTo>
                  <a:pt x="3225" y="4548"/>
                </a:lnTo>
                <a:lnTo>
                  <a:pt x="2871" y="4530"/>
                </a:lnTo>
                <a:lnTo>
                  <a:pt x="2536" y="4548"/>
                </a:lnTo>
                <a:lnTo>
                  <a:pt x="2200" y="4586"/>
                </a:lnTo>
                <a:lnTo>
                  <a:pt x="1902" y="4641"/>
                </a:lnTo>
                <a:lnTo>
                  <a:pt x="1660" y="4735"/>
                </a:lnTo>
                <a:lnTo>
                  <a:pt x="1567" y="4735"/>
                </a:lnTo>
                <a:lnTo>
                  <a:pt x="1529" y="4716"/>
                </a:lnTo>
                <a:lnTo>
                  <a:pt x="1511" y="4679"/>
                </a:lnTo>
                <a:lnTo>
                  <a:pt x="1455" y="4604"/>
                </a:lnTo>
                <a:lnTo>
                  <a:pt x="1455" y="4548"/>
                </a:lnTo>
                <a:lnTo>
                  <a:pt x="1455" y="4492"/>
                </a:lnTo>
                <a:lnTo>
                  <a:pt x="1473" y="4362"/>
                </a:lnTo>
                <a:lnTo>
                  <a:pt x="1511" y="4231"/>
                </a:lnTo>
                <a:lnTo>
                  <a:pt x="1567" y="4101"/>
                </a:lnTo>
                <a:lnTo>
                  <a:pt x="1622" y="3989"/>
                </a:lnTo>
                <a:lnTo>
                  <a:pt x="1697" y="3877"/>
                </a:lnTo>
                <a:lnTo>
                  <a:pt x="1790" y="3784"/>
                </a:lnTo>
                <a:lnTo>
                  <a:pt x="1977" y="3598"/>
                </a:lnTo>
                <a:lnTo>
                  <a:pt x="2182" y="3449"/>
                </a:lnTo>
                <a:lnTo>
                  <a:pt x="2424" y="3355"/>
                </a:lnTo>
                <a:lnTo>
                  <a:pt x="2648" y="3281"/>
                </a:lnTo>
                <a:lnTo>
                  <a:pt x="2759" y="3262"/>
                </a:lnTo>
                <a:close/>
                <a:moveTo>
                  <a:pt x="2871" y="0"/>
                </a:moveTo>
                <a:lnTo>
                  <a:pt x="2592" y="19"/>
                </a:lnTo>
                <a:lnTo>
                  <a:pt x="2293" y="75"/>
                </a:lnTo>
                <a:lnTo>
                  <a:pt x="2033" y="131"/>
                </a:lnTo>
                <a:lnTo>
                  <a:pt x="1753" y="224"/>
                </a:lnTo>
                <a:lnTo>
                  <a:pt x="1511" y="354"/>
                </a:lnTo>
                <a:lnTo>
                  <a:pt x="1268" y="503"/>
                </a:lnTo>
                <a:lnTo>
                  <a:pt x="1045" y="671"/>
                </a:lnTo>
                <a:lnTo>
                  <a:pt x="840" y="858"/>
                </a:lnTo>
                <a:lnTo>
                  <a:pt x="653" y="1063"/>
                </a:lnTo>
                <a:lnTo>
                  <a:pt x="504" y="1268"/>
                </a:lnTo>
                <a:lnTo>
                  <a:pt x="355" y="1510"/>
                </a:lnTo>
                <a:lnTo>
                  <a:pt x="224" y="1771"/>
                </a:lnTo>
                <a:lnTo>
                  <a:pt x="131" y="2032"/>
                </a:lnTo>
                <a:lnTo>
                  <a:pt x="57" y="2311"/>
                </a:lnTo>
                <a:lnTo>
                  <a:pt x="19" y="2591"/>
                </a:lnTo>
                <a:lnTo>
                  <a:pt x="1" y="2889"/>
                </a:lnTo>
                <a:lnTo>
                  <a:pt x="19" y="3188"/>
                </a:lnTo>
                <a:lnTo>
                  <a:pt x="57" y="3467"/>
                </a:lnTo>
                <a:lnTo>
                  <a:pt x="131" y="3747"/>
                </a:lnTo>
                <a:lnTo>
                  <a:pt x="224" y="4008"/>
                </a:lnTo>
                <a:lnTo>
                  <a:pt x="355" y="4250"/>
                </a:lnTo>
                <a:lnTo>
                  <a:pt x="504" y="4492"/>
                </a:lnTo>
                <a:lnTo>
                  <a:pt x="653" y="4716"/>
                </a:lnTo>
                <a:lnTo>
                  <a:pt x="840" y="4921"/>
                </a:lnTo>
                <a:lnTo>
                  <a:pt x="1045" y="5107"/>
                </a:lnTo>
                <a:lnTo>
                  <a:pt x="1268" y="5275"/>
                </a:lnTo>
                <a:lnTo>
                  <a:pt x="1511" y="5406"/>
                </a:lnTo>
                <a:lnTo>
                  <a:pt x="1753" y="5536"/>
                </a:lnTo>
                <a:lnTo>
                  <a:pt x="2033" y="5629"/>
                </a:lnTo>
                <a:lnTo>
                  <a:pt x="2293" y="5704"/>
                </a:lnTo>
                <a:lnTo>
                  <a:pt x="2592" y="5741"/>
                </a:lnTo>
                <a:lnTo>
                  <a:pt x="2871" y="5760"/>
                </a:lnTo>
                <a:lnTo>
                  <a:pt x="3170" y="5741"/>
                </a:lnTo>
                <a:lnTo>
                  <a:pt x="3468" y="5704"/>
                </a:lnTo>
                <a:lnTo>
                  <a:pt x="3729" y="5629"/>
                </a:lnTo>
                <a:lnTo>
                  <a:pt x="4008" y="5536"/>
                </a:lnTo>
                <a:lnTo>
                  <a:pt x="4251" y="5406"/>
                </a:lnTo>
                <a:lnTo>
                  <a:pt x="4493" y="5275"/>
                </a:lnTo>
                <a:lnTo>
                  <a:pt x="4717" y="5107"/>
                </a:lnTo>
                <a:lnTo>
                  <a:pt x="4922" y="4921"/>
                </a:lnTo>
                <a:lnTo>
                  <a:pt x="5108" y="4716"/>
                </a:lnTo>
                <a:lnTo>
                  <a:pt x="5257" y="4492"/>
                </a:lnTo>
                <a:lnTo>
                  <a:pt x="5406" y="4250"/>
                </a:lnTo>
                <a:lnTo>
                  <a:pt x="5537" y="4008"/>
                </a:lnTo>
                <a:lnTo>
                  <a:pt x="5630" y="3747"/>
                </a:lnTo>
                <a:lnTo>
                  <a:pt x="5705" y="3467"/>
                </a:lnTo>
                <a:lnTo>
                  <a:pt x="5742" y="3188"/>
                </a:lnTo>
                <a:lnTo>
                  <a:pt x="5760" y="2889"/>
                </a:lnTo>
                <a:lnTo>
                  <a:pt x="5742" y="2591"/>
                </a:lnTo>
                <a:lnTo>
                  <a:pt x="5705" y="2311"/>
                </a:lnTo>
                <a:lnTo>
                  <a:pt x="5630" y="2032"/>
                </a:lnTo>
                <a:lnTo>
                  <a:pt x="5537" y="1771"/>
                </a:lnTo>
                <a:lnTo>
                  <a:pt x="5406" y="1510"/>
                </a:lnTo>
                <a:lnTo>
                  <a:pt x="5257" y="1268"/>
                </a:lnTo>
                <a:lnTo>
                  <a:pt x="5108" y="1063"/>
                </a:lnTo>
                <a:lnTo>
                  <a:pt x="4922" y="858"/>
                </a:lnTo>
                <a:lnTo>
                  <a:pt x="4717" y="671"/>
                </a:lnTo>
                <a:lnTo>
                  <a:pt x="4493" y="503"/>
                </a:lnTo>
                <a:lnTo>
                  <a:pt x="4251" y="354"/>
                </a:lnTo>
                <a:lnTo>
                  <a:pt x="4008" y="224"/>
                </a:lnTo>
                <a:lnTo>
                  <a:pt x="3729" y="131"/>
                </a:lnTo>
                <a:lnTo>
                  <a:pt x="3468" y="75"/>
                </a:lnTo>
                <a:lnTo>
                  <a:pt x="3170" y="19"/>
                </a:lnTo>
                <a:lnTo>
                  <a:pt x="2871"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48"/>
          <p:cNvSpPr/>
          <p:nvPr/>
        </p:nvSpPr>
        <p:spPr>
          <a:xfrm>
            <a:off x="4859029" y="1303458"/>
            <a:ext cx="127571" cy="127979"/>
          </a:xfrm>
          <a:custGeom>
            <a:avLst/>
            <a:gdLst/>
            <a:ahLst/>
            <a:cxnLst/>
            <a:rect l="l" t="t" r="r" b="b"/>
            <a:pathLst>
              <a:path w="5928" h="5947" extrusionOk="0">
                <a:moveTo>
                  <a:pt x="4250" y="19"/>
                </a:moveTo>
                <a:lnTo>
                  <a:pt x="4045" y="37"/>
                </a:lnTo>
                <a:lnTo>
                  <a:pt x="3821" y="75"/>
                </a:lnTo>
                <a:lnTo>
                  <a:pt x="3635" y="131"/>
                </a:lnTo>
                <a:lnTo>
                  <a:pt x="3430" y="224"/>
                </a:lnTo>
                <a:lnTo>
                  <a:pt x="3243" y="354"/>
                </a:lnTo>
                <a:lnTo>
                  <a:pt x="3076" y="503"/>
                </a:lnTo>
                <a:lnTo>
                  <a:pt x="2964" y="634"/>
                </a:lnTo>
                <a:lnTo>
                  <a:pt x="2871" y="764"/>
                </a:lnTo>
                <a:lnTo>
                  <a:pt x="2777" y="913"/>
                </a:lnTo>
                <a:lnTo>
                  <a:pt x="2721" y="1063"/>
                </a:lnTo>
                <a:lnTo>
                  <a:pt x="2666" y="1212"/>
                </a:lnTo>
                <a:lnTo>
                  <a:pt x="2628" y="1379"/>
                </a:lnTo>
                <a:lnTo>
                  <a:pt x="2610" y="1547"/>
                </a:lnTo>
                <a:lnTo>
                  <a:pt x="2610" y="1696"/>
                </a:lnTo>
                <a:lnTo>
                  <a:pt x="3560" y="2647"/>
                </a:lnTo>
                <a:lnTo>
                  <a:pt x="3691" y="2628"/>
                </a:lnTo>
                <a:lnTo>
                  <a:pt x="3970" y="2628"/>
                </a:lnTo>
                <a:lnTo>
                  <a:pt x="4082" y="2647"/>
                </a:lnTo>
                <a:lnTo>
                  <a:pt x="4194" y="2666"/>
                </a:lnTo>
                <a:lnTo>
                  <a:pt x="4306" y="2722"/>
                </a:lnTo>
                <a:lnTo>
                  <a:pt x="4418" y="2759"/>
                </a:lnTo>
                <a:lnTo>
                  <a:pt x="4529" y="2833"/>
                </a:lnTo>
                <a:lnTo>
                  <a:pt x="4623" y="2908"/>
                </a:lnTo>
                <a:lnTo>
                  <a:pt x="4716" y="2983"/>
                </a:lnTo>
                <a:lnTo>
                  <a:pt x="4940" y="3206"/>
                </a:lnTo>
                <a:lnTo>
                  <a:pt x="5070" y="3132"/>
                </a:lnTo>
                <a:lnTo>
                  <a:pt x="5201" y="3057"/>
                </a:lnTo>
                <a:lnTo>
                  <a:pt x="5331" y="2964"/>
                </a:lnTo>
                <a:lnTo>
                  <a:pt x="5443" y="2871"/>
                </a:lnTo>
                <a:lnTo>
                  <a:pt x="5592" y="2703"/>
                </a:lnTo>
                <a:lnTo>
                  <a:pt x="5722" y="2517"/>
                </a:lnTo>
                <a:lnTo>
                  <a:pt x="5816" y="2311"/>
                </a:lnTo>
                <a:lnTo>
                  <a:pt x="5872" y="2125"/>
                </a:lnTo>
                <a:lnTo>
                  <a:pt x="5927" y="1901"/>
                </a:lnTo>
                <a:lnTo>
                  <a:pt x="5927" y="1696"/>
                </a:lnTo>
                <a:lnTo>
                  <a:pt x="5927" y="1491"/>
                </a:lnTo>
                <a:lnTo>
                  <a:pt x="5890" y="1286"/>
                </a:lnTo>
                <a:lnTo>
                  <a:pt x="5853" y="1212"/>
                </a:lnTo>
                <a:lnTo>
                  <a:pt x="5778" y="1174"/>
                </a:lnTo>
                <a:lnTo>
                  <a:pt x="5722" y="1174"/>
                </a:lnTo>
                <a:lnTo>
                  <a:pt x="5648" y="1212"/>
                </a:lnTo>
                <a:lnTo>
                  <a:pt x="4790" y="2069"/>
                </a:lnTo>
                <a:lnTo>
                  <a:pt x="4008" y="1939"/>
                </a:lnTo>
                <a:lnTo>
                  <a:pt x="3877" y="1156"/>
                </a:lnTo>
                <a:lnTo>
                  <a:pt x="4735" y="298"/>
                </a:lnTo>
                <a:lnTo>
                  <a:pt x="4772" y="224"/>
                </a:lnTo>
                <a:lnTo>
                  <a:pt x="4772" y="168"/>
                </a:lnTo>
                <a:lnTo>
                  <a:pt x="4735" y="93"/>
                </a:lnTo>
                <a:lnTo>
                  <a:pt x="4660" y="56"/>
                </a:lnTo>
                <a:lnTo>
                  <a:pt x="4455" y="19"/>
                </a:lnTo>
                <a:close/>
                <a:moveTo>
                  <a:pt x="802" y="4940"/>
                </a:moveTo>
                <a:lnTo>
                  <a:pt x="839" y="4958"/>
                </a:lnTo>
                <a:lnTo>
                  <a:pt x="932" y="5014"/>
                </a:lnTo>
                <a:lnTo>
                  <a:pt x="988" y="5107"/>
                </a:lnTo>
                <a:lnTo>
                  <a:pt x="1007" y="5145"/>
                </a:lnTo>
                <a:lnTo>
                  <a:pt x="1007" y="5201"/>
                </a:lnTo>
                <a:lnTo>
                  <a:pt x="1007" y="5257"/>
                </a:lnTo>
                <a:lnTo>
                  <a:pt x="988" y="5313"/>
                </a:lnTo>
                <a:lnTo>
                  <a:pt x="932" y="5406"/>
                </a:lnTo>
                <a:lnTo>
                  <a:pt x="839" y="5462"/>
                </a:lnTo>
                <a:lnTo>
                  <a:pt x="802" y="5480"/>
                </a:lnTo>
                <a:lnTo>
                  <a:pt x="690" y="5480"/>
                </a:lnTo>
                <a:lnTo>
                  <a:pt x="634" y="5462"/>
                </a:lnTo>
                <a:lnTo>
                  <a:pt x="541" y="5406"/>
                </a:lnTo>
                <a:lnTo>
                  <a:pt x="485" y="5313"/>
                </a:lnTo>
                <a:lnTo>
                  <a:pt x="466" y="5257"/>
                </a:lnTo>
                <a:lnTo>
                  <a:pt x="466" y="5201"/>
                </a:lnTo>
                <a:lnTo>
                  <a:pt x="466" y="5145"/>
                </a:lnTo>
                <a:lnTo>
                  <a:pt x="485" y="5107"/>
                </a:lnTo>
                <a:lnTo>
                  <a:pt x="541" y="5014"/>
                </a:lnTo>
                <a:lnTo>
                  <a:pt x="634" y="4958"/>
                </a:lnTo>
                <a:lnTo>
                  <a:pt x="690" y="4940"/>
                </a:lnTo>
                <a:close/>
                <a:moveTo>
                  <a:pt x="1976" y="2908"/>
                </a:moveTo>
                <a:lnTo>
                  <a:pt x="205" y="4679"/>
                </a:lnTo>
                <a:lnTo>
                  <a:pt x="112" y="4809"/>
                </a:lnTo>
                <a:lnTo>
                  <a:pt x="56" y="4940"/>
                </a:lnTo>
                <a:lnTo>
                  <a:pt x="0" y="5070"/>
                </a:lnTo>
                <a:lnTo>
                  <a:pt x="0" y="5201"/>
                </a:lnTo>
                <a:lnTo>
                  <a:pt x="0" y="5350"/>
                </a:lnTo>
                <a:lnTo>
                  <a:pt x="56" y="5480"/>
                </a:lnTo>
                <a:lnTo>
                  <a:pt x="112" y="5611"/>
                </a:lnTo>
                <a:lnTo>
                  <a:pt x="205" y="5741"/>
                </a:lnTo>
                <a:lnTo>
                  <a:pt x="336" y="5834"/>
                </a:lnTo>
                <a:lnTo>
                  <a:pt x="466" y="5890"/>
                </a:lnTo>
                <a:lnTo>
                  <a:pt x="596" y="5946"/>
                </a:lnTo>
                <a:lnTo>
                  <a:pt x="876" y="5946"/>
                </a:lnTo>
                <a:lnTo>
                  <a:pt x="1007" y="5890"/>
                </a:lnTo>
                <a:lnTo>
                  <a:pt x="1137" y="5834"/>
                </a:lnTo>
                <a:lnTo>
                  <a:pt x="1268" y="5741"/>
                </a:lnTo>
                <a:lnTo>
                  <a:pt x="2703" y="4306"/>
                </a:lnTo>
                <a:lnTo>
                  <a:pt x="2647" y="4120"/>
                </a:lnTo>
                <a:lnTo>
                  <a:pt x="2610" y="3933"/>
                </a:lnTo>
                <a:lnTo>
                  <a:pt x="2610" y="3765"/>
                </a:lnTo>
                <a:lnTo>
                  <a:pt x="2628" y="3579"/>
                </a:lnTo>
                <a:lnTo>
                  <a:pt x="1976" y="2908"/>
                </a:lnTo>
                <a:close/>
                <a:moveTo>
                  <a:pt x="727" y="0"/>
                </a:moveTo>
                <a:lnTo>
                  <a:pt x="0" y="746"/>
                </a:lnTo>
                <a:lnTo>
                  <a:pt x="1100" y="2237"/>
                </a:lnTo>
                <a:lnTo>
                  <a:pt x="1827" y="2237"/>
                </a:lnTo>
                <a:lnTo>
                  <a:pt x="3057" y="3467"/>
                </a:lnTo>
                <a:lnTo>
                  <a:pt x="3020" y="3598"/>
                </a:lnTo>
                <a:lnTo>
                  <a:pt x="2982" y="3728"/>
                </a:lnTo>
                <a:lnTo>
                  <a:pt x="2982" y="3859"/>
                </a:lnTo>
                <a:lnTo>
                  <a:pt x="2982" y="3989"/>
                </a:lnTo>
                <a:lnTo>
                  <a:pt x="3020" y="4120"/>
                </a:lnTo>
                <a:lnTo>
                  <a:pt x="3057" y="4231"/>
                </a:lnTo>
                <a:lnTo>
                  <a:pt x="3132" y="4362"/>
                </a:lnTo>
                <a:lnTo>
                  <a:pt x="3225" y="4455"/>
                </a:lnTo>
                <a:lnTo>
                  <a:pt x="4585" y="5816"/>
                </a:lnTo>
                <a:lnTo>
                  <a:pt x="4660" y="5872"/>
                </a:lnTo>
                <a:lnTo>
                  <a:pt x="4735" y="5909"/>
                </a:lnTo>
                <a:lnTo>
                  <a:pt x="4809" y="5946"/>
                </a:lnTo>
                <a:lnTo>
                  <a:pt x="4977" y="5946"/>
                </a:lnTo>
                <a:lnTo>
                  <a:pt x="5051" y="5909"/>
                </a:lnTo>
                <a:lnTo>
                  <a:pt x="5126" y="5872"/>
                </a:lnTo>
                <a:lnTo>
                  <a:pt x="5201" y="5816"/>
                </a:lnTo>
                <a:lnTo>
                  <a:pt x="5816" y="5201"/>
                </a:lnTo>
                <a:lnTo>
                  <a:pt x="5853" y="5145"/>
                </a:lnTo>
                <a:lnTo>
                  <a:pt x="5909" y="5070"/>
                </a:lnTo>
                <a:lnTo>
                  <a:pt x="5927" y="4977"/>
                </a:lnTo>
                <a:lnTo>
                  <a:pt x="5927" y="4902"/>
                </a:lnTo>
                <a:lnTo>
                  <a:pt x="5927" y="4828"/>
                </a:lnTo>
                <a:lnTo>
                  <a:pt x="5909" y="4735"/>
                </a:lnTo>
                <a:lnTo>
                  <a:pt x="5853" y="4660"/>
                </a:lnTo>
                <a:lnTo>
                  <a:pt x="5816" y="4604"/>
                </a:lnTo>
                <a:lnTo>
                  <a:pt x="4455" y="3243"/>
                </a:lnTo>
                <a:lnTo>
                  <a:pt x="4343" y="3150"/>
                </a:lnTo>
                <a:lnTo>
                  <a:pt x="4231" y="3076"/>
                </a:lnTo>
                <a:lnTo>
                  <a:pt x="4101" y="3020"/>
                </a:lnTo>
                <a:lnTo>
                  <a:pt x="3970" y="3001"/>
                </a:lnTo>
                <a:lnTo>
                  <a:pt x="3840" y="2983"/>
                </a:lnTo>
                <a:lnTo>
                  <a:pt x="3709" y="3001"/>
                </a:lnTo>
                <a:lnTo>
                  <a:pt x="3579" y="3020"/>
                </a:lnTo>
                <a:lnTo>
                  <a:pt x="3467" y="3076"/>
                </a:lnTo>
                <a:lnTo>
                  <a:pt x="2218" y="1845"/>
                </a:lnTo>
                <a:lnTo>
                  <a:pt x="2218" y="1119"/>
                </a:lnTo>
                <a:lnTo>
                  <a:pt x="727"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48"/>
          <p:cNvSpPr/>
          <p:nvPr/>
        </p:nvSpPr>
        <p:spPr>
          <a:xfrm>
            <a:off x="4541352" y="1303458"/>
            <a:ext cx="111926" cy="127979"/>
          </a:xfrm>
          <a:custGeom>
            <a:avLst/>
            <a:gdLst/>
            <a:ahLst/>
            <a:cxnLst/>
            <a:rect l="l" t="t" r="r" b="b"/>
            <a:pathLst>
              <a:path w="5201" h="5947" extrusionOk="0">
                <a:moveTo>
                  <a:pt x="1939" y="0"/>
                </a:moveTo>
                <a:lnTo>
                  <a:pt x="1864" y="19"/>
                </a:lnTo>
                <a:lnTo>
                  <a:pt x="1790" y="56"/>
                </a:lnTo>
                <a:lnTo>
                  <a:pt x="1734" y="93"/>
                </a:lnTo>
                <a:lnTo>
                  <a:pt x="1696" y="168"/>
                </a:lnTo>
                <a:lnTo>
                  <a:pt x="1585" y="373"/>
                </a:lnTo>
                <a:lnTo>
                  <a:pt x="280" y="373"/>
                </a:lnTo>
                <a:lnTo>
                  <a:pt x="224" y="392"/>
                </a:lnTo>
                <a:lnTo>
                  <a:pt x="168" y="392"/>
                </a:lnTo>
                <a:lnTo>
                  <a:pt x="93" y="466"/>
                </a:lnTo>
                <a:lnTo>
                  <a:pt x="19" y="541"/>
                </a:lnTo>
                <a:lnTo>
                  <a:pt x="0" y="597"/>
                </a:lnTo>
                <a:lnTo>
                  <a:pt x="0" y="653"/>
                </a:lnTo>
                <a:lnTo>
                  <a:pt x="0" y="988"/>
                </a:lnTo>
                <a:lnTo>
                  <a:pt x="19" y="1044"/>
                </a:lnTo>
                <a:lnTo>
                  <a:pt x="38" y="1081"/>
                </a:lnTo>
                <a:lnTo>
                  <a:pt x="93" y="1119"/>
                </a:lnTo>
                <a:lnTo>
                  <a:pt x="5108" y="1119"/>
                </a:lnTo>
                <a:lnTo>
                  <a:pt x="5163" y="1081"/>
                </a:lnTo>
                <a:lnTo>
                  <a:pt x="5182" y="1044"/>
                </a:lnTo>
                <a:lnTo>
                  <a:pt x="5201" y="988"/>
                </a:lnTo>
                <a:lnTo>
                  <a:pt x="5201" y="653"/>
                </a:lnTo>
                <a:lnTo>
                  <a:pt x="5201" y="597"/>
                </a:lnTo>
                <a:lnTo>
                  <a:pt x="5182" y="541"/>
                </a:lnTo>
                <a:lnTo>
                  <a:pt x="5126" y="466"/>
                </a:lnTo>
                <a:lnTo>
                  <a:pt x="5033" y="392"/>
                </a:lnTo>
                <a:lnTo>
                  <a:pt x="4977" y="392"/>
                </a:lnTo>
                <a:lnTo>
                  <a:pt x="4921" y="373"/>
                </a:lnTo>
                <a:lnTo>
                  <a:pt x="3616" y="373"/>
                </a:lnTo>
                <a:lnTo>
                  <a:pt x="3523" y="168"/>
                </a:lnTo>
                <a:lnTo>
                  <a:pt x="3467" y="93"/>
                </a:lnTo>
                <a:lnTo>
                  <a:pt x="3411" y="56"/>
                </a:lnTo>
                <a:lnTo>
                  <a:pt x="3337" y="19"/>
                </a:lnTo>
                <a:lnTo>
                  <a:pt x="3262" y="0"/>
                </a:lnTo>
                <a:close/>
                <a:moveTo>
                  <a:pt x="1529" y="2237"/>
                </a:moveTo>
                <a:lnTo>
                  <a:pt x="1603" y="2274"/>
                </a:lnTo>
                <a:lnTo>
                  <a:pt x="1659" y="2349"/>
                </a:lnTo>
                <a:lnTo>
                  <a:pt x="1678" y="2423"/>
                </a:lnTo>
                <a:lnTo>
                  <a:pt x="1678" y="5033"/>
                </a:lnTo>
                <a:lnTo>
                  <a:pt x="1659" y="5107"/>
                </a:lnTo>
                <a:lnTo>
                  <a:pt x="1603" y="5163"/>
                </a:lnTo>
                <a:lnTo>
                  <a:pt x="1529" y="5201"/>
                </a:lnTo>
                <a:lnTo>
                  <a:pt x="1454" y="5201"/>
                </a:lnTo>
                <a:lnTo>
                  <a:pt x="1398" y="5182"/>
                </a:lnTo>
                <a:lnTo>
                  <a:pt x="1342" y="5145"/>
                </a:lnTo>
                <a:lnTo>
                  <a:pt x="1305" y="5089"/>
                </a:lnTo>
                <a:lnTo>
                  <a:pt x="1305" y="5014"/>
                </a:lnTo>
                <a:lnTo>
                  <a:pt x="1305" y="2423"/>
                </a:lnTo>
                <a:lnTo>
                  <a:pt x="1305" y="2367"/>
                </a:lnTo>
                <a:lnTo>
                  <a:pt x="1342" y="2311"/>
                </a:lnTo>
                <a:lnTo>
                  <a:pt x="1398" y="2274"/>
                </a:lnTo>
                <a:lnTo>
                  <a:pt x="1454" y="2237"/>
                </a:lnTo>
                <a:close/>
                <a:moveTo>
                  <a:pt x="2647" y="2237"/>
                </a:moveTo>
                <a:lnTo>
                  <a:pt x="2722" y="2274"/>
                </a:lnTo>
                <a:lnTo>
                  <a:pt x="2778" y="2349"/>
                </a:lnTo>
                <a:lnTo>
                  <a:pt x="2796" y="2423"/>
                </a:lnTo>
                <a:lnTo>
                  <a:pt x="2796" y="5033"/>
                </a:lnTo>
                <a:lnTo>
                  <a:pt x="2778" y="5107"/>
                </a:lnTo>
                <a:lnTo>
                  <a:pt x="2722" y="5163"/>
                </a:lnTo>
                <a:lnTo>
                  <a:pt x="2647" y="5201"/>
                </a:lnTo>
                <a:lnTo>
                  <a:pt x="2573" y="5201"/>
                </a:lnTo>
                <a:lnTo>
                  <a:pt x="2498" y="5182"/>
                </a:lnTo>
                <a:lnTo>
                  <a:pt x="2461" y="5145"/>
                </a:lnTo>
                <a:lnTo>
                  <a:pt x="2423" y="5089"/>
                </a:lnTo>
                <a:lnTo>
                  <a:pt x="2423" y="5014"/>
                </a:lnTo>
                <a:lnTo>
                  <a:pt x="2423" y="2423"/>
                </a:lnTo>
                <a:lnTo>
                  <a:pt x="2423" y="2367"/>
                </a:lnTo>
                <a:lnTo>
                  <a:pt x="2461" y="2311"/>
                </a:lnTo>
                <a:lnTo>
                  <a:pt x="2498" y="2274"/>
                </a:lnTo>
                <a:lnTo>
                  <a:pt x="2573" y="2237"/>
                </a:lnTo>
                <a:close/>
                <a:moveTo>
                  <a:pt x="3766" y="2237"/>
                </a:moveTo>
                <a:lnTo>
                  <a:pt x="3840" y="2274"/>
                </a:lnTo>
                <a:lnTo>
                  <a:pt x="3877" y="2349"/>
                </a:lnTo>
                <a:lnTo>
                  <a:pt x="3896" y="2423"/>
                </a:lnTo>
                <a:lnTo>
                  <a:pt x="3896" y="5033"/>
                </a:lnTo>
                <a:lnTo>
                  <a:pt x="3877" y="5107"/>
                </a:lnTo>
                <a:lnTo>
                  <a:pt x="3840" y="5163"/>
                </a:lnTo>
                <a:lnTo>
                  <a:pt x="3766" y="5201"/>
                </a:lnTo>
                <a:lnTo>
                  <a:pt x="3672" y="5201"/>
                </a:lnTo>
                <a:lnTo>
                  <a:pt x="3616" y="5182"/>
                </a:lnTo>
                <a:lnTo>
                  <a:pt x="3579" y="5145"/>
                </a:lnTo>
                <a:lnTo>
                  <a:pt x="3542" y="5089"/>
                </a:lnTo>
                <a:lnTo>
                  <a:pt x="3523" y="5014"/>
                </a:lnTo>
                <a:lnTo>
                  <a:pt x="3523" y="2423"/>
                </a:lnTo>
                <a:lnTo>
                  <a:pt x="3542" y="2367"/>
                </a:lnTo>
                <a:lnTo>
                  <a:pt x="3579" y="2311"/>
                </a:lnTo>
                <a:lnTo>
                  <a:pt x="3616" y="2274"/>
                </a:lnTo>
                <a:lnTo>
                  <a:pt x="3672" y="2237"/>
                </a:lnTo>
                <a:close/>
                <a:moveTo>
                  <a:pt x="522" y="1491"/>
                </a:moveTo>
                <a:lnTo>
                  <a:pt x="466" y="1510"/>
                </a:lnTo>
                <a:lnTo>
                  <a:pt x="410" y="1529"/>
                </a:lnTo>
                <a:lnTo>
                  <a:pt x="392" y="1585"/>
                </a:lnTo>
                <a:lnTo>
                  <a:pt x="373" y="1640"/>
                </a:lnTo>
                <a:lnTo>
                  <a:pt x="373" y="5387"/>
                </a:lnTo>
                <a:lnTo>
                  <a:pt x="392" y="5499"/>
                </a:lnTo>
                <a:lnTo>
                  <a:pt x="410" y="5611"/>
                </a:lnTo>
                <a:lnTo>
                  <a:pt x="466" y="5704"/>
                </a:lnTo>
                <a:lnTo>
                  <a:pt x="541" y="5779"/>
                </a:lnTo>
                <a:lnTo>
                  <a:pt x="615" y="5853"/>
                </a:lnTo>
                <a:lnTo>
                  <a:pt x="709" y="5909"/>
                </a:lnTo>
                <a:lnTo>
                  <a:pt x="820" y="5928"/>
                </a:lnTo>
                <a:lnTo>
                  <a:pt x="932" y="5946"/>
                </a:lnTo>
                <a:lnTo>
                  <a:pt x="4269" y="5946"/>
                </a:lnTo>
                <a:lnTo>
                  <a:pt x="4381" y="5928"/>
                </a:lnTo>
                <a:lnTo>
                  <a:pt x="4492" y="5909"/>
                </a:lnTo>
                <a:lnTo>
                  <a:pt x="4586" y="5853"/>
                </a:lnTo>
                <a:lnTo>
                  <a:pt x="4660" y="5779"/>
                </a:lnTo>
                <a:lnTo>
                  <a:pt x="4735" y="5704"/>
                </a:lnTo>
                <a:lnTo>
                  <a:pt x="4791" y="5611"/>
                </a:lnTo>
                <a:lnTo>
                  <a:pt x="4809" y="5499"/>
                </a:lnTo>
                <a:lnTo>
                  <a:pt x="4828" y="5387"/>
                </a:lnTo>
                <a:lnTo>
                  <a:pt x="4828" y="1640"/>
                </a:lnTo>
                <a:lnTo>
                  <a:pt x="4809" y="1585"/>
                </a:lnTo>
                <a:lnTo>
                  <a:pt x="4791" y="1529"/>
                </a:lnTo>
                <a:lnTo>
                  <a:pt x="4753" y="1510"/>
                </a:lnTo>
                <a:lnTo>
                  <a:pt x="4697" y="149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48"/>
          <p:cNvSpPr/>
          <p:nvPr/>
        </p:nvSpPr>
        <p:spPr>
          <a:xfrm>
            <a:off x="4218854" y="1303458"/>
            <a:ext cx="95506" cy="127979"/>
          </a:xfrm>
          <a:custGeom>
            <a:avLst/>
            <a:gdLst/>
            <a:ahLst/>
            <a:cxnLst/>
            <a:rect l="l" t="t" r="r" b="b"/>
            <a:pathLst>
              <a:path w="4438" h="5947" extrusionOk="0">
                <a:moveTo>
                  <a:pt x="2219" y="0"/>
                </a:moveTo>
                <a:lnTo>
                  <a:pt x="2144" y="19"/>
                </a:lnTo>
                <a:lnTo>
                  <a:pt x="2088" y="56"/>
                </a:lnTo>
                <a:lnTo>
                  <a:pt x="802" y="1417"/>
                </a:lnTo>
                <a:lnTo>
                  <a:pt x="765" y="1491"/>
                </a:lnTo>
                <a:lnTo>
                  <a:pt x="746" y="1566"/>
                </a:lnTo>
                <a:lnTo>
                  <a:pt x="728" y="1640"/>
                </a:lnTo>
                <a:lnTo>
                  <a:pt x="746" y="1696"/>
                </a:lnTo>
                <a:lnTo>
                  <a:pt x="802" y="1771"/>
                </a:lnTo>
                <a:lnTo>
                  <a:pt x="858" y="1827"/>
                </a:lnTo>
                <a:lnTo>
                  <a:pt x="914" y="1845"/>
                </a:lnTo>
                <a:lnTo>
                  <a:pt x="989" y="1864"/>
                </a:lnTo>
                <a:lnTo>
                  <a:pt x="1324" y="1864"/>
                </a:lnTo>
                <a:lnTo>
                  <a:pt x="430" y="2927"/>
                </a:lnTo>
                <a:lnTo>
                  <a:pt x="392" y="2983"/>
                </a:lnTo>
                <a:lnTo>
                  <a:pt x="374" y="3057"/>
                </a:lnTo>
                <a:lnTo>
                  <a:pt x="374" y="3132"/>
                </a:lnTo>
                <a:lnTo>
                  <a:pt x="392" y="3188"/>
                </a:lnTo>
                <a:lnTo>
                  <a:pt x="430" y="3262"/>
                </a:lnTo>
                <a:lnTo>
                  <a:pt x="485" y="3299"/>
                </a:lnTo>
                <a:lnTo>
                  <a:pt x="560" y="3337"/>
                </a:lnTo>
                <a:lnTo>
                  <a:pt x="635" y="3355"/>
                </a:lnTo>
                <a:lnTo>
                  <a:pt x="989" y="3355"/>
                </a:lnTo>
                <a:lnTo>
                  <a:pt x="57" y="4399"/>
                </a:lnTo>
                <a:lnTo>
                  <a:pt x="19" y="4455"/>
                </a:lnTo>
                <a:lnTo>
                  <a:pt x="1" y="4530"/>
                </a:lnTo>
                <a:lnTo>
                  <a:pt x="1" y="4604"/>
                </a:lnTo>
                <a:lnTo>
                  <a:pt x="19" y="4679"/>
                </a:lnTo>
                <a:lnTo>
                  <a:pt x="57" y="4735"/>
                </a:lnTo>
                <a:lnTo>
                  <a:pt x="113" y="4791"/>
                </a:lnTo>
                <a:lnTo>
                  <a:pt x="187" y="4828"/>
                </a:lnTo>
                <a:lnTo>
                  <a:pt x="1846" y="4828"/>
                </a:lnTo>
                <a:lnTo>
                  <a:pt x="1846" y="5107"/>
                </a:lnTo>
                <a:lnTo>
                  <a:pt x="1492" y="5685"/>
                </a:lnTo>
                <a:lnTo>
                  <a:pt x="1473" y="5723"/>
                </a:lnTo>
                <a:lnTo>
                  <a:pt x="1473" y="5779"/>
                </a:lnTo>
                <a:lnTo>
                  <a:pt x="1492" y="5816"/>
                </a:lnTo>
                <a:lnTo>
                  <a:pt x="1511" y="5853"/>
                </a:lnTo>
                <a:lnTo>
                  <a:pt x="1529" y="5890"/>
                </a:lnTo>
                <a:lnTo>
                  <a:pt x="1567" y="5928"/>
                </a:lnTo>
                <a:lnTo>
                  <a:pt x="1604" y="5946"/>
                </a:lnTo>
                <a:lnTo>
                  <a:pt x="2815" y="5946"/>
                </a:lnTo>
                <a:lnTo>
                  <a:pt x="2871" y="5928"/>
                </a:lnTo>
                <a:lnTo>
                  <a:pt x="2909" y="5890"/>
                </a:lnTo>
                <a:lnTo>
                  <a:pt x="2927" y="5853"/>
                </a:lnTo>
                <a:lnTo>
                  <a:pt x="2946" y="5816"/>
                </a:lnTo>
                <a:lnTo>
                  <a:pt x="2965" y="5779"/>
                </a:lnTo>
                <a:lnTo>
                  <a:pt x="2965" y="5723"/>
                </a:lnTo>
                <a:lnTo>
                  <a:pt x="2946" y="5685"/>
                </a:lnTo>
                <a:lnTo>
                  <a:pt x="2592" y="5107"/>
                </a:lnTo>
                <a:lnTo>
                  <a:pt x="2592" y="4828"/>
                </a:lnTo>
                <a:lnTo>
                  <a:pt x="4251" y="4828"/>
                </a:lnTo>
                <a:lnTo>
                  <a:pt x="4325" y="4791"/>
                </a:lnTo>
                <a:lnTo>
                  <a:pt x="4381" y="4735"/>
                </a:lnTo>
                <a:lnTo>
                  <a:pt x="4418" y="4679"/>
                </a:lnTo>
                <a:lnTo>
                  <a:pt x="4437" y="4604"/>
                </a:lnTo>
                <a:lnTo>
                  <a:pt x="4437" y="4530"/>
                </a:lnTo>
                <a:lnTo>
                  <a:pt x="4418" y="4455"/>
                </a:lnTo>
                <a:lnTo>
                  <a:pt x="4381" y="4399"/>
                </a:lnTo>
                <a:lnTo>
                  <a:pt x="3449" y="3355"/>
                </a:lnTo>
                <a:lnTo>
                  <a:pt x="3803" y="3355"/>
                </a:lnTo>
                <a:lnTo>
                  <a:pt x="3878" y="3337"/>
                </a:lnTo>
                <a:lnTo>
                  <a:pt x="3952" y="3299"/>
                </a:lnTo>
                <a:lnTo>
                  <a:pt x="4008" y="3262"/>
                </a:lnTo>
                <a:lnTo>
                  <a:pt x="4046" y="3188"/>
                </a:lnTo>
                <a:lnTo>
                  <a:pt x="4064" y="3132"/>
                </a:lnTo>
                <a:lnTo>
                  <a:pt x="4064" y="3057"/>
                </a:lnTo>
                <a:lnTo>
                  <a:pt x="4046" y="2983"/>
                </a:lnTo>
                <a:lnTo>
                  <a:pt x="4008" y="2927"/>
                </a:lnTo>
                <a:lnTo>
                  <a:pt x="3114" y="1864"/>
                </a:lnTo>
                <a:lnTo>
                  <a:pt x="3449" y="1864"/>
                </a:lnTo>
                <a:lnTo>
                  <a:pt x="3524" y="1845"/>
                </a:lnTo>
                <a:lnTo>
                  <a:pt x="3580" y="1827"/>
                </a:lnTo>
                <a:lnTo>
                  <a:pt x="3636" y="1771"/>
                </a:lnTo>
                <a:lnTo>
                  <a:pt x="3673" y="1696"/>
                </a:lnTo>
                <a:lnTo>
                  <a:pt x="3710" y="1640"/>
                </a:lnTo>
                <a:lnTo>
                  <a:pt x="3692" y="1566"/>
                </a:lnTo>
                <a:lnTo>
                  <a:pt x="3673" y="1491"/>
                </a:lnTo>
                <a:lnTo>
                  <a:pt x="3636" y="1417"/>
                </a:lnTo>
                <a:lnTo>
                  <a:pt x="2349" y="56"/>
                </a:lnTo>
                <a:lnTo>
                  <a:pt x="2294" y="19"/>
                </a:lnTo>
                <a:lnTo>
                  <a:pt x="221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48"/>
          <p:cNvSpPr/>
          <p:nvPr/>
        </p:nvSpPr>
        <p:spPr>
          <a:xfrm>
            <a:off x="3868706" y="1303458"/>
            <a:ext cx="143624" cy="127979"/>
          </a:xfrm>
          <a:custGeom>
            <a:avLst/>
            <a:gdLst/>
            <a:ahLst/>
            <a:cxnLst/>
            <a:rect l="l" t="t" r="r" b="b"/>
            <a:pathLst>
              <a:path w="6674" h="5947" extrusionOk="0">
                <a:moveTo>
                  <a:pt x="1491" y="1491"/>
                </a:moveTo>
                <a:lnTo>
                  <a:pt x="1510" y="1771"/>
                </a:lnTo>
                <a:lnTo>
                  <a:pt x="1529" y="2032"/>
                </a:lnTo>
                <a:lnTo>
                  <a:pt x="1585" y="2274"/>
                </a:lnTo>
                <a:lnTo>
                  <a:pt x="1641" y="2498"/>
                </a:lnTo>
                <a:lnTo>
                  <a:pt x="1380" y="2386"/>
                </a:lnTo>
                <a:lnTo>
                  <a:pt x="1156" y="2237"/>
                </a:lnTo>
                <a:lnTo>
                  <a:pt x="970" y="2088"/>
                </a:lnTo>
                <a:lnTo>
                  <a:pt x="839" y="1939"/>
                </a:lnTo>
                <a:lnTo>
                  <a:pt x="764" y="1790"/>
                </a:lnTo>
                <a:lnTo>
                  <a:pt x="746" y="1678"/>
                </a:lnTo>
                <a:lnTo>
                  <a:pt x="746" y="1491"/>
                </a:lnTo>
                <a:close/>
                <a:moveTo>
                  <a:pt x="5928" y="1491"/>
                </a:moveTo>
                <a:lnTo>
                  <a:pt x="5928" y="1678"/>
                </a:lnTo>
                <a:lnTo>
                  <a:pt x="5928" y="1752"/>
                </a:lnTo>
                <a:lnTo>
                  <a:pt x="5909" y="1827"/>
                </a:lnTo>
                <a:lnTo>
                  <a:pt x="5816" y="1976"/>
                </a:lnTo>
                <a:lnTo>
                  <a:pt x="5685" y="2125"/>
                </a:lnTo>
                <a:lnTo>
                  <a:pt x="5536" y="2237"/>
                </a:lnTo>
                <a:lnTo>
                  <a:pt x="5294" y="2386"/>
                </a:lnTo>
                <a:lnTo>
                  <a:pt x="5052" y="2498"/>
                </a:lnTo>
                <a:lnTo>
                  <a:pt x="5089" y="2274"/>
                </a:lnTo>
                <a:lnTo>
                  <a:pt x="5145" y="2032"/>
                </a:lnTo>
                <a:lnTo>
                  <a:pt x="5182" y="1771"/>
                </a:lnTo>
                <a:lnTo>
                  <a:pt x="5182" y="1491"/>
                </a:lnTo>
                <a:close/>
                <a:moveTo>
                  <a:pt x="1752" y="0"/>
                </a:moveTo>
                <a:lnTo>
                  <a:pt x="1696" y="19"/>
                </a:lnTo>
                <a:lnTo>
                  <a:pt x="1659" y="37"/>
                </a:lnTo>
                <a:lnTo>
                  <a:pt x="1566" y="93"/>
                </a:lnTo>
                <a:lnTo>
                  <a:pt x="1510" y="168"/>
                </a:lnTo>
                <a:lnTo>
                  <a:pt x="1491" y="224"/>
                </a:lnTo>
                <a:lnTo>
                  <a:pt x="1473" y="280"/>
                </a:lnTo>
                <a:lnTo>
                  <a:pt x="1473" y="746"/>
                </a:lnTo>
                <a:lnTo>
                  <a:pt x="280" y="746"/>
                </a:lnTo>
                <a:lnTo>
                  <a:pt x="224" y="764"/>
                </a:lnTo>
                <a:lnTo>
                  <a:pt x="168" y="764"/>
                </a:lnTo>
                <a:lnTo>
                  <a:pt x="75" y="839"/>
                </a:lnTo>
                <a:lnTo>
                  <a:pt x="19" y="913"/>
                </a:lnTo>
                <a:lnTo>
                  <a:pt x="0" y="969"/>
                </a:lnTo>
                <a:lnTo>
                  <a:pt x="0" y="1025"/>
                </a:lnTo>
                <a:lnTo>
                  <a:pt x="0" y="1678"/>
                </a:lnTo>
                <a:lnTo>
                  <a:pt x="0" y="1827"/>
                </a:lnTo>
                <a:lnTo>
                  <a:pt x="38" y="1995"/>
                </a:lnTo>
                <a:lnTo>
                  <a:pt x="112" y="2144"/>
                </a:lnTo>
                <a:lnTo>
                  <a:pt x="187" y="2293"/>
                </a:lnTo>
                <a:lnTo>
                  <a:pt x="280" y="2442"/>
                </a:lnTo>
                <a:lnTo>
                  <a:pt x="410" y="2591"/>
                </a:lnTo>
                <a:lnTo>
                  <a:pt x="559" y="2722"/>
                </a:lnTo>
                <a:lnTo>
                  <a:pt x="709" y="2852"/>
                </a:lnTo>
                <a:lnTo>
                  <a:pt x="858" y="2945"/>
                </a:lnTo>
                <a:lnTo>
                  <a:pt x="1007" y="3020"/>
                </a:lnTo>
                <a:lnTo>
                  <a:pt x="1324" y="3169"/>
                </a:lnTo>
                <a:lnTo>
                  <a:pt x="1641" y="3262"/>
                </a:lnTo>
                <a:lnTo>
                  <a:pt x="1995" y="3337"/>
                </a:lnTo>
                <a:lnTo>
                  <a:pt x="2125" y="3542"/>
                </a:lnTo>
                <a:lnTo>
                  <a:pt x="2274" y="3709"/>
                </a:lnTo>
                <a:lnTo>
                  <a:pt x="2405" y="3859"/>
                </a:lnTo>
                <a:lnTo>
                  <a:pt x="2517" y="3989"/>
                </a:lnTo>
                <a:lnTo>
                  <a:pt x="2703" y="4138"/>
                </a:lnTo>
                <a:lnTo>
                  <a:pt x="2778" y="4175"/>
                </a:lnTo>
                <a:lnTo>
                  <a:pt x="2778" y="5014"/>
                </a:lnTo>
                <a:lnTo>
                  <a:pt x="2218" y="5014"/>
                </a:lnTo>
                <a:lnTo>
                  <a:pt x="2069" y="5033"/>
                </a:lnTo>
                <a:lnTo>
                  <a:pt x="1939" y="5070"/>
                </a:lnTo>
                <a:lnTo>
                  <a:pt x="1808" y="5107"/>
                </a:lnTo>
                <a:lnTo>
                  <a:pt x="1696" y="5182"/>
                </a:lnTo>
                <a:lnTo>
                  <a:pt x="1603" y="5275"/>
                </a:lnTo>
                <a:lnTo>
                  <a:pt x="1547" y="5387"/>
                </a:lnTo>
                <a:lnTo>
                  <a:pt x="1491" y="5518"/>
                </a:lnTo>
                <a:lnTo>
                  <a:pt x="1473" y="5667"/>
                </a:lnTo>
                <a:lnTo>
                  <a:pt x="1473" y="5816"/>
                </a:lnTo>
                <a:lnTo>
                  <a:pt x="1491" y="5853"/>
                </a:lnTo>
                <a:lnTo>
                  <a:pt x="1529" y="5909"/>
                </a:lnTo>
                <a:lnTo>
                  <a:pt x="1566" y="5928"/>
                </a:lnTo>
                <a:lnTo>
                  <a:pt x="1622" y="5946"/>
                </a:lnTo>
                <a:lnTo>
                  <a:pt x="5052" y="5946"/>
                </a:lnTo>
                <a:lnTo>
                  <a:pt x="5108" y="5928"/>
                </a:lnTo>
                <a:lnTo>
                  <a:pt x="5145" y="5909"/>
                </a:lnTo>
                <a:lnTo>
                  <a:pt x="5182" y="5853"/>
                </a:lnTo>
                <a:lnTo>
                  <a:pt x="5201" y="5816"/>
                </a:lnTo>
                <a:lnTo>
                  <a:pt x="5201" y="5667"/>
                </a:lnTo>
                <a:lnTo>
                  <a:pt x="5182" y="5518"/>
                </a:lnTo>
                <a:lnTo>
                  <a:pt x="5145" y="5387"/>
                </a:lnTo>
                <a:lnTo>
                  <a:pt x="5070" y="5275"/>
                </a:lnTo>
                <a:lnTo>
                  <a:pt x="4977" y="5182"/>
                </a:lnTo>
                <a:lnTo>
                  <a:pt x="4865" y="5107"/>
                </a:lnTo>
                <a:lnTo>
                  <a:pt x="4735" y="5070"/>
                </a:lnTo>
                <a:lnTo>
                  <a:pt x="4604" y="5033"/>
                </a:lnTo>
                <a:lnTo>
                  <a:pt x="4455" y="5014"/>
                </a:lnTo>
                <a:lnTo>
                  <a:pt x="3896" y="5014"/>
                </a:lnTo>
                <a:lnTo>
                  <a:pt x="3896" y="4175"/>
                </a:lnTo>
                <a:lnTo>
                  <a:pt x="3971" y="4138"/>
                </a:lnTo>
                <a:lnTo>
                  <a:pt x="4157" y="3989"/>
                </a:lnTo>
                <a:lnTo>
                  <a:pt x="4269" y="3859"/>
                </a:lnTo>
                <a:lnTo>
                  <a:pt x="4399" y="3709"/>
                </a:lnTo>
                <a:lnTo>
                  <a:pt x="4548" y="3542"/>
                </a:lnTo>
                <a:lnTo>
                  <a:pt x="4679" y="3337"/>
                </a:lnTo>
                <a:lnTo>
                  <a:pt x="5033" y="3262"/>
                </a:lnTo>
                <a:lnTo>
                  <a:pt x="5369" y="3169"/>
                </a:lnTo>
                <a:lnTo>
                  <a:pt x="5667" y="3020"/>
                </a:lnTo>
                <a:lnTo>
                  <a:pt x="5816" y="2945"/>
                </a:lnTo>
                <a:lnTo>
                  <a:pt x="5965" y="2852"/>
                </a:lnTo>
                <a:lnTo>
                  <a:pt x="6114" y="2722"/>
                </a:lnTo>
                <a:lnTo>
                  <a:pt x="6263" y="2591"/>
                </a:lnTo>
                <a:lnTo>
                  <a:pt x="6394" y="2442"/>
                </a:lnTo>
                <a:lnTo>
                  <a:pt x="6487" y="2293"/>
                </a:lnTo>
                <a:lnTo>
                  <a:pt x="6580" y="2144"/>
                </a:lnTo>
                <a:lnTo>
                  <a:pt x="6636" y="1995"/>
                </a:lnTo>
                <a:lnTo>
                  <a:pt x="6673" y="1827"/>
                </a:lnTo>
                <a:lnTo>
                  <a:pt x="6673" y="1678"/>
                </a:lnTo>
                <a:lnTo>
                  <a:pt x="6673" y="1025"/>
                </a:lnTo>
                <a:lnTo>
                  <a:pt x="6673" y="969"/>
                </a:lnTo>
                <a:lnTo>
                  <a:pt x="6655" y="913"/>
                </a:lnTo>
                <a:lnTo>
                  <a:pt x="6599" y="839"/>
                </a:lnTo>
                <a:lnTo>
                  <a:pt x="6506" y="764"/>
                </a:lnTo>
                <a:lnTo>
                  <a:pt x="6450" y="764"/>
                </a:lnTo>
                <a:lnTo>
                  <a:pt x="6394" y="746"/>
                </a:lnTo>
                <a:lnTo>
                  <a:pt x="5201" y="746"/>
                </a:lnTo>
                <a:lnTo>
                  <a:pt x="5201" y="280"/>
                </a:lnTo>
                <a:lnTo>
                  <a:pt x="5182" y="224"/>
                </a:lnTo>
                <a:lnTo>
                  <a:pt x="5163" y="168"/>
                </a:lnTo>
                <a:lnTo>
                  <a:pt x="5108" y="93"/>
                </a:lnTo>
                <a:lnTo>
                  <a:pt x="5033" y="37"/>
                </a:lnTo>
                <a:lnTo>
                  <a:pt x="4977" y="19"/>
                </a:lnTo>
                <a:lnTo>
                  <a:pt x="4921"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48"/>
          <p:cNvSpPr/>
          <p:nvPr/>
        </p:nvSpPr>
        <p:spPr>
          <a:xfrm>
            <a:off x="3559852" y="1303458"/>
            <a:ext cx="127979" cy="103899"/>
          </a:xfrm>
          <a:custGeom>
            <a:avLst/>
            <a:gdLst/>
            <a:ahLst/>
            <a:cxnLst/>
            <a:rect l="l" t="t" r="r" b="b"/>
            <a:pathLst>
              <a:path w="5947" h="4828" extrusionOk="0">
                <a:moveTo>
                  <a:pt x="4120" y="0"/>
                </a:moveTo>
                <a:lnTo>
                  <a:pt x="3990" y="19"/>
                </a:lnTo>
                <a:lnTo>
                  <a:pt x="3878" y="37"/>
                </a:lnTo>
                <a:lnTo>
                  <a:pt x="3747" y="56"/>
                </a:lnTo>
                <a:lnTo>
                  <a:pt x="3635" y="112"/>
                </a:lnTo>
                <a:lnTo>
                  <a:pt x="3542" y="149"/>
                </a:lnTo>
                <a:lnTo>
                  <a:pt x="3430" y="224"/>
                </a:lnTo>
                <a:lnTo>
                  <a:pt x="3337" y="280"/>
                </a:lnTo>
                <a:lnTo>
                  <a:pt x="3263" y="373"/>
                </a:lnTo>
                <a:lnTo>
                  <a:pt x="3169" y="447"/>
                </a:lnTo>
                <a:lnTo>
                  <a:pt x="3113" y="541"/>
                </a:lnTo>
                <a:lnTo>
                  <a:pt x="3039" y="653"/>
                </a:lnTo>
                <a:lnTo>
                  <a:pt x="3002" y="746"/>
                </a:lnTo>
                <a:lnTo>
                  <a:pt x="2946" y="858"/>
                </a:lnTo>
                <a:lnTo>
                  <a:pt x="2927" y="988"/>
                </a:lnTo>
                <a:lnTo>
                  <a:pt x="2908" y="1100"/>
                </a:lnTo>
                <a:lnTo>
                  <a:pt x="2908" y="1230"/>
                </a:lnTo>
                <a:lnTo>
                  <a:pt x="2908" y="1361"/>
                </a:lnTo>
                <a:lnTo>
                  <a:pt x="2927" y="1510"/>
                </a:lnTo>
                <a:lnTo>
                  <a:pt x="2554" y="1473"/>
                </a:lnTo>
                <a:lnTo>
                  <a:pt x="2200" y="1379"/>
                </a:lnTo>
                <a:lnTo>
                  <a:pt x="1846" y="1268"/>
                </a:lnTo>
                <a:lnTo>
                  <a:pt x="1529" y="1119"/>
                </a:lnTo>
                <a:lnTo>
                  <a:pt x="1212" y="951"/>
                </a:lnTo>
                <a:lnTo>
                  <a:pt x="914" y="727"/>
                </a:lnTo>
                <a:lnTo>
                  <a:pt x="653" y="485"/>
                </a:lnTo>
                <a:lnTo>
                  <a:pt x="411" y="224"/>
                </a:lnTo>
                <a:lnTo>
                  <a:pt x="355" y="373"/>
                </a:lnTo>
                <a:lnTo>
                  <a:pt x="299" y="522"/>
                </a:lnTo>
                <a:lnTo>
                  <a:pt x="262" y="671"/>
                </a:lnTo>
                <a:lnTo>
                  <a:pt x="262" y="839"/>
                </a:lnTo>
                <a:lnTo>
                  <a:pt x="262" y="1007"/>
                </a:lnTo>
                <a:lnTo>
                  <a:pt x="299" y="1156"/>
                </a:lnTo>
                <a:lnTo>
                  <a:pt x="336" y="1286"/>
                </a:lnTo>
                <a:lnTo>
                  <a:pt x="411" y="1435"/>
                </a:lnTo>
                <a:lnTo>
                  <a:pt x="485" y="1547"/>
                </a:lnTo>
                <a:lnTo>
                  <a:pt x="578" y="1659"/>
                </a:lnTo>
                <a:lnTo>
                  <a:pt x="672" y="1771"/>
                </a:lnTo>
                <a:lnTo>
                  <a:pt x="802" y="1864"/>
                </a:lnTo>
                <a:lnTo>
                  <a:pt x="653" y="1845"/>
                </a:lnTo>
                <a:lnTo>
                  <a:pt x="504" y="1808"/>
                </a:lnTo>
                <a:lnTo>
                  <a:pt x="373" y="1771"/>
                </a:lnTo>
                <a:lnTo>
                  <a:pt x="243" y="1696"/>
                </a:lnTo>
                <a:lnTo>
                  <a:pt x="243" y="1715"/>
                </a:lnTo>
                <a:lnTo>
                  <a:pt x="262" y="1939"/>
                </a:lnTo>
                <a:lnTo>
                  <a:pt x="317" y="2144"/>
                </a:lnTo>
                <a:lnTo>
                  <a:pt x="411" y="2330"/>
                </a:lnTo>
                <a:lnTo>
                  <a:pt x="522" y="2498"/>
                </a:lnTo>
                <a:lnTo>
                  <a:pt x="672" y="2647"/>
                </a:lnTo>
                <a:lnTo>
                  <a:pt x="839" y="2759"/>
                </a:lnTo>
                <a:lnTo>
                  <a:pt x="1026" y="2852"/>
                </a:lnTo>
                <a:lnTo>
                  <a:pt x="1231" y="2908"/>
                </a:lnTo>
                <a:lnTo>
                  <a:pt x="1063" y="2945"/>
                </a:lnTo>
                <a:lnTo>
                  <a:pt x="895" y="2945"/>
                </a:lnTo>
                <a:lnTo>
                  <a:pt x="672" y="2927"/>
                </a:lnTo>
                <a:lnTo>
                  <a:pt x="746" y="3113"/>
                </a:lnTo>
                <a:lnTo>
                  <a:pt x="839" y="3262"/>
                </a:lnTo>
                <a:lnTo>
                  <a:pt x="951" y="3411"/>
                </a:lnTo>
                <a:lnTo>
                  <a:pt x="1100" y="3542"/>
                </a:lnTo>
                <a:lnTo>
                  <a:pt x="1249" y="3635"/>
                </a:lnTo>
                <a:lnTo>
                  <a:pt x="1436" y="3709"/>
                </a:lnTo>
                <a:lnTo>
                  <a:pt x="1622" y="3765"/>
                </a:lnTo>
                <a:lnTo>
                  <a:pt x="1809" y="3784"/>
                </a:lnTo>
                <a:lnTo>
                  <a:pt x="1641" y="3896"/>
                </a:lnTo>
                <a:lnTo>
                  <a:pt x="1473" y="4008"/>
                </a:lnTo>
                <a:lnTo>
                  <a:pt x="1305" y="4082"/>
                </a:lnTo>
                <a:lnTo>
                  <a:pt x="1119" y="4157"/>
                </a:lnTo>
                <a:lnTo>
                  <a:pt x="914" y="4213"/>
                </a:lnTo>
                <a:lnTo>
                  <a:pt x="709" y="4269"/>
                </a:lnTo>
                <a:lnTo>
                  <a:pt x="504" y="4287"/>
                </a:lnTo>
                <a:lnTo>
                  <a:pt x="299" y="4306"/>
                </a:lnTo>
                <a:lnTo>
                  <a:pt x="1" y="4287"/>
                </a:lnTo>
                <a:lnTo>
                  <a:pt x="206" y="4399"/>
                </a:lnTo>
                <a:lnTo>
                  <a:pt x="429" y="4511"/>
                </a:lnTo>
                <a:lnTo>
                  <a:pt x="653" y="4604"/>
                </a:lnTo>
                <a:lnTo>
                  <a:pt x="877" y="4679"/>
                </a:lnTo>
                <a:lnTo>
                  <a:pt x="1119" y="4753"/>
                </a:lnTo>
                <a:lnTo>
                  <a:pt x="1361" y="4791"/>
                </a:lnTo>
                <a:lnTo>
                  <a:pt x="1622" y="4828"/>
                </a:lnTo>
                <a:lnTo>
                  <a:pt x="1883" y="4828"/>
                </a:lnTo>
                <a:lnTo>
                  <a:pt x="2275" y="4809"/>
                </a:lnTo>
                <a:lnTo>
                  <a:pt x="2666" y="4753"/>
                </a:lnTo>
                <a:lnTo>
                  <a:pt x="3020" y="4641"/>
                </a:lnTo>
                <a:lnTo>
                  <a:pt x="3356" y="4511"/>
                </a:lnTo>
                <a:lnTo>
                  <a:pt x="3673" y="4343"/>
                </a:lnTo>
                <a:lnTo>
                  <a:pt x="3952" y="4157"/>
                </a:lnTo>
                <a:lnTo>
                  <a:pt x="4213" y="3933"/>
                </a:lnTo>
                <a:lnTo>
                  <a:pt x="4437" y="3709"/>
                </a:lnTo>
                <a:lnTo>
                  <a:pt x="4661" y="3449"/>
                </a:lnTo>
                <a:lnTo>
                  <a:pt x="4828" y="3169"/>
                </a:lnTo>
                <a:lnTo>
                  <a:pt x="4977" y="2889"/>
                </a:lnTo>
                <a:lnTo>
                  <a:pt x="5108" y="2591"/>
                </a:lnTo>
                <a:lnTo>
                  <a:pt x="5201" y="2293"/>
                </a:lnTo>
                <a:lnTo>
                  <a:pt x="5276" y="1976"/>
                </a:lnTo>
                <a:lnTo>
                  <a:pt x="5332" y="1678"/>
                </a:lnTo>
                <a:lnTo>
                  <a:pt x="5332" y="1361"/>
                </a:lnTo>
                <a:lnTo>
                  <a:pt x="5332" y="1212"/>
                </a:lnTo>
                <a:lnTo>
                  <a:pt x="5499" y="1063"/>
                </a:lnTo>
                <a:lnTo>
                  <a:pt x="5667" y="913"/>
                </a:lnTo>
                <a:lnTo>
                  <a:pt x="5816" y="764"/>
                </a:lnTo>
                <a:lnTo>
                  <a:pt x="5947" y="578"/>
                </a:lnTo>
                <a:lnTo>
                  <a:pt x="5779" y="653"/>
                </a:lnTo>
                <a:lnTo>
                  <a:pt x="5611" y="708"/>
                </a:lnTo>
                <a:lnTo>
                  <a:pt x="5425" y="746"/>
                </a:lnTo>
                <a:lnTo>
                  <a:pt x="5238" y="764"/>
                </a:lnTo>
                <a:lnTo>
                  <a:pt x="5238" y="764"/>
                </a:lnTo>
                <a:lnTo>
                  <a:pt x="5425" y="634"/>
                </a:lnTo>
                <a:lnTo>
                  <a:pt x="5574" y="485"/>
                </a:lnTo>
                <a:lnTo>
                  <a:pt x="5686" y="298"/>
                </a:lnTo>
                <a:lnTo>
                  <a:pt x="5779" y="93"/>
                </a:lnTo>
                <a:lnTo>
                  <a:pt x="5779" y="93"/>
                </a:lnTo>
                <a:lnTo>
                  <a:pt x="5593" y="187"/>
                </a:lnTo>
                <a:lnTo>
                  <a:pt x="5406" y="280"/>
                </a:lnTo>
                <a:lnTo>
                  <a:pt x="5201" y="336"/>
                </a:lnTo>
                <a:lnTo>
                  <a:pt x="5015" y="392"/>
                </a:lnTo>
                <a:lnTo>
                  <a:pt x="4921" y="298"/>
                </a:lnTo>
                <a:lnTo>
                  <a:pt x="4828" y="224"/>
                </a:lnTo>
                <a:lnTo>
                  <a:pt x="4716" y="168"/>
                </a:lnTo>
                <a:lnTo>
                  <a:pt x="4605" y="112"/>
                </a:lnTo>
                <a:lnTo>
                  <a:pt x="4493" y="75"/>
                </a:lnTo>
                <a:lnTo>
                  <a:pt x="4381" y="37"/>
                </a:lnTo>
                <a:lnTo>
                  <a:pt x="4250" y="19"/>
                </a:lnTo>
                <a:lnTo>
                  <a:pt x="412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48"/>
          <p:cNvSpPr/>
          <p:nvPr/>
        </p:nvSpPr>
        <p:spPr>
          <a:xfrm>
            <a:off x="3237764" y="1303458"/>
            <a:ext cx="143624" cy="127979"/>
          </a:xfrm>
          <a:custGeom>
            <a:avLst/>
            <a:gdLst/>
            <a:ahLst/>
            <a:cxnLst/>
            <a:rect l="l" t="t" r="r" b="b"/>
            <a:pathLst>
              <a:path w="6674" h="5947" extrusionOk="0">
                <a:moveTo>
                  <a:pt x="3337" y="0"/>
                </a:moveTo>
                <a:lnTo>
                  <a:pt x="3263" y="19"/>
                </a:lnTo>
                <a:lnTo>
                  <a:pt x="3188" y="37"/>
                </a:lnTo>
                <a:lnTo>
                  <a:pt x="3132" y="75"/>
                </a:lnTo>
                <a:lnTo>
                  <a:pt x="3076" y="112"/>
                </a:lnTo>
                <a:lnTo>
                  <a:pt x="3039" y="168"/>
                </a:lnTo>
                <a:lnTo>
                  <a:pt x="3002" y="242"/>
                </a:lnTo>
                <a:lnTo>
                  <a:pt x="2983" y="298"/>
                </a:lnTo>
                <a:lnTo>
                  <a:pt x="2965" y="373"/>
                </a:lnTo>
                <a:lnTo>
                  <a:pt x="2965" y="578"/>
                </a:lnTo>
                <a:lnTo>
                  <a:pt x="2722" y="615"/>
                </a:lnTo>
                <a:lnTo>
                  <a:pt x="2461" y="671"/>
                </a:lnTo>
                <a:lnTo>
                  <a:pt x="2219" y="746"/>
                </a:lnTo>
                <a:lnTo>
                  <a:pt x="1977" y="839"/>
                </a:lnTo>
                <a:lnTo>
                  <a:pt x="1753" y="951"/>
                </a:lnTo>
                <a:lnTo>
                  <a:pt x="1529" y="1081"/>
                </a:lnTo>
                <a:lnTo>
                  <a:pt x="1306" y="1230"/>
                </a:lnTo>
                <a:lnTo>
                  <a:pt x="1101" y="1379"/>
                </a:lnTo>
                <a:lnTo>
                  <a:pt x="914" y="1566"/>
                </a:lnTo>
                <a:lnTo>
                  <a:pt x="728" y="1752"/>
                </a:lnTo>
                <a:lnTo>
                  <a:pt x="560" y="1976"/>
                </a:lnTo>
                <a:lnTo>
                  <a:pt x="411" y="2200"/>
                </a:lnTo>
                <a:lnTo>
                  <a:pt x="280" y="2442"/>
                </a:lnTo>
                <a:lnTo>
                  <a:pt x="169" y="2703"/>
                </a:lnTo>
                <a:lnTo>
                  <a:pt x="75" y="2983"/>
                </a:lnTo>
                <a:lnTo>
                  <a:pt x="1" y="3262"/>
                </a:lnTo>
                <a:lnTo>
                  <a:pt x="1" y="3299"/>
                </a:lnTo>
                <a:lnTo>
                  <a:pt x="1" y="3355"/>
                </a:lnTo>
                <a:lnTo>
                  <a:pt x="38" y="3393"/>
                </a:lnTo>
                <a:lnTo>
                  <a:pt x="57" y="3411"/>
                </a:lnTo>
                <a:lnTo>
                  <a:pt x="94" y="3430"/>
                </a:lnTo>
                <a:lnTo>
                  <a:pt x="131" y="3449"/>
                </a:lnTo>
                <a:lnTo>
                  <a:pt x="169" y="3430"/>
                </a:lnTo>
                <a:lnTo>
                  <a:pt x="224" y="3393"/>
                </a:lnTo>
                <a:lnTo>
                  <a:pt x="336" y="3281"/>
                </a:lnTo>
                <a:lnTo>
                  <a:pt x="448" y="3188"/>
                </a:lnTo>
                <a:lnTo>
                  <a:pt x="560" y="3113"/>
                </a:lnTo>
                <a:lnTo>
                  <a:pt x="672" y="3057"/>
                </a:lnTo>
                <a:lnTo>
                  <a:pt x="802" y="3001"/>
                </a:lnTo>
                <a:lnTo>
                  <a:pt x="914" y="2983"/>
                </a:lnTo>
                <a:lnTo>
                  <a:pt x="1026" y="2964"/>
                </a:lnTo>
                <a:lnTo>
                  <a:pt x="1138" y="2983"/>
                </a:lnTo>
                <a:lnTo>
                  <a:pt x="1268" y="3020"/>
                </a:lnTo>
                <a:lnTo>
                  <a:pt x="1380" y="3057"/>
                </a:lnTo>
                <a:lnTo>
                  <a:pt x="1492" y="3132"/>
                </a:lnTo>
                <a:lnTo>
                  <a:pt x="1604" y="3225"/>
                </a:lnTo>
                <a:lnTo>
                  <a:pt x="1716" y="3355"/>
                </a:lnTo>
                <a:lnTo>
                  <a:pt x="1827" y="3486"/>
                </a:lnTo>
                <a:lnTo>
                  <a:pt x="1958" y="3635"/>
                </a:lnTo>
                <a:lnTo>
                  <a:pt x="2051" y="3821"/>
                </a:lnTo>
                <a:lnTo>
                  <a:pt x="2107" y="3896"/>
                </a:lnTo>
                <a:lnTo>
                  <a:pt x="2182" y="3896"/>
                </a:lnTo>
                <a:lnTo>
                  <a:pt x="2238" y="3877"/>
                </a:lnTo>
                <a:lnTo>
                  <a:pt x="2293" y="3821"/>
                </a:lnTo>
                <a:lnTo>
                  <a:pt x="2480" y="3523"/>
                </a:lnTo>
                <a:lnTo>
                  <a:pt x="2592" y="3374"/>
                </a:lnTo>
                <a:lnTo>
                  <a:pt x="2704" y="3243"/>
                </a:lnTo>
                <a:lnTo>
                  <a:pt x="2834" y="3132"/>
                </a:lnTo>
                <a:lnTo>
                  <a:pt x="2983" y="3057"/>
                </a:lnTo>
                <a:lnTo>
                  <a:pt x="3151" y="3001"/>
                </a:lnTo>
                <a:lnTo>
                  <a:pt x="3337" y="2983"/>
                </a:lnTo>
                <a:lnTo>
                  <a:pt x="3468" y="2983"/>
                </a:lnTo>
                <a:lnTo>
                  <a:pt x="3580" y="3020"/>
                </a:lnTo>
                <a:lnTo>
                  <a:pt x="3691" y="3057"/>
                </a:lnTo>
                <a:lnTo>
                  <a:pt x="3785" y="3094"/>
                </a:lnTo>
                <a:lnTo>
                  <a:pt x="3971" y="3225"/>
                </a:lnTo>
                <a:lnTo>
                  <a:pt x="4102" y="3374"/>
                </a:lnTo>
                <a:lnTo>
                  <a:pt x="4232" y="3542"/>
                </a:lnTo>
                <a:lnTo>
                  <a:pt x="4307" y="3672"/>
                </a:lnTo>
                <a:lnTo>
                  <a:pt x="4400" y="3821"/>
                </a:lnTo>
                <a:lnTo>
                  <a:pt x="4437" y="3877"/>
                </a:lnTo>
                <a:lnTo>
                  <a:pt x="4512" y="3896"/>
                </a:lnTo>
                <a:lnTo>
                  <a:pt x="4568" y="3896"/>
                </a:lnTo>
                <a:lnTo>
                  <a:pt x="4623" y="3821"/>
                </a:lnTo>
                <a:lnTo>
                  <a:pt x="4735" y="3635"/>
                </a:lnTo>
                <a:lnTo>
                  <a:pt x="4847" y="3486"/>
                </a:lnTo>
                <a:lnTo>
                  <a:pt x="4959" y="3355"/>
                </a:lnTo>
                <a:lnTo>
                  <a:pt x="5071" y="3225"/>
                </a:lnTo>
                <a:lnTo>
                  <a:pt x="5183" y="3132"/>
                </a:lnTo>
                <a:lnTo>
                  <a:pt x="5313" y="3076"/>
                </a:lnTo>
                <a:lnTo>
                  <a:pt x="5425" y="3020"/>
                </a:lnTo>
                <a:lnTo>
                  <a:pt x="5537" y="2983"/>
                </a:lnTo>
                <a:lnTo>
                  <a:pt x="5779" y="2983"/>
                </a:lnTo>
                <a:lnTo>
                  <a:pt x="5891" y="3001"/>
                </a:lnTo>
                <a:lnTo>
                  <a:pt x="6003" y="3057"/>
                </a:lnTo>
                <a:lnTo>
                  <a:pt x="6115" y="3113"/>
                </a:lnTo>
                <a:lnTo>
                  <a:pt x="6226" y="3188"/>
                </a:lnTo>
                <a:lnTo>
                  <a:pt x="6357" y="3281"/>
                </a:lnTo>
                <a:lnTo>
                  <a:pt x="6469" y="3393"/>
                </a:lnTo>
                <a:lnTo>
                  <a:pt x="6506" y="3430"/>
                </a:lnTo>
                <a:lnTo>
                  <a:pt x="6543" y="3449"/>
                </a:lnTo>
                <a:lnTo>
                  <a:pt x="6581" y="3430"/>
                </a:lnTo>
                <a:lnTo>
                  <a:pt x="6618" y="3411"/>
                </a:lnTo>
                <a:lnTo>
                  <a:pt x="6655" y="3393"/>
                </a:lnTo>
                <a:lnTo>
                  <a:pt x="6674" y="3355"/>
                </a:lnTo>
                <a:lnTo>
                  <a:pt x="6674" y="3299"/>
                </a:lnTo>
                <a:lnTo>
                  <a:pt x="6674" y="3262"/>
                </a:lnTo>
                <a:lnTo>
                  <a:pt x="6599" y="2983"/>
                </a:lnTo>
                <a:lnTo>
                  <a:pt x="6506" y="2703"/>
                </a:lnTo>
                <a:lnTo>
                  <a:pt x="6394" y="2442"/>
                </a:lnTo>
                <a:lnTo>
                  <a:pt x="6264" y="2200"/>
                </a:lnTo>
                <a:lnTo>
                  <a:pt x="6115" y="1976"/>
                </a:lnTo>
                <a:lnTo>
                  <a:pt x="5947" y="1752"/>
                </a:lnTo>
                <a:lnTo>
                  <a:pt x="5779" y="1566"/>
                </a:lnTo>
                <a:lnTo>
                  <a:pt x="5574" y="1379"/>
                </a:lnTo>
                <a:lnTo>
                  <a:pt x="5369" y="1230"/>
                </a:lnTo>
                <a:lnTo>
                  <a:pt x="5164" y="1081"/>
                </a:lnTo>
                <a:lnTo>
                  <a:pt x="4940" y="951"/>
                </a:lnTo>
                <a:lnTo>
                  <a:pt x="4698" y="839"/>
                </a:lnTo>
                <a:lnTo>
                  <a:pt x="4456" y="746"/>
                </a:lnTo>
                <a:lnTo>
                  <a:pt x="4213" y="671"/>
                </a:lnTo>
                <a:lnTo>
                  <a:pt x="3971" y="615"/>
                </a:lnTo>
                <a:lnTo>
                  <a:pt x="3710" y="578"/>
                </a:lnTo>
                <a:lnTo>
                  <a:pt x="3710" y="373"/>
                </a:lnTo>
                <a:lnTo>
                  <a:pt x="3710" y="298"/>
                </a:lnTo>
                <a:lnTo>
                  <a:pt x="3691" y="242"/>
                </a:lnTo>
                <a:lnTo>
                  <a:pt x="3654" y="168"/>
                </a:lnTo>
                <a:lnTo>
                  <a:pt x="3598" y="112"/>
                </a:lnTo>
                <a:lnTo>
                  <a:pt x="3542" y="75"/>
                </a:lnTo>
                <a:lnTo>
                  <a:pt x="3486" y="37"/>
                </a:lnTo>
                <a:lnTo>
                  <a:pt x="3412" y="19"/>
                </a:lnTo>
                <a:lnTo>
                  <a:pt x="3337" y="0"/>
                </a:lnTo>
                <a:close/>
                <a:moveTo>
                  <a:pt x="3244" y="3355"/>
                </a:moveTo>
                <a:lnTo>
                  <a:pt x="3151" y="3393"/>
                </a:lnTo>
                <a:lnTo>
                  <a:pt x="3058" y="3430"/>
                </a:lnTo>
                <a:lnTo>
                  <a:pt x="2965" y="3504"/>
                </a:lnTo>
                <a:lnTo>
                  <a:pt x="2965" y="5014"/>
                </a:lnTo>
                <a:lnTo>
                  <a:pt x="2946" y="5089"/>
                </a:lnTo>
                <a:lnTo>
                  <a:pt x="2909" y="5145"/>
                </a:lnTo>
                <a:lnTo>
                  <a:pt x="2853" y="5182"/>
                </a:lnTo>
                <a:lnTo>
                  <a:pt x="2778" y="5201"/>
                </a:lnTo>
                <a:lnTo>
                  <a:pt x="2722" y="5201"/>
                </a:lnTo>
                <a:lnTo>
                  <a:pt x="2666" y="5163"/>
                </a:lnTo>
                <a:lnTo>
                  <a:pt x="2629" y="5126"/>
                </a:lnTo>
                <a:lnTo>
                  <a:pt x="2610" y="5089"/>
                </a:lnTo>
                <a:lnTo>
                  <a:pt x="2573" y="5014"/>
                </a:lnTo>
                <a:lnTo>
                  <a:pt x="2536" y="4958"/>
                </a:lnTo>
                <a:lnTo>
                  <a:pt x="2480" y="4902"/>
                </a:lnTo>
                <a:lnTo>
                  <a:pt x="2424" y="4865"/>
                </a:lnTo>
                <a:lnTo>
                  <a:pt x="2349" y="4847"/>
                </a:lnTo>
                <a:lnTo>
                  <a:pt x="2275" y="4828"/>
                </a:lnTo>
                <a:lnTo>
                  <a:pt x="2200" y="4828"/>
                </a:lnTo>
                <a:lnTo>
                  <a:pt x="2144" y="4847"/>
                </a:lnTo>
                <a:lnTo>
                  <a:pt x="2070" y="4884"/>
                </a:lnTo>
                <a:lnTo>
                  <a:pt x="2014" y="4921"/>
                </a:lnTo>
                <a:lnTo>
                  <a:pt x="1958" y="4977"/>
                </a:lnTo>
                <a:lnTo>
                  <a:pt x="1921" y="5052"/>
                </a:lnTo>
                <a:lnTo>
                  <a:pt x="1902" y="5107"/>
                </a:lnTo>
                <a:lnTo>
                  <a:pt x="1883" y="5182"/>
                </a:lnTo>
                <a:lnTo>
                  <a:pt x="1883" y="5257"/>
                </a:lnTo>
                <a:lnTo>
                  <a:pt x="1902" y="5331"/>
                </a:lnTo>
                <a:lnTo>
                  <a:pt x="1977" y="5462"/>
                </a:lnTo>
                <a:lnTo>
                  <a:pt x="2051" y="5573"/>
                </a:lnTo>
                <a:lnTo>
                  <a:pt x="2144" y="5685"/>
                </a:lnTo>
                <a:lnTo>
                  <a:pt x="2256" y="5779"/>
                </a:lnTo>
                <a:lnTo>
                  <a:pt x="2368" y="5853"/>
                </a:lnTo>
                <a:lnTo>
                  <a:pt x="2499" y="5909"/>
                </a:lnTo>
                <a:lnTo>
                  <a:pt x="2648" y="5928"/>
                </a:lnTo>
                <a:lnTo>
                  <a:pt x="2778" y="5946"/>
                </a:lnTo>
                <a:lnTo>
                  <a:pt x="2965" y="5928"/>
                </a:lnTo>
                <a:lnTo>
                  <a:pt x="3151" y="5872"/>
                </a:lnTo>
                <a:lnTo>
                  <a:pt x="3300" y="5779"/>
                </a:lnTo>
                <a:lnTo>
                  <a:pt x="3431" y="5667"/>
                </a:lnTo>
                <a:lnTo>
                  <a:pt x="3561" y="5536"/>
                </a:lnTo>
                <a:lnTo>
                  <a:pt x="3636" y="5387"/>
                </a:lnTo>
                <a:lnTo>
                  <a:pt x="3691" y="5201"/>
                </a:lnTo>
                <a:lnTo>
                  <a:pt x="3710" y="5014"/>
                </a:lnTo>
                <a:lnTo>
                  <a:pt x="3710" y="3504"/>
                </a:lnTo>
                <a:lnTo>
                  <a:pt x="3636" y="3449"/>
                </a:lnTo>
                <a:lnTo>
                  <a:pt x="3542" y="3393"/>
                </a:lnTo>
                <a:lnTo>
                  <a:pt x="3449" y="3355"/>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48"/>
          <p:cNvSpPr/>
          <p:nvPr/>
        </p:nvSpPr>
        <p:spPr>
          <a:xfrm>
            <a:off x="2935730" y="1303458"/>
            <a:ext cx="119974" cy="111926"/>
          </a:xfrm>
          <a:custGeom>
            <a:avLst/>
            <a:gdLst/>
            <a:ahLst/>
            <a:cxnLst/>
            <a:rect l="l" t="t" r="r" b="b"/>
            <a:pathLst>
              <a:path w="5575" h="5201" extrusionOk="0">
                <a:moveTo>
                  <a:pt x="2778" y="0"/>
                </a:moveTo>
                <a:lnTo>
                  <a:pt x="2741" y="19"/>
                </a:lnTo>
                <a:lnTo>
                  <a:pt x="57" y="1044"/>
                </a:lnTo>
                <a:lnTo>
                  <a:pt x="20" y="1063"/>
                </a:lnTo>
                <a:lnTo>
                  <a:pt x="1" y="1119"/>
                </a:lnTo>
                <a:lnTo>
                  <a:pt x="1" y="1305"/>
                </a:lnTo>
                <a:lnTo>
                  <a:pt x="1" y="1342"/>
                </a:lnTo>
                <a:lnTo>
                  <a:pt x="20" y="1379"/>
                </a:lnTo>
                <a:lnTo>
                  <a:pt x="57" y="1398"/>
                </a:lnTo>
                <a:lnTo>
                  <a:pt x="374" y="1398"/>
                </a:lnTo>
                <a:lnTo>
                  <a:pt x="374" y="1547"/>
                </a:lnTo>
                <a:lnTo>
                  <a:pt x="374" y="1585"/>
                </a:lnTo>
                <a:lnTo>
                  <a:pt x="411" y="1640"/>
                </a:lnTo>
                <a:lnTo>
                  <a:pt x="448" y="1659"/>
                </a:lnTo>
                <a:lnTo>
                  <a:pt x="504" y="1678"/>
                </a:lnTo>
                <a:lnTo>
                  <a:pt x="5052" y="1678"/>
                </a:lnTo>
                <a:lnTo>
                  <a:pt x="5108" y="1659"/>
                </a:lnTo>
                <a:lnTo>
                  <a:pt x="5146" y="1640"/>
                </a:lnTo>
                <a:lnTo>
                  <a:pt x="5183" y="1585"/>
                </a:lnTo>
                <a:lnTo>
                  <a:pt x="5202" y="1547"/>
                </a:lnTo>
                <a:lnTo>
                  <a:pt x="5202" y="1398"/>
                </a:lnTo>
                <a:lnTo>
                  <a:pt x="5500" y="1398"/>
                </a:lnTo>
                <a:lnTo>
                  <a:pt x="5537" y="1379"/>
                </a:lnTo>
                <a:lnTo>
                  <a:pt x="5556" y="1342"/>
                </a:lnTo>
                <a:lnTo>
                  <a:pt x="5574" y="1305"/>
                </a:lnTo>
                <a:lnTo>
                  <a:pt x="5574" y="1119"/>
                </a:lnTo>
                <a:lnTo>
                  <a:pt x="5556" y="1063"/>
                </a:lnTo>
                <a:lnTo>
                  <a:pt x="5500" y="1044"/>
                </a:lnTo>
                <a:lnTo>
                  <a:pt x="2816" y="19"/>
                </a:lnTo>
                <a:lnTo>
                  <a:pt x="2778" y="0"/>
                </a:lnTo>
                <a:close/>
                <a:moveTo>
                  <a:pt x="933" y="1864"/>
                </a:moveTo>
                <a:lnTo>
                  <a:pt x="933" y="4082"/>
                </a:lnTo>
                <a:lnTo>
                  <a:pt x="504" y="4082"/>
                </a:lnTo>
                <a:lnTo>
                  <a:pt x="448" y="4101"/>
                </a:lnTo>
                <a:lnTo>
                  <a:pt x="411" y="4138"/>
                </a:lnTo>
                <a:lnTo>
                  <a:pt x="374" y="4175"/>
                </a:lnTo>
                <a:lnTo>
                  <a:pt x="374" y="4231"/>
                </a:lnTo>
                <a:lnTo>
                  <a:pt x="374" y="4455"/>
                </a:lnTo>
                <a:lnTo>
                  <a:pt x="5202" y="4455"/>
                </a:lnTo>
                <a:lnTo>
                  <a:pt x="5202" y="4231"/>
                </a:lnTo>
                <a:lnTo>
                  <a:pt x="5183" y="4175"/>
                </a:lnTo>
                <a:lnTo>
                  <a:pt x="5146" y="4138"/>
                </a:lnTo>
                <a:lnTo>
                  <a:pt x="5108" y="4101"/>
                </a:lnTo>
                <a:lnTo>
                  <a:pt x="5052" y="4082"/>
                </a:lnTo>
                <a:lnTo>
                  <a:pt x="4642" y="4082"/>
                </a:lnTo>
                <a:lnTo>
                  <a:pt x="4642" y="1864"/>
                </a:lnTo>
                <a:lnTo>
                  <a:pt x="3897" y="1864"/>
                </a:lnTo>
                <a:lnTo>
                  <a:pt x="3897" y="4082"/>
                </a:lnTo>
                <a:lnTo>
                  <a:pt x="3151" y="4082"/>
                </a:lnTo>
                <a:lnTo>
                  <a:pt x="3151" y="1864"/>
                </a:lnTo>
                <a:lnTo>
                  <a:pt x="2406" y="1864"/>
                </a:lnTo>
                <a:lnTo>
                  <a:pt x="2406" y="4082"/>
                </a:lnTo>
                <a:lnTo>
                  <a:pt x="1660" y="4082"/>
                </a:lnTo>
                <a:lnTo>
                  <a:pt x="1660" y="1864"/>
                </a:lnTo>
                <a:close/>
                <a:moveTo>
                  <a:pt x="281" y="4641"/>
                </a:moveTo>
                <a:lnTo>
                  <a:pt x="225" y="4660"/>
                </a:lnTo>
                <a:lnTo>
                  <a:pt x="169" y="4660"/>
                </a:lnTo>
                <a:lnTo>
                  <a:pt x="76" y="4735"/>
                </a:lnTo>
                <a:lnTo>
                  <a:pt x="20" y="4809"/>
                </a:lnTo>
                <a:lnTo>
                  <a:pt x="1" y="4865"/>
                </a:lnTo>
                <a:lnTo>
                  <a:pt x="1" y="4921"/>
                </a:lnTo>
                <a:lnTo>
                  <a:pt x="1" y="5107"/>
                </a:lnTo>
                <a:lnTo>
                  <a:pt x="1" y="5145"/>
                </a:lnTo>
                <a:lnTo>
                  <a:pt x="20" y="5182"/>
                </a:lnTo>
                <a:lnTo>
                  <a:pt x="57" y="5201"/>
                </a:lnTo>
                <a:lnTo>
                  <a:pt x="5500" y="5201"/>
                </a:lnTo>
                <a:lnTo>
                  <a:pt x="5537" y="5182"/>
                </a:lnTo>
                <a:lnTo>
                  <a:pt x="5556" y="5145"/>
                </a:lnTo>
                <a:lnTo>
                  <a:pt x="5574" y="5107"/>
                </a:lnTo>
                <a:lnTo>
                  <a:pt x="5574" y="4921"/>
                </a:lnTo>
                <a:lnTo>
                  <a:pt x="5556" y="4865"/>
                </a:lnTo>
                <a:lnTo>
                  <a:pt x="5537" y="4809"/>
                </a:lnTo>
                <a:lnTo>
                  <a:pt x="5481" y="4735"/>
                </a:lnTo>
                <a:lnTo>
                  <a:pt x="5388" y="4660"/>
                </a:lnTo>
                <a:lnTo>
                  <a:pt x="5351" y="4660"/>
                </a:lnTo>
                <a:lnTo>
                  <a:pt x="5295" y="464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48"/>
          <p:cNvSpPr/>
          <p:nvPr/>
        </p:nvSpPr>
        <p:spPr>
          <a:xfrm>
            <a:off x="6812388" y="990600"/>
            <a:ext cx="159657" cy="111926"/>
          </a:xfrm>
          <a:custGeom>
            <a:avLst/>
            <a:gdLst/>
            <a:ahLst/>
            <a:cxnLst/>
            <a:rect l="l" t="t" r="r" b="b"/>
            <a:pathLst>
              <a:path w="7419" h="5201" extrusionOk="0">
                <a:moveTo>
                  <a:pt x="2218" y="0"/>
                </a:moveTo>
                <a:lnTo>
                  <a:pt x="2088" y="19"/>
                </a:lnTo>
                <a:lnTo>
                  <a:pt x="1957" y="37"/>
                </a:lnTo>
                <a:lnTo>
                  <a:pt x="1845" y="56"/>
                </a:lnTo>
                <a:lnTo>
                  <a:pt x="1715" y="112"/>
                </a:lnTo>
                <a:lnTo>
                  <a:pt x="1603" y="168"/>
                </a:lnTo>
                <a:lnTo>
                  <a:pt x="1491" y="224"/>
                </a:lnTo>
                <a:lnTo>
                  <a:pt x="1398" y="298"/>
                </a:lnTo>
                <a:lnTo>
                  <a:pt x="1305" y="391"/>
                </a:lnTo>
                <a:lnTo>
                  <a:pt x="1230" y="485"/>
                </a:lnTo>
                <a:lnTo>
                  <a:pt x="1156" y="578"/>
                </a:lnTo>
                <a:lnTo>
                  <a:pt x="1081" y="690"/>
                </a:lnTo>
                <a:lnTo>
                  <a:pt x="1025" y="802"/>
                </a:lnTo>
                <a:lnTo>
                  <a:pt x="988" y="913"/>
                </a:lnTo>
                <a:lnTo>
                  <a:pt x="951" y="1044"/>
                </a:lnTo>
                <a:lnTo>
                  <a:pt x="932" y="1174"/>
                </a:lnTo>
                <a:lnTo>
                  <a:pt x="932" y="1305"/>
                </a:lnTo>
                <a:lnTo>
                  <a:pt x="932" y="1435"/>
                </a:lnTo>
                <a:lnTo>
                  <a:pt x="951" y="1566"/>
                </a:lnTo>
                <a:lnTo>
                  <a:pt x="988" y="1696"/>
                </a:lnTo>
                <a:lnTo>
                  <a:pt x="1025" y="1808"/>
                </a:lnTo>
                <a:lnTo>
                  <a:pt x="1081" y="1920"/>
                </a:lnTo>
                <a:lnTo>
                  <a:pt x="1156" y="2032"/>
                </a:lnTo>
                <a:lnTo>
                  <a:pt x="1230" y="2125"/>
                </a:lnTo>
                <a:lnTo>
                  <a:pt x="1305" y="2218"/>
                </a:lnTo>
                <a:lnTo>
                  <a:pt x="1398" y="2311"/>
                </a:lnTo>
                <a:lnTo>
                  <a:pt x="1491" y="2386"/>
                </a:lnTo>
                <a:lnTo>
                  <a:pt x="1603" y="2442"/>
                </a:lnTo>
                <a:lnTo>
                  <a:pt x="1715" y="2498"/>
                </a:lnTo>
                <a:lnTo>
                  <a:pt x="1845" y="2554"/>
                </a:lnTo>
                <a:lnTo>
                  <a:pt x="1957" y="2572"/>
                </a:lnTo>
                <a:lnTo>
                  <a:pt x="2088" y="2591"/>
                </a:lnTo>
                <a:lnTo>
                  <a:pt x="2218" y="2610"/>
                </a:lnTo>
                <a:lnTo>
                  <a:pt x="2349" y="2591"/>
                </a:lnTo>
                <a:lnTo>
                  <a:pt x="2479" y="2572"/>
                </a:lnTo>
                <a:lnTo>
                  <a:pt x="2610" y="2554"/>
                </a:lnTo>
                <a:lnTo>
                  <a:pt x="2721" y="2498"/>
                </a:lnTo>
                <a:lnTo>
                  <a:pt x="2852" y="2442"/>
                </a:lnTo>
                <a:lnTo>
                  <a:pt x="2945" y="2386"/>
                </a:lnTo>
                <a:lnTo>
                  <a:pt x="3057" y="2311"/>
                </a:lnTo>
                <a:lnTo>
                  <a:pt x="3150" y="2218"/>
                </a:lnTo>
                <a:lnTo>
                  <a:pt x="3225" y="2125"/>
                </a:lnTo>
                <a:lnTo>
                  <a:pt x="3299" y="2032"/>
                </a:lnTo>
                <a:lnTo>
                  <a:pt x="3374" y="1920"/>
                </a:lnTo>
                <a:lnTo>
                  <a:pt x="3430" y="1808"/>
                </a:lnTo>
                <a:lnTo>
                  <a:pt x="3467" y="1696"/>
                </a:lnTo>
                <a:lnTo>
                  <a:pt x="3504" y="1566"/>
                </a:lnTo>
                <a:lnTo>
                  <a:pt x="3523" y="1435"/>
                </a:lnTo>
                <a:lnTo>
                  <a:pt x="3523" y="1305"/>
                </a:lnTo>
                <a:lnTo>
                  <a:pt x="3523" y="1174"/>
                </a:lnTo>
                <a:lnTo>
                  <a:pt x="3504" y="1044"/>
                </a:lnTo>
                <a:lnTo>
                  <a:pt x="3467" y="913"/>
                </a:lnTo>
                <a:lnTo>
                  <a:pt x="3430" y="802"/>
                </a:lnTo>
                <a:lnTo>
                  <a:pt x="3374" y="690"/>
                </a:lnTo>
                <a:lnTo>
                  <a:pt x="3299" y="578"/>
                </a:lnTo>
                <a:lnTo>
                  <a:pt x="3225" y="485"/>
                </a:lnTo>
                <a:lnTo>
                  <a:pt x="3150" y="391"/>
                </a:lnTo>
                <a:lnTo>
                  <a:pt x="3057" y="298"/>
                </a:lnTo>
                <a:lnTo>
                  <a:pt x="2945" y="224"/>
                </a:lnTo>
                <a:lnTo>
                  <a:pt x="2852" y="168"/>
                </a:lnTo>
                <a:lnTo>
                  <a:pt x="2721" y="112"/>
                </a:lnTo>
                <a:lnTo>
                  <a:pt x="2610" y="56"/>
                </a:lnTo>
                <a:lnTo>
                  <a:pt x="2479" y="37"/>
                </a:lnTo>
                <a:lnTo>
                  <a:pt x="2349" y="19"/>
                </a:lnTo>
                <a:lnTo>
                  <a:pt x="2218" y="0"/>
                </a:lnTo>
                <a:close/>
                <a:moveTo>
                  <a:pt x="5443" y="373"/>
                </a:moveTo>
                <a:lnTo>
                  <a:pt x="5350" y="391"/>
                </a:lnTo>
                <a:lnTo>
                  <a:pt x="5126" y="466"/>
                </a:lnTo>
                <a:lnTo>
                  <a:pt x="4940" y="559"/>
                </a:lnTo>
                <a:lnTo>
                  <a:pt x="4772" y="708"/>
                </a:lnTo>
                <a:lnTo>
                  <a:pt x="4641" y="876"/>
                </a:lnTo>
                <a:lnTo>
                  <a:pt x="4548" y="1062"/>
                </a:lnTo>
                <a:lnTo>
                  <a:pt x="4474" y="1268"/>
                </a:lnTo>
                <a:lnTo>
                  <a:pt x="4455" y="1379"/>
                </a:lnTo>
                <a:lnTo>
                  <a:pt x="4455" y="1491"/>
                </a:lnTo>
                <a:lnTo>
                  <a:pt x="4455" y="1603"/>
                </a:lnTo>
                <a:lnTo>
                  <a:pt x="4474" y="1715"/>
                </a:lnTo>
                <a:lnTo>
                  <a:pt x="4548" y="1920"/>
                </a:lnTo>
                <a:lnTo>
                  <a:pt x="4641" y="2106"/>
                </a:lnTo>
                <a:lnTo>
                  <a:pt x="4772" y="2274"/>
                </a:lnTo>
                <a:lnTo>
                  <a:pt x="4940" y="2405"/>
                </a:lnTo>
                <a:lnTo>
                  <a:pt x="5126" y="2516"/>
                </a:lnTo>
                <a:lnTo>
                  <a:pt x="5350" y="2572"/>
                </a:lnTo>
                <a:lnTo>
                  <a:pt x="5443" y="2591"/>
                </a:lnTo>
                <a:lnTo>
                  <a:pt x="5573" y="2610"/>
                </a:lnTo>
                <a:lnTo>
                  <a:pt x="5685" y="2591"/>
                </a:lnTo>
                <a:lnTo>
                  <a:pt x="5797" y="2572"/>
                </a:lnTo>
                <a:lnTo>
                  <a:pt x="6002" y="2516"/>
                </a:lnTo>
                <a:lnTo>
                  <a:pt x="6188" y="2405"/>
                </a:lnTo>
                <a:lnTo>
                  <a:pt x="6356" y="2274"/>
                </a:lnTo>
                <a:lnTo>
                  <a:pt x="6487" y="2106"/>
                </a:lnTo>
                <a:lnTo>
                  <a:pt x="6599" y="1920"/>
                </a:lnTo>
                <a:lnTo>
                  <a:pt x="6654" y="1715"/>
                </a:lnTo>
                <a:lnTo>
                  <a:pt x="6673" y="1603"/>
                </a:lnTo>
                <a:lnTo>
                  <a:pt x="6673" y="1491"/>
                </a:lnTo>
                <a:lnTo>
                  <a:pt x="6673" y="1379"/>
                </a:lnTo>
                <a:lnTo>
                  <a:pt x="6654" y="1268"/>
                </a:lnTo>
                <a:lnTo>
                  <a:pt x="6599" y="1062"/>
                </a:lnTo>
                <a:lnTo>
                  <a:pt x="6487" y="876"/>
                </a:lnTo>
                <a:lnTo>
                  <a:pt x="6356" y="708"/>
                </a:lnTo>
                <a:lnTo>
                  <a:pt x="6188" y="559"/>
                </a:lnTo>
                <a:lnTo>
                  <a:pt x="6002" y="466"/>
                </a:lnTo>
                <a:lnTo>
                  <a:pt x="5797" y="391"/>
                </a:lnTo>
                <a:lnTo>
                  <a:pt x="5685" y="373"/>
                </a:lnTo>
                <a:close/>
                <a:moveTo>
                  <a:pt x="5014" y="2964"/>
                </a:moveTo>
                <a:lnTo>
                  <a:pt x="4828" y="2982"/>
                </a:lnTo>
                <a:lnTo>
                  <a:pt x="4660" y="3020"/>
                </a:lnTo>
                <a:lnTo>
                  <a:pt x="4511" y="3076"/>
                </a:lnTo>
                <a:lnTo>
                  <a:pt x="4362" y="3150"/>
                </a:lnTo>
                <a:lnTo>
                  <a:pt x="4455" y="3262"/>
                </a:lnTo>
                <a:lnTo>
                  <a:pt x="4548" y="3392"/>
                </a:lnTo>
                <a:lnTo>
                  <a:pt x="4641" y="3523"/>
                </a:lnTo>
                <a:lnTo>
                  <a:pt x="4697" y="3672"/>
                </a:lnTo>
                <a:lnTo>
                  <a:pt x="4753" y="3821"/>
                </a:lnTo>
                <a:lnTo>
                  <a:pt x="4790" y="3970"/>
                </a:lnTo>
                <a:lnTo>
                  <a:pt x="4809" y="4138"/>
                </a:lnTo>
                <a:lnTo>
                  <a:pt x="4828" y="4306"/>
                </a:lnTo>
                <a:lnTo>
                  <a:pt x="4828" y="4753"/>
                </a:lnTo>
                <a:lnTo>
                  <a:pt x="4809" y="4828"/>
                </a:lnTo>
                <a:lnTo>
                  <a:pt x="6859" y="4828"/>
                </a:lnTo>
                <a:lnTo>
                  <a:pt x="6971" y="4809"/>
                </a:lnTo>
                <a:lnTo>
                  <a:pt x="7083" y="4790"/>
                </a:lnTo>
                <a:lnTo>
                  <a:pt x="7176" y="4735"/>
                </a:lnTo>
                <a:lnTo>
                  <a:pt x="7251" y="4660"/>
                </a:lnTo>
                <a:lnTo>
                  <a:pt x="7325" y="4585"/>
                </a:lnTo>
                <a:lnTo>
                  <a:pt x="7381" y="4492"/>
                </a:lnTo>
                <a:lnTo>
                  <a:pt x="7419" y="4380"/>
                </a:lnTo>
                <a:lnTo>
                  <a:pt x="7419" y="4269"/>
                </a:lnTo>
                <a:lnTo>
                  <a:pt x="7419" y="4138"/>
                </a:lnTo>
                <a:lnTo>
                  <a:pt x="7400" y="4008"/>
                </a:lnTo>
                <a:lnTo>
                  <a:pt x="7363" y="3896"/>
                </a:lnTo>
                <a:lnTo>
                  <a:pt x="7325" y="3765"/>
                </a:lnTo>
                <a:lnTo>
                  <a:pt x="7270" y="3653"/>
                </a:lnTo>
                <a:lnTo>
                  <a:pt x="7195" y="3542"/>
                </a:lnTo>
                <a:lnTo>
                  <a:pt x="7120" y="3448"/>
                </a:lnTo>
                <a:lnTo>
                  <a:pt x="7046" y="3355"/>
                </a:lnTo>
                <a:lnTo>
                  <a:pt x="6953" y="3262"/>
                </a:lnTo>
                <a:lnTo>
                  <a:pt x="6859" y="3187"/>
                </a:lnTo>
                <a:lnTo>
                  <a:pt x="6748" y="3132"/>
                </a:lnTo>
                <a:lnTo>
                  <a:pt x="6636" y="3076"/>
                </a:lnTo>
                <a:lnTo>
                  <a:pt x="6505" y="3020"/>
                </a:lnTo>
                <a:lnTo>
                  <a:pt x="6393" y="3001"/>
                </a:lnTo>
                <a:lnTo>
                  <a:pt x="6263" y="2982"/>
                </a:lnTo>
                <a:lnTo>
                  <a:pt x="6114" y="2964"/>
                </a:lnTo>
                <a:lnTo>
                  <a:pt x="6077" y="2964"/>
                </a:lnTo>
                <a:lnTo>
                  <a:pt x="5834" y="3038"/>
                </a:lnTo>
                <a:lnTo>
                  <a:pt x="5704" y="3057"/>
                </a:lnTo>
                <a:lnTo>
                  <a:pt x="5424" y="3057"/>
                </a:lnTo>
                <a:lnTo>
                  <a:pt x="5294" y="3038"/>
                </a:lnTo>
                <a:lnTo>
                  <a:pt x="5051" y="2964"/>
                </a:lnTo>
                <a:close/>
                <a:moveTo>
                  <a:pt x="1342" y="2964"/>
                </a:moveTo>
                <a:lnTo>
                  <a:pt x="1193" y="2982"/>
                </a:lnTo>
                <a:lnTo>
                  <a:pt x="1062" y="3001"/>
                </a:lnTo>
                <a:lnTo>
                  <a:pt x="932" y="3038"/>
                </a:lnTo>
                <a:lnTo>
                  <a:pt x="820" y="3076"/>
                </a:lnTo>
                <a:lnTo>
                  <a:pt x="690" y="3132"/>
                </a:lnTo>
                <a:lnTo>
                  <a:pt x="578" y="3206"/>
                </a:lnTo>
                <a:lnTo>
                  <a:pt x="485" y="3281"/>
                </a:lnTo>
                <a:lnTo>
                  <a:pt x="391" y="3355"/>
                </a:lnTo>
                <a:lnTo>
                  <a:pt x="298" y="3448"/>
                </a:lnTo>
                <a:lnTo>
                  <a:pt x="224" y="3560"/>
                </a:lnTo>
                <a:lnTo>
                  <a:pt x="149" y="3672"/>
                </a:lnTo>
                <a:lnTo>
                  <a:pt x="93" y="3784"/>
                </a:lnTo>
                <a:lnTo>
                  <a:pt x="56" y="3914"/>
                </a:lnTo>
                <a:lnTo>
                  <a:pt x="19" y="4045"/>
                </a:lnTo>
                <a:lnTo>
                  <a:pt x="0" y="4175"/>
                </a:lnTo>
                <a:lnTo>
                  <a:pt x="0" y="4306"/>
                </a:lnTo>
                <a:lnTo>
                  <a:pt x="0" y="4641"/>
                </a:lnTo>
                <a:lnTo>
                  <a:pt x="0" y="4753"/>
                </a:lnTo>
                <a:lnTo>
                  <a:pt x="37" y="4865"/>
                </a:lnTo>
                <a:lnTo>
                  <a:pt x="93" y="4958"/>
                </a:lnTo>
                <a:lnTo>
                  <a:pt x="168" y="5033"/>
                </a:lnTo>
                <a:lnTo>
                  <a:pt x="242" y="5107"/>
                </a:lnTo>
                <a:lnTo>
                  <a:pt x="336" y="5145"/>
                </a:lnTo>
                <a:lnTo>
                  <a:pt x="447" y="5182"/>
                </a:lnTo>
                <a:lnTo>
                  <a:pt x="559" y="5201"/>
                </a:lnTo>
                <a:lnTo>
                  <a:pt x="3896" y="5201"/>
                </a:lnTo>
                <a:lnTo>
                  <a:pt x="4008" y="5182"/>
                </a:lnTo>
                <a:lnTo>
                  <a:pt x="4119" y="5145"/>
                </a:lnTo>
                <a:lnTo>
                  <a:pt x="4213" y="5107"/>
                </a:lnTo>
                <a:lnTo>
                  <a:pt x="4287" y="5033"/>
                </a:lnTo>
                <a:lnTo>
                  <a:pt x="4362" y="4958"/>
                </a:lnTo>
                <a:lnTo>
                  <a:pt x="4399" y="4865"/>
                </a:lnTo>
                <a:lnTo>
                  <a:pt x="4436" y="4753"/>
                </a:lnTo>
                <a:lnTo>
                  <a:pt x="4455" y="4641"/>
                </a:lnTo>
                <a:lnTo>
                  <a:pt x="4455" y="4306"/>
                </a:lnTo>
                <a:lnTo>
                  <a:pt x="4436" y="4175"/>
                </a:lnTo>
                <a:lnTo>
                  <a:pt x="4418" y="4045"/>
                </a:lnTo>
                <a:lnTo>
                  <a:pt x="4399" y="3914"/>
                </a:lnTo>
                <a:lnTo>
                  <a:pt x="4343" y="3784"/>
                </a:lnTo>
                <a:lnTo>
                  <a:pt x="4287" y="3672"/>
                </a:lnTo>
                <a:lnTo>
                  <a:pt x="4231" y="3560"/>
                </a:lnTo>
                <a:lnTo>
                  <a:pt x="4138" y="3448"/>
                </a:lnTo>
                <a:lnTo>
                  <a:pt x="4063" y="3355"/>
                </a:lnTo>
                <a:lnTo>
                  <a:pt x="3970" y="3281"/>
                </a:lnTo>
                <a:lnTo>
                  <a:pt x="3858" y="3206"/>
                </a:lnTo>
                <a:lnTo>
                  <a:pt x="3747" y="3132"/>
                </a:lnTo>
                <a:lnTo>
                  <a:pt x="3635" y="3076"/>
                </a:lnTo>
                <a:lnTo>
                  <a:pt x="3504" y="3038"/>
                </a:lnTo>
                <a:lnTo>
                  <a:pt x="3392" y="3001"/>
                </a:lnTo>
                <a:lnTo>
                  <a:pt x="3243" y="2982"/>
                </a:lnTo>
                <a:lnTo>
                  <a:pt x="3113" y="2964"/>
                </a:lnTo>
                <a:lnTo>
                  <a:pt x="3020" y="2964"/>
                </a:lnTo>
                <a:lnTo>
                  <a:pt x="2833" y="3057"/>
                </a:lnTo>
                <a:lnTo>
                  <a:pt x="2647" y="3113"/>
                </a:lnTo>
                <a:lnTo>
                  <a:pt x="2442" y="3150"/>
                </a:lnTo>
                <a:lnTo>
                  <a:pt x="2013" y="3150"/>
                </a:lnTo>
                <a:lnTo>
                  <a:pt x="1808" y="3113"/>
                </a:lnTo>
                <a:lnTo>
                  <a:pt x="1622" y="3057"/>
                </a:lnTo>
                <a:lnTo>
                  <a:pt x="1435" y="2964"/>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48"/>
          <p:cNvSpPr/>
          <p:nvPr/>
        </p:nvSpPr>
        <p:spPr>
          <a:xfrm>
            <a:off x="6508741" y="990600"/>
            <a:ext cx="111947" cy="127979"/>
          </a:xfrm>
          <a:custGeom>
            <a:avLst/>
            <a:gdLst/>
            <a:ahLst/>
            <a:cxnLst/>
            <a:rect l="l" t="t" r="r" b="b"/>
            <a:pathLst>
              <a:path w="5202" h="5947" extrusionOk="0">
                <a:moveTo>
                  <a:pt x="3710" y="1920"/>
                </a:moveTo>
                <a:lnTo>
                  <a:pt x="3710" y="2050"/>
                </a:lnTo>
                <a:lnTo>
                  <a:pt x="3673" y="2069"/>
                </a:lnTo>
                <a:lnTo>
                  <a:pt x="3635" y="2106"/>
                </a:lnTo>
                <a:lnTo>
                  <a:pt x="3561" y="2330"/>
                </a:lnTo>
                <a:lnTo>
                  <a:pt x="3524" y="2423"/>
                </a:lnTo>
                <a:lnTo>
                  <a:pt x="3449" y="2498"/>
                </a:lnTo>
                <a:lnTo>
                  <a:pt x="3393" y="2535"/>
                </a:lnTo>
                <a:lnTo>
                  <a:pt x="3300" y="2572"/>
                </a:lnTo>
                <a:lnTo>
                  <a:pt x="3207" y="2610"/>
                </a:lnTo>
                <a:lnTo>
                  <a:pt x="3095" y="2610"/>
                </a:lnTo>
                <a:lnTo>
                  <a:pt x="2983" y="2572"/>
                </a:lnTo>
                <a:lnTo>
                  <a:pt x="2890" y="2498"/>
                </a:lnTo>
                <a:lnTo>
                  <a:pt x="2834" y="2460"/>
                </a:lnTo>
                <a:lnTo>
                  <a:pt x="2778" y="2386"/>
                </a:lnTo>
                <a:lnTo>
                  <a:pt x="2741" y="2311"/>
                </a:lnTo>
                <a:lnTo>
                  <a:pt x="2703" y="2218"/>
                </a:lnTo>
                <a:lnTo>
                  <a:pt x="2685" y="2181"/>
                </a:lnTo>
                <a:lnTo>
                  <a:pt x="2666" y="2162"/>
                </a:lnTo>
                <a:lnTo>
                  <a:pt x="2592" y="2144"/>
                </a:lnTo>
                <a:lnTo>
                  <a:pt x="2536" y="2162"/>
                </a:lnTo>
                <a:lnTo>
                  <a:pt x="2517" y="2181"/>
                </a:lnTo>
                <a:lnTo>
                  <a:pt x="2498" y="2218"/>
                </a:lnTo>
                <a:lnTo>
                  <a:pt x="2442" y="2311"/>
                </a:lnTo>
                <a:lnTo>
                  <a:pt x="2405" y="2405"/>
                </a:lnTo>
                <a:lnTo>
                  <a:pt x="2349" y="2460"/>
                </a:lnTo>
                <a:lnTo>
                  <a:pt x="2312" y="2516"/>
                </a:lnTo>
                <a:lnTo>
                  <a:pt x="2256" y="2554"/>
                </a:lnTo>
                <a:lnTo>
                  <a:pt x="2200" y="2591"/>
                </a:lnTo>
                <a:lnTo>
                  <a:pt x="2088" y="2610"/>
                </a:lnTo>
                <a:lnTo>
                  <a:pt x="1976" y="2610"/>
                </a:lnTo>
                <a:lnTo>
                  <a:pt x="1883" y="2572"/>
                </a:lnTo>
                <a:lnTo>
                  <a:pt x="1790" y="2535"/>
                </a:lnTo>
                <a:lnTo>
                  <a:pt x="1753" y="2498"/>
                </a:lnTo>
                <a:lnTo>
                  <a:pt x="1678" y="2423"/>
                </a:lnTo>
                <a:lnTo>
                  <a:pt x="1622" y="2330"/>
                </a:lnTo>
                <a:lnTo>
                  <a:pt x="1566" y="2106"/>
                </a:lnTo>
                <a:lnTo>
                  <a:pt x="1510" y="2069"/>
                </a:lnTo>
                <a:lnTo>
                  <a:pt x="1492" y="2050"/>
                </a:lnTo>
                <a:lnTo>
                  <a:pt x="1492" y="1920"/>
                </a:lnTo>
                <a:lnTo>
                  <a:pt x="2014" y="1976"/>
                </a:lnTo>
                <a:lnTo>
                  <a:pt x="2592" y="1994"/>
                </a:lnTo>
                <a:lnTo>
                  <a:pt x="3188" y="1976"/>
                </a:lnTo>
                <a:lnTo>
                  <a:pt x="3710" y="1920"/>
                </a:lnTo>
                <a:close/>
                <a:moveTo>
                  <a:pt x="1566" y="3355"/>
                </a:moveTo>
                <a:lnTo>
                  <a:pt x="2126" y="3728"/>
                </a:lnTo>
                <a:lnTo>
                  <a:pt x="2405" y="4194"/>
                </a:lnTo>
                <a:lnTo>
                  <a:pt x="2032" y="5573"/>
                </a:lnTo>
                <a:lnTo>
                  <a:pt x="1566" y="3355"/>
                </a:lnTo>
                <a:close/>
                <a:moveTo>
                  <a:pt x="3635" y="3355"/>
                </a:moveTo>
                <a:lnTo>
                  <a:pt x="3151" y="5573"/>
                </a:lnTo>
                <a:lnTo>
                  <a:pt x="2778" y="4194"/>
                </a:lnTo>
                <a:lnTo>
                  <a:pt x="3058" y="3728"/>
                </a:lnTo>
                <a:lnTo>
                  <a:pt x="3635" y="3355"/>
                </a:lnTo>
                <a:close/>
                <a:moveTo>
                  <a:pt x="1995" y="0"/>
                </a:moveTo>
                <a:lnTo>
                  <a:pt x="1865" y="19"/>
                </a:lnTo>
                <a:lnTo>
                  <a:pt x="1753" y="56"/>
                </a:lnTo>
                <a:lnTo>
                  <a:pt x="1697" y="93"/>
                </a:lnTo>
                <a:lnTo>
                  <a:pt x="1660" y="149"/>
                </a:lnTo>
                <a:lnTo>
                  <a:pt x="1529" y="317"/>
                </a:lnTo>
                <a:lnTo>
                  <a:pt x="1399" y="559"/>
                </a:lnTo>
                <a:lnTo>
                  <a:pt x="1287" y="820"/>
                </a:lnTo>
                <a:lnTo>
                  <a:pt x="1175" y="1100"/>
                </a:lnTo>
                <a:lnTo>
                  <a:pt x="839" y="1193"/>
                </a:lnTo>
                <a:lnTo>
                  <a:pt x="597" y="1268"/>
                </a:lnTo>
                <a:lnTo>
                  <a:pt x="504" y="1323"/>
                </a:lnTo>
                <a:lnTo>
                  <a:pt x="429" y="1379"/>
                </a:lnTo>
                <a:lnTo>
                  <a:pt x="392" y="1435"/>
                </a:lnTo>
                <a:lnTo>
                  <a:pt x="373" y="1491"/>
                </a:lnTo>
                <a:lnTo>
                  <a:pt x="392" y="1547"/>
                </a:lnTo>
                <a:lnTo>
                  <a:pt x="429" y="1603"/>
                </a:lnTo>
                <a:lnTo>
                  <a:pt x="485" y="1640"/>
                </a:lnTo>
                <a:lnTo>
                  <a:pt x="578" y="1696"/>
                </a:lnTo>
                <a:lnTo>
                  <a:pt x="802" y="1789"/>
                </a:lnTo>
                <a:lnTo>
                  <a:pt x="1119" y="1864"/>
                </a:lnTo>
                <a:lnTo>
                  <a:pt x="1119" y="2069"/>
                </a:lnTo>
                <a:lnTo>
                  <a:pt x="1175" y="2255"/>
                </a:lnTo>
                <a:lnTo>
                  <a:pt x="1231" y="2442"/>
                </a:lnTo>
                <a:lnTo>
                  <a:pt x="1324" y="2610"/>
                </a:lnTo>
                <a:lnTo>
                  <a:pt x="597" y="2610"/>
                </a:lnTo>
                <a:lnTo>
                  <a:pt x="560" y="2628"/>
                </a:lnTo>
                <a:lnTo>
                  <a:pt x="504" y="2684"/>
                </a:lnTo>
                <a:lnTo>
                  <a:pt x="467" y="2777"/>
                </a:lnTo>
                <a:lnTo>
                  <a:pt x="467" y="2815"/>
                </a:lnTo>
                <a:lnTo>
                  <a:pt x="485" y="2871"/>
                </a:lnTo>
                <a:lnTo>
                  <a:pt x="784" y="3560"/>
                </a:lnTo>
                <a:lnTo>
                  <a:pt x="616" y="3672"/>
                </a:lnTo>
                <a:lnTo>
                  <a:pt x="467" y="3803"/>
                </a:lnTo>
                <a:lnTo>
                  <a:pt x="336" y="3952"/>
                </a:lnTo>
                <a:lnTo>
                  <a:pt x="224" y="4119"/>
                </a:lnTo>
                <a:lnTo>
                  <a:pt x="131" y="4306"/>
                </a:lnTo>
                <a:lnTo>
                  <a:pt x="57" y="4492"/>
                </a:lnTo>
                <a:lnTo>
                  <a:pt x="19" y="4697"/>
                </a:lnTo>
                <a:lnTo>
                  <a:pt x="1" y="4902"/>
                </a:lnTo>
                <a:lnTo>
                  <a:pt x="1" y="5424"/>
                </a:lnTo>
                <a:lnTo>
                  <a:pt x="19" y="5536"/>
                </a:lnTo>
                <a:lnTo>
                  <a:pt x="38" y="5629"/>
                </a:lnTo>
                <a:lnTo>
                  <a:pt x="94" y="5722"/>
                </a:lnTo>
                <a:lnTo>
                  <a:pt x="150" y="5797"/>
                </a:lnTo>
                <a:lnTo>
                  <a:pt x="224" y="5853"/>
                </a:lnTo>
                <a:lnTo>
                  <a:pt x="318" y="5909"/>
                </a:lnTo>
                <a:lnTo>
                  <a:pt x="411" y="5927"/>
                </a:lnTo>
                <a:lnTo>
                  <a:pt x="523" y="5946"/>
                </a:lnTo>
                <a:lnTo>
                  <a:pt x="4679" y="5946"/>
                </a:lnTo>
                <a:lnTo>
                  <a:pt x="4772" y="5927"/>
                </a:lnTo>
                <a:lnTo>
                  <a:pt x="4884" y="5909"/>
                </a:lnTo>
                <a:lnTo>
                  <a:pt x="4959" y="5853"/>
                </a:lnTo>
                <a:lnTo>
                  <a:pt x="5052" y="5797"/>
                </a:lnTo>
                <a:lnTo>
                  <a:pt x="5108" y="5722"/>
                </a:lnTo>
                <a:lnTo>
                  <a:pt x="5164" y="5629"/>
                </a:lnTo>
                <a:lnTo>
                  <a:pt x="5183" y="5536"/>
                </a:lnTo>
                <a:lnTo>
                  <a:pt x="5201" y="5424"/>
                </a:lnTo>
                <a:lnTo>
                  <a:pt x="5201" y="4902"/>
                </a:lnTo>
                <a:lnTo>
                  <a:pt x="5183" y="4697"/>
                </a:lnTo>
                <a:lnTo>
                  <a:pt x="5145" y="4492"/>
                </a:lnTo>
                <a:lnTo>
                  <a:pt x="5071" y="4306"/>
                </a:lnTo>
                <a:lnTo>
                  <a:pt x="4996" y="4138"/>
                </a:lnTo>
                <a:lnTo>
                  <a:pt x="4884" y="3970"/>
                </a:lnTo>
                <a:lnTo>
                  <a:pt x="4754" y="3821"/>
                </a:lnTo>
                <a:lnTo>
                  <a:pt x="4605" y="3691"/>
                </a:lnTo>
                <a:lnTo>
                  <a:pt x="4456" y="3579"/>
                </a:lnTo>
                <a:lnTo>
                  <a:pt x="4735" y="2852"/>
                </a:lnTo>
                <a:lnTo>
                  <a:pt x="4735" y="2815"/>
                </a:lnTo>
                <a:lnTo>
                  <a:pt x="4735" y="2759"/>
                </a:lnTo>
                <a:lnTo>
                  <a:pt x="4717" y="2684"/>
                </a:lnTo>
                <a:lnTo>
                  <a:pt x="4642" y="2628"/>
                </a:lnTo>
                <a:lnTo>
                  <a:pt x="4605" y="2610"/>
                </a:lnTo>
                <a:lnTo>
                  <a:pt x="3878" y="2610"/>
                </a:lnTo>
                <a:lnTo>
                  <a:pt x="3971" y="2442"/>
                </a:lnTo>
                <a:lnTo>
                  <a:pt x="4027" y="2255"/>
                </a:lnTo>
                <a:lnTo>
                  <a:pt x="4064" y="2069"/>
                </a:lnTo>
                <a:lnTo>
                  <a:pt x="4083" y="1864"/>
                </a:lnTo>
                <a:lnTo>
                  <a:pt x="4400" y="1789"/>
                </a:lnTo>
                <a:lnTo>
                  <a:pt x="4623" y="1696"/>
                </a:lnTo>
                <a:lnTo>
                  <a:pt x="4717" y="1640"/>
                </a:lnTo>
                <a:lnTo>
                  <a:pt x="4772" y="1603"/>
                </a:lnTo>
                <a:lnTo>
                  <a:pt x="4810" y="1547"/>
                </a:lnTo>
                <a:lnTo>
                  <a:pt x="4828" y="1491"/>
                </a:lnTo>
                <a:lnTo>
                  <a:pt x="4810" y="1435"/>
                </a:lnTo>
                <a:lnTo>
                  <a:pt x="4772" y="1379"/>
                </a:lnTo>
                <a:lnTo>
                  <a:pt x="4698" y="1323"/>
                </a:lnTo>
                <a:lnTo>
                  <a:pt x="4605" y="1268"/>
                </a:lnTo>
                <a:lnTo>
                  <a:pt x="4344" y="1193"/>
                </a:lnTo>
                <a:lnTo>
                  <a:pt x="4008" y="1100"/>
                </a:lnTo>
                <a:lnTo>
                  <a:pt x="3915" y="820"/>
                </a:lnTo>
                <a:lnTo>
                  <a:pt x="3803" y="559"/>
                </a:lnTo>
                <a:lnTo>
                  <a:pt x="3673" y="317"/>
                </a:lnTo>
                <a:lnTo>
                  <a:pt x="3542" y="149"/>
                </a:lnTo>
                <a:lnTo>
                  <a:pt x="3505" y="93"/>
                </a:lnTo>
                <a:lnTo>
                  <a:pt x="3449" y="56"/>
                </a:lnTo>
                <a:lnTo>
                  <a:pt x="3337" y="19"/>
                </a:lnTo>
                <a:lnTo>
                  <a:pt x="3207" y="0"/>
                </a:lnTo>
                <a:lnTo>
                  <a:pt x="3151" y="19"/>
                </a:lnTo>
                <a:lnTo>
                  <a:pt x="3076" y="37"/>
                </a:lnTo>
                <a:lnTo>
                  <a:pt x="2759" y="205"/>
                </a:lnTo>
                <a:lnTo>
                  <a:pt x="2685" y="242"/>
                </a:lnTo>
                <a:lnTo>
                  <a:pt x="2517" y="242"/>
                </a:lnTo>
                <a:lnTo>
                  <a:pt x="2424" y="205"/>
                </a:lnTo>
                <a:lnTo>
                  <a:pt x="2107" y="37"/>
                </a:lnTo>
                <a:lnTo>
                  <a:pt x="2051" y="19"/>
                </a:lnTo>
                <a:lnTo>
                  <a:pt x="1995"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48"/>
          <p:cNvSpPr/>
          <p:nvPr/>
        </p:nvSpPr>
        <p:spPr>
          <a:xfrm>
            <a:off x="6165801" y="990600"/>
            <a:ext cx="111538" cy="127979"/>
          </a:xfrm>
          <a:custGeom>
            <a:avLst/>
            <a:gdLst/>
            <a:ahLst/>
            <a:cxnLst/>
            <a:rect l="l" t="t" r="r" b="b"/>
            <a:pathLst>
              <a:path w="5183" h="5947" extrusionOk="0">
                <a:moveTo>
                  <a:pt x="2592" y="0"/>
                </a:moveTo>
                <a:lnTo>
                  <a:pt x="2442" y="19"/>
                </a:lnTo>
                <a:lnTo>
                  <a:pt x="2293" y="37"/>
                </a:lnTo>
                <a:lnTo>
                  <a:pt x="2144" y="75"/>
                </a:lnTo>
                <a:lnTo>
                  <a:pt x="2014" y="130"/>
                </a:lnTo>
                <a:lnTo>
                  <a:pt x="1883" y="186"/>
                </a:lnTo>
                <a:lnTo>
                  <a:pt x="1771" y="261"/>
                </a:lnTo>
                <a:lnTo>
                  <a:pt x="1641" y="336"/>
                </a:lnTo>
                <a:lnTo>
                  <a:pt x="1548" y="447"/>
                </a:lnTo>
                <a:lnTo>
                  <a:pt x="1454" y="541"/>
                </a:lnTo>
                <a:lnTo>
                  <a:pt x="1361" y="652"/>
                </a:lnTo>
                <a:lnTo>
                  <a:pt x="1287" y="783"/>
                </a:lnTo>
                <a:lnTo>
                  <a:pt x="1231" y="913"/>
                </a:lnTo>
                <a:lnTo>
                  <a:pt x="1175" y="1044"/>
                </a:lnTo>
                <a:lnTo>
                  <a:pt x="1138" y="1193"/>
                </a:lnTo>
                <a:lnTo>
                  <a:pt x="1119" y="1342"/>
                </a:lnTo>
                <a:lnTo>
                  <a:pt x="1100" y="1491"/>
                </a:lnTo>
                <a:lnTo>
                  <a:pt x="1119" y="1640"/>
                </a:lnTo>
                <a:lnTo>
                  <a:pt x="1138" y="1789"/>
                </a:lnTo>
                <a:lnTo>
                  <a:pt x="1175" y="1939"/>
                </a:lnTo>
                <a:lnTo>
                  <a:pt x="1231" y="2069"/>
                </a:lnTo>
                <a:lnTo>
                  <a:pt x="1287" y="2200"/>
                </a:lnTo>
                <a:lnTo>
                  <a:pt x="1361" y="2311"/>
                </a:lnTo>
                <a:lnTo>
                  <a:pt x="1454" y="2442"/>
                </a:lnTo>
                <a:lnTo>
                  <a:pt x="1548" y="2535"/>
                </a:lnTo>
                <a:lnTo>
                  <a:pt x="1641" y="2628"/>
                </a:lnTo>
                <a:lnTo>
                  <a:pt x="1771" y="2721"/>
                </a:lnTo>
                <a:lnTo>
                  <a:pt x="1883" y="2796"/>
                </a:lnTo>
                <a:lnTo>
                  <a:pt x="2014" y="2852"/>
                </a:lnTo>
                <a:lnTo>
                  <a:pt x="2144" y="2908"/>
                </a:lnTo>
                <a:lnTo>
                  <a:pt x="2293" y="2945"/>
                </a:lnTo>
                <a:lnTo>
                  <a:pt x="2442" y="2964"/>
                </a:lnTo>
                <a:lnTo>
                  <a:pt x="2592" y="2982"/>
                </a:lnTo>
                <a:lnTo>
                  <a:pt x="2741" y="2964"/>
                </a:lnTo>
                <a:lnTo>
                  <a:pt x="2890" y="2945"/>
                </a:lnTo>
                <a:lnTo>
                  <a:pt x="3039" y="2908"/>
                </a:lnTo>
                <a:lnTo>
                  <a:pt x="3169" y="2852"/>
                </a:lnTo>
                <a:lnTo>
                  <a:pt x="3300" y="2796"/>
                </a:lnTo>
                <a:lnTo>
                  <a:pt x="3430" y="2721"/>
                </a:lnTo>
                <a:lnTo>
                  <a:pt x="3542" y="2628"/>
                </a:lnTo>
                <a:lnTo>
                  <a:pt x="3635" y="2535"/>
                </a:lnTo>
                <a:lnTo>
                  <a:pt x="3747" y="2442"/>
                </a:lnTo>
                <a:lnTo>
                  <a:pt x="3822" y="2311"/>
                </a:lnTo>
                <a:lnTo>
                  <a:pt x="3896" y="2200"/>
                </a:lnTo>
                <a:lnTo>
                  <a:pt x="3952" y="2069"/>
                </a:lnTo>
                <a:lnTo>
                  <a:pt x="4008" y="1939"/>
                </a:lnTo>
                <a:lnTo>
                  <a:pt x="4045" y="1789"/>
                </a:lnTo>
                <a:lnTo>
                  <a:pt x="4064" y="1640"/>
                </a:lnTo>
                <a:lnTo>
                  <a:pt x="4083" y="1491"/>
                </a:lnTo>
                <a:lnTo>
                  <a:pt x="4064" y="1342"/>
                </a:lnTo>
                <a:lnTo>
                  <a:pt x="4045" y="1193"/>
                </a:lnTo>
                <a:lnTo>
                  <a:pt x="4008" y="1044"/>
                </a:lnTo>
                <a:lnTo>
                  <a:pt x="3952" y="913"/>
                </a:lnTo>
                <a:lnTo>
                  <a:pt x="3896" y="783"/>
                </a:lnTo>
                <a:lnTo>
                  <a:pt x="3822" y="652"/>
                </a:lnTo>
                <a:lnTo>
                  <a:pt x="3747" y="541"/>
                </a:lnTo>
                <a:lnTo>
                  <a:pt x="3635" y="447"/>
                </a:lnTo>
                <a:lnTo>
                  <a:pt x="3542" y="336"/>
                </a:lnTo>
                <a:lnTo>
                  <a:pt x="3430" y="261"/>
                </a:lnTo>
                <a:lnTo>
                  <a:pt x="3300" y="186"/>
                </a:lnTo>
                <a:lnTo>
                  <a:pt x="3169" y="130"/>
                </a:lnTo>
                <a:lnTo>
                  <a:pt x="3039" y="75"/>
                </a:lnTo>
                <a:lnTo>
                  <a:pt x="2890" y="37"/>
                </a:lnTo>
                <a:lnTo>
                  <a:pt x="2741" y="19"/>
                </a:lnTo>
                <a:lnTo>
                  <a:pt x="2592" y="0"/>
                </a:lnTo>
                <a:close/>
                <a:moveTo>
                  <a:pt x="1548" y="3337"/>
                </a:moveTo>
                <a:lnTo>
                  <a:pt x="1399" y="3355"/>
                </a:lnTo>
                <a:lnTo>
                  <a:pt x="1231" y="3374"/>
                </a:lnTo>
                <a:lnTo>
                  <a:pt x="1082" y="3411"/>
                </a:lnTo>
                <a:lnTo>
                  <a:pt x="951" y="3467"/>
                </a:lnTo>
                <a:lnTo>
                  <a:pt x="802" y="3523"/>
                </a:lnTo>
                <a:lnTo>
                  <a:pt x="690" y="3616"/>
                </a:lnTo>
                <a:lnTo>
                  <a:pt x="560" y="3691"/>
                </a:lnTo>
                <a:lnTo>
                  <a:pt x="448" y="3803"/>
                </a:lnTo>
                <a:lnTo>
                  <a:pt x="355" y="3914"/>
                </a:lnTo>
                <a:lnTo>
                  <a:pt x="262" y="4026"/>
                </a:lnTo>
                <a:lnTo>
                  <a:pt x="187" y="4157"/>
                </a:lnTo>
                <a:lnTo>
                  <a:pt x="112" y="4287"/>
                </a:lnTo>
                <a:lnTo>
                  <a:pt x="57" y="4436"/>
                </a:lnTo>
                <a:lnTo>
                  <a:pt x="19" y="4585"/>
                </a:lnTo>
                <a:lnTo>
                  <a:pt x="1" y="4735"/>
                </a:lnTo>
                <a:lnTo>
                  <a:pt x="1" y="4902"/>
                </a:lnTo>
                <a:lnTo>
                  <a:pt x="1" y="5387"/>
                </a:lnTo>
                <a:lnTo>
                  <a:pt x="1" y="5499"/>
                </a:lnTo>
                <a:lnTo>
                  <a:pt x="38" y="5592"/>
                </a:lnTo>
                <a:lnTo>
                  <a:pt x="94" y="5685"/>
                </a:lnTo>
                <a:lnTo>
                  <a:pt x="150" y="5778"/>
                </a:lnTo>
                <a:lnTo>
                  <a:pt x="243" y="5853"/>
                </a:lnTo>
                <a:lnTo>
                  <a:pt x="336" y="5890"/>
                </a:lnTo>
                <a:lnTo>
                  <a:pt x="448" y="5927"/>
                </a:lnTo>
                <a:lnTo>
                  <a:pt x="560" y="5946"/>
                </a:lnTo>
                <a:lnTo>
                  <a:pt x="4642" y="5946"/>
                </a:lnTo>
                <a:lnTo>
                  <a:pt x="4754" y="5927"/>
                </a:lnTo>
                <a:lnTo>
                  <a:pt x="4847" y="5890"/>
                </a:lnTo>
                <a:lnTo>
                  <a:pt x="4940" y="5853"/>
                </a:lnTo>
                <a:lnTo>
                  <a:pt x="5033" y="5778"/>
                </a:lnTo>
                <a:lnTo>
                  <a:pt x="5089" y="5685"/>
                </a:lnTo>
                <a:lnTo>
                  <a:pt x="5145" y="5592"/>
                </a:lnTo>
                <a:lnTo>
                  <a:pt x="5182" y="5499"/>
                </a:lnTo>
                <a:lnTo>
                  <a:pt x="5182" y="5387"/>
                </a:lnTo>
                <a:lnTo>
                  <a:pt x="5182" y="4902"/>
                </a:lnTo>
                <a:lnTo>
                  <a:pt x="5182" y="4735"/>
                </a:lnTo>
                <a:lnTo>
                  <a:pt x="5164" y="4585"/>
                </a:lnTo>
                <a:lnTo>
                  <a:pt x="5127" y="4436"/>
                </a:lnTo>
                <a:lnTo>
                  <a:pt x="5071" y="4287"/>
                </a:lnTo>
                <a:lnTo>
                  <a:pt x="4996" y="4157"/>
                </a:lnTo>
                <a:lnTo>
                  <a:pt x="4922" y="4026"/>
                </a:lnTo>
                <a:lnTo>
                  <a:pt x="4828" y="3914"/>
                </a:lnTo>
                <a:lnTo>
                  <a:pt x="4735" y="3803"/>
                </a:lnTo>
                <a:lnTo>
                  <a:pt x="4623" y="3691"/>
                </a:lnTo>
                <a:lnTo>
                  <a:pt x="4511" y="3616"/>
                </a:lnTo>
                <a:lnTo>
                  <a:pt x="4381" y="3523"/>
                </a:lnTo>
                <a:lnTo>
                  <a:pt x="4232" y="3467"/>
                </a:lnTo>
                <a:lnTo>
                  <a:pt x="4101" y="3411"/>
                </a:lnTo>
                <a:lnTo>
                  <a:pt x="3952" y="3374"/>
                </a:lnTo>
                <a:lnTo>
                  <a:pt x="3784" y="3355"/>
                </a:lnTo>
                <a:lnTo>
                  <a:pt x="3635" y="3337"/>
                </a:lnTo>
                <a:lnTo>
                  <a:pt x="3430" y="3337"/>
                </a:lnTo>
                <a:lnTo>
                  <a:pt x="3244" y="3411"/>
                </a:lnTo>
                <a:lnTo>
                  <a:pt x="3039" y="3486"/>
                </a:lnTo>
                <a:lnTo>
                  <a:pt x="2815" y="3523"/>
                </a:lnTo>
                <a:lnTo>
                  <a:pt x="2368" y="3523"/>
                </a:lnTo>
                <a:lnTo>
                  <a:pt x="2163" y="3486"/>
                </a:lnTo>
                <a:lnTo>
                  <a:pt x="1939" y="3411"/>
                </a:lnTo>
                <a:lnTo>
                  <a:pt x="1753" y="3337"/>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48"/>
          <p:cNvSpPr/>
          <p:nvPr/>
        </p:nvSpPr>
        <p:spPr>
          <a:xfrm>
            <a:off x="5803603" y="990600"/>
            <a:ext cx="111947" cy="127979"/>
          </a:xfrm>
          <a:custGeom>
            <a:avLst/>
            <a:gdLst/>
            <a:ahLst/>
            <a:cxnLst/>
            <a:rect l="l" t="t" r="r" b="b"/>
            <a:pathLst>
              <a:path w="5202" h="5947" extrusionOk="0">
                <a:moveTo>
                  <a:pt x="2610" y="0"/>
                </a:moveTo>
                <a:lnTo>
                  <a:pt x="2461" y="19"/>
                </a:lnTo>
                <a:lnTo>
                  <a:pt x="2312" y="37"/>
                </a:lnTo>
                <a:lnTo>
                  <a:pt x="2163" y="75"/>
                </a:lnTo>
                <a:lnTo>
                  <a:pt x="2033" y="130"/>
                </a:lnTo>
                <a:lnTo>
                  <a:pt x="1902" y="186"/>
                </a:lnTo>
                <a:lnTo>
                  <a:pt x="1772" y="261"/>
                </a:lnTo>
                <a:lnTo>
                  <a:pt x="1660" y="336"/>
                </a:lnTo>
                <a:lnTo>
                  <a:pt x="1567" y="447"/>
                </a:lnTo>
                <a:lnTo>
                  <a:pt x="1455" y="541"/>
                </a:lnTo>
                <a:lnTo>
                  <a:pt x="1380" y="652"/>
                </a:lnTo>
                <a:lnTo>
                  <a:pt x="1306" y="783"/>
                </a:lnTo>
                <a:lnTo>
                  <a:pt x="1231" y="913"/>
                </a:lnTo>
                <a:lnTo>
                  <a:pt x="1194" y="1044"/>
                </a:lnTo>
                <a:lnTo>
                  <a:pt x="1156" y="1193"/>
                </a:lnTo>
                <a:lnTo>
                  <a:pt x="1138" y="1342"/>
                </a:lnTo>
                <a:lnTo>
                  <a:pt x="1119" y="1491"/>
                </a:lnTo>
                <a:lnTo>
                  <a:pt x="1138" y="1640"/>
                </a:lnTo>
                <a:lnTo>
                  <a:pt x="1156" y="1789"/>
                </a:lnTo>
                <a:lnTo>
                  <a:pt x="1194" y="1939"/>
                </a:lnTo>
                <a:lnTo>
                  <a:pt x="1231" y="2069"/>
                </a:lnTo>
                <a:lnTo>
                  <a:pt x="1306" y="2200"/>
                </a:lnTo>
                <a:lnTo>
                  <a:pt x="1380" y="2311"/>
                </a:lnTo>
                <a:lnTo>
                  <a:pt x="1455" y="2442"/>
                </a:lnTo>
                <a:lnTo>
                  <a:pt x="1567" y="2535"/>
                </a:lnTo>
                <a:lnTo>
                  <a:pt x="1660" y="2628"/>
                </a:lnTo>
                <a:lnTo>
                  <a:pt x="1772" y="2721"/>
                </a:lnTo>
                <a:lnTo>
                  <a:pt x="1902" y="2796"/>
                </a:lnTo>
                <a:lnTo>
                  <a:pt x="2033" y="2852"/>
                </a:lnTo>
                <a:lnTo>
                  <a:pt x="2163" y="2908"/>
                </a:lnTo>
                <a:lnTo>
                  <a:pt x="2312" y="2945"/>
                </a:lnTo>
                <a:lnTo>
                  <a:pt x="2461" y="2964"/>
                </a:lnTo>
                <a:lnTo>
                  <a:pt x="2610" y="2982"/>
                </a:lnTo>
                <a:lnTo>
                  <a:pt x="2760" y="2964"/>
                </a:lnTo>
                <a:lnTo>
                  <a:pt x="2909" y="2945"/>
                </a:lnTo>
                <a:lnTo>
                  <a:pt x="3058" y="2908"/>
                </a:lnTo>
                <a:lnTo>
                  <a:pt x="3188" y="2852"/>
                </a:lnTo>
                <a:lnTo>
                  <a:pt x="3319" y="2796"/>
                </a:lnTo>
                <a:lnTo>
                  <a:pt x="3431" y="2721"/>
                </a:lnTo>
                <a:lnTo>
                  <a:pt x="3561" y="2628"/>
                </a:lnTo>
                <a:lnTo>
                  <a:pt x="3654" y="2535"/>
                </a:lnTo>
                <a:lnTo>
                  <a:pt x="3747" y="2442"/>
                </a:lnTo>
                <a:lnTo>
                  <a:pt x="3841" y="2311"/>
                </a:lnTo>
                <a:lnTo>
                  <a:pt x="3915" y="2200"/>
                </a:lnTo>
                <a:lnTo>
                  <a:pt x="3971" y="2069"/>
                </a:lnTo>
                <a:lnTo>
                  <a:pt x="4027" y="1939"/>
                </a:lnTo>
                <a:lnTo>
                  <a:pt x="4064" y="1789"/>
                </a:lnTo>
                <a:lnTo>
                  <a:pt x="4083" y="1640"/>
                </a:lnTo>
                <a:lnTo>
                  <a:pt x="4102" y="1491"/>
                </a:lnTo>
                <a:lnTo>
                  <a:pt x="4083" y="1342"/>
                </a:lnTo>
                <a:lnTo>
                  <a:pt x="4064" y="1193"/>
                </a:lnTo>
                <a:lnTo>
                  <a:pt x="4027" y="1044"/>
                </a:lnTo>
                <a:lnTo>
                  <a:pt x="3971" y="913"/>
                </a:lnTo>
                <a:lnTo>
                  <a:pt x="3915" y="783"/>
                </a:lnTo>
                <a:lnTo>
                  <a:pt x="3841" y="652"/>
                </a:lnTo>
                <a:lnTo>
                  <a:pt x="3747" y="541"/>
                </a:lnTo>
                <a:lnTo>
                  <a:pt x="3654" y="447"/>
                </a:lnTo>
                <a:lnTo>
                  <a:pt x="3561" y="336"/>
                </a:lnTo>
                <a:lnTo>
                  <a:pt x="3431" y="261"/>
                </a:lnTo>
                <a:lnTo>
                  <a:pt x="3319" y="186"/>
                </a:lnTo>
                <a:lnTo>
                  <a:pt x="3188" y="130"/>
                </a:lnTo>
                <a:lnTo>
                  <a:pt x="3058" y="75"/>
                </a:lnTo>
                <a:lnTo>
                  <a:pt x="2909" y="37"/>
                </a:lnTo>
                <a:lnTo>
                  <a:pt x="2760" y="19"/>
                </a:lnTo>
                <a:lnTo>
                  <a:pt x="2610" y="0"/>
                </a:lnTo>
                <a:close/>
                <a:moveTo>
                  <a:pt x="2051" y="3337"/>
                </a:moveTo>
                <a:lnTo>
                  <a:pt x="2424" y="3989"/>
                </a:lnTo>
                <a:lnTo>
                  <a:pt x="2051" y="5573"/>
                </a:lnTo>
                <a:lnTo>
                  <a:pt x="1492" y="3355"/>
                </a:lnTo>
                <a:lnTo>
                  <a:pt x="1343" y="3355"/>
                </a:lnTo>
                <a:lnTo>
                  <a:pt x="1194" y="3392"/>
                </a:lnTo>
                <a:lnTo>
                  <a:pt x="1045" y="3430"/>
                </a:lnTo>
                <a:lnTo>
                  <a:pt x="914" y="3486"/>
                </a:lnTo>
                <a:lnTo>
                  <a:pt x="784" y="3560"/>
                </a:lnTo>
                <a:lnTo>
                  <a:pt x="672" y="3635"/>
                </a:lnTo>
                <a:lnTo>
                  <a:pt x="541" y="3728"/>
                </a:lnTo>
                <a:lnTo>
                  <a:pt x="448" y="3821"/>
                </a:lnTo>
                <a:lnTo>
                  <a:pt x="355" y="3933"/>
                </a:lnTo>
                <a:lnTo>
                  <a:pt x="262" y="4045"/>
                </a:lnTo>
                <a:lnTo>
                  <a:pt x="187" y="4175"/>
                </a:lnTo>
                <a:lnTo>
                  <a:pt x="131" y="4306"/>
                </a:lnTo>
                <a:lnTo>
                  <a:pt x="75" y="4455"/>
                </a:lnTo>
                <a:lnTo>
                  <a:pt x="38" y="4604"/>
                </a:lnTo>
                <a:lnTo>
                  <a:pt x="19" y="4753"/>
                </a:lnTo>
                <a:lnTo>
                  <a:pt x="1" y="4902"/>
                </a:lnTo>
                <a:lnTo>
                  <a:pt x="1" y="5387"/>
                </a:lnTo>
                <a:lnTo>
                  <a:pt x="19" y="5499"/>
                </a:lnTo>
                <a:lnTo>
                  <a:pt x="57" y="5592"/>
                </a:lnTo>
                <a:lnTo>
                  <a:pt x="113" y="5685"/>
                </a:lnTo>
                <a:lnTo>
                  <a:pt x="169" y="5778"/>
                </a:lnTo>
                <a:lnTo>
                  <a:pt x="262" y="5853"/>
                </a:lnTo>
                <a:lnTo>
                  <a:pt x="355" y="5890"/>
                </a:lnTo>
                <a:lnTo>
                  <a:pt x="448" y="5927"/>
                </a:lnTo>
                <a:lnTo>
                  <a:pt x="560" y="5946"/>
                </a:lnTo>
                <a:lnTo>
                  <a:pt x="4642" y="5946"/>
                </a:lnTo>
                <a:lnTo>
                  <a:pt x="4754" y="5927"/>
                </a:lnTo>
                <a:lnTo>
                  <a:pt x="4866" y="5890"/>
                </a:lnTo>
                <a:lnTo>
                  <a:pt x="4959" y="5853"/>
                </a:lnTo>
                <a:lnTo>
                  <a:pt x="5052" y="5778"/>
                </a:lnTo>
                <a:lnTo>
                  <a:pt x="5108" y="5685"/>
                </a:lnTo>
                <a:lnTo>
                  <a:pt x="5164" y="5592"/>
                </a:lnTo>
                <a:lnTo>
                  <a:pt x="5201" y="5499"/>
                </a:lnTo>
                <a:lnTo>
                  <a:pt x="5201" y="5387"/>
                </a:lnTo>
                <a:lnTo>
                  <a:pt x="5201" y="4902"/>
                </a:lnTo>
                <a:lnTo>
                  <a:pt x="5201" y="4753"/>
                </a:lnTo>
                <a:lnTo>
                  <a:pt x="5183" y="4604"/>
                </a:lnTo>
                <a:lnTo>
                  <a:pt x="5145" y="4455"/>
                </a:lnTo>
                <a:lnTo>
                  <a:pt x="5089" y="4306"/>
                </a:lnTo>
                <a:lnTo>
                  <a:pt x="5034" y="4175"/>
                </a:lnTo>
                <a:lnTo>
                  <a:pt x="4959" y="4045"/>
                </a:lnTo>
                <a:lnTo>
                  <a:pt x="4866" y="3933"/>
                </a:lnTo>
                <a:lnTo>
                  <a:pt x="4773" y="3821"/>
                </a:lnTo>
                <a:lnTo>
                  <a:pt x="4661" y="3728"/>
                </a:lnTo>
                <a:lnTo>
                  <a:pt x="4549" y="3635"/>
                </a:lnTo>
                <a:lnTo>
                  <a:pt x="4437" y="3560"/>
                </a:lnTo>
                <a:lnTo>
                  <a:pt x="4307" y="3486"/>
                </a:lnTo>
                <a:lnTo>
                  <a:pt x="4158" y="3430"/>
                </a:lnTo>
                <a:lnTo>
                  <a:pt x="4027" y="3392"/>
                </a:lnTo>
                <a:lnTo>
                  <a:pt x="3878" y="3355"/>
                </a:lnTo>
                <a:lnTo>
                  <a:pt x="3710" y="3355"/>
                </a:lnTo>
                <a:lnTo>
                  <a:pt x="3170" y="5573"/>
                </a:lnTo>
                <a:lnTo>
                  <a:pt x="2797" y="3989"/>
                </a:lnTo>
                <a:lnTo>
                  <a:pt x="3170" y="3337"/>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48"/>
          <p:cNvSpPr/>
          <p:nvPr/>
        </p:nvSpPr>
        <p:spPr>
          <a:xfrm>
            <a:off x="5484742" y="990600"/>
            <a:ext cx="103899" cy="127979"/>
          </a:xfrm>
          <a:custGeom>
            <a:avLst/>
            <a:gdLst/>
            <a:ahLst/>
            <a:cxnLst/>
            <a:rect l="l" t="t" r="r" b="b"/>
            <a:pathLst>
              <a:path w="4828" h="5947" extrusionOk="0">
                <a:moveTo>
                  <a:pt x="466" y="0"/>
                </a:moveTo>
                <a:lnTo>
                  <a:pt x="373" y="19"/>
                </a:lnTo>
                <a:lnTo>
                  <a:pt x="280" y="56"/>
                </a:lnTo>
                <a:lnTo>
                  <a:pt x="205" y="112"/>
                </a:lnTo>
                <a:lnTo>
                  <a:pt x="187" y="186"/>
                </a:lnTo>
                <a:lnTo>
                  <a:pt x="75" y="802"/>
                </a:lnTo>
                <a:lnTo>
                  <a:pt x="19" y="1286"/>
                </a:lnTo>
                <a:lnTo>
                  <a:pt x="0" y="1678"/>
                </a:lnTo>
                <a:lnTo>
                  <a:pt x="0" y="1901"/>
                </a:lnTo>
                <a:lnTo>
                  <a:pt x="56" y="2088"/>
                </a:lnTo>
                <a:lnTo>
                  <a:pt x="112" y="2274"/>
                </a:lnTo>
                <a:lnTo>
                  <a:pt x="205" y="2442"/>
                </a:lnTo>
                <a:lnTo>
                  <a:pt x="336" y="2591"/>
                </a:lnTo>
                <a:lnTo>
                  <a:pt x="466" y="2703"/>
                </a:lnTo>
                <a:lnTo>
                  <a:pt x="615" y="2815"/>
                </a:lnTo>
                <a:lnTo>
                  <a:pt x="802" y="2889"/>
                </a:lnTo>
                <a:lnTo>
                  <a:pt x="634" y="5648"/>
                </a:lnTo>
                <a:lnTo>
                  <a:pt x="653" y="5704"/>
                </a:lnTo>
                <a:lnTo>
                  <a:pt x="653" y="5760"/>
                </a:lnTo>
                <a:lnTo>
                  <a:pt x="727" y="5853"/>
                </a:lnTo>
                <a:lnTo>
                  <a:pt x="802" y="5927"/>
                </a:lnTo>
                <a:lnTo>
                  <a:pt x="858" y="5946"/>
                </a:lnTo>
                <a:lnTo>
                  <a:pt x="1715" y="5946"/>
                </a:lnTo>
                <a:lnTo>
                  <a:pt x="1771" y="5927"/>
                </a:lnTo>
                <a:lnTo>
                  <a:pt x="1864" y="5853"/>
                </a:lnTo>
                <a:lnTo>
                  <a:pt x="1920" y="5760"/>
                </a:lnTo>
                <a:lnTo>
                  <a:pt x="1939" y="5704"/>
                </a:lnTo>
                <a:lnTo>
                  <a:pt x="1939" y="5648"/>
                </a:lnTo>
                <a:lnTo>
                  <a:pt x="1790" y="2889"/>
                </a:lnTo>
                <a:lnTo>
                  <a:pt x="1957" y="2815"/>
                </a:lnTo>
                <a:lnTo>
                  <a:pt x="2125" y="2703"/>
                </a:lnTo>
                <a:lnTo>
                  <a:pt x="2256" y="2591"/>
                </a:lnTo>
                <a:lnTo>
                  <a:pt x="2367" y="2442"/>
                </a:lnTo>
                <a:lnTo>
                  <a:pt x="2461" y="2274"/>
                </a:lnTo>
                <a:lnTo>
                  <a:pt x="2535" y="2088"/>
                </a:lnTo>
                <a:lnTo>
                  <a:pt x="2572" y="1901"/>
                </a:lnTo>
                <a:lnTo>
                  <a:pt x="2591" y="1678"/>
                </a:lnTo>
                <a:lnTo>
                  <a:pt x="2572" y="1286"/>
                </a:lnTo>
                <a:lnTo>
                  <a:pt x="2498" y="802"/>
                </a:lnTo>
                <a:lnTo>
                  <a:pt x="2405" y="186"/>
                </a:lnTo>
                <a:lnTo>
                  <a:pt x="2367" y="112"/>
                </a:lnTo>
                <a:lnTo>
                  <a:pt x="2311" y="56"/>
                </a:lnTo>
                <a:lnTo>
                  <a:pt x="2218" y="19"/>
                </a:lnTo>
                <a:lnTo>
                  <a:pt x="2125" y="0"/>
                </a:lnTo>
                <a:lnTo>
                  <a:pt x="2032" y="19"/>
                </a:lnTo>
                <a:lnTo>
                  <a:pt x="1939" y="56"/>
                </a:lnTo>
                <a:lnTo>
                  <a:pt x="1883" y="112"/>
                </a:lnTo>
                <a:lnTo>
                  <a:pt x="1864" y="149"/>
                </a:lnTo>
                <a:lnTo>
                  <a:pt x="1845" y="186"/>
                </a:lnTo>
                <a:lnTo>
                  <a:pt x="1845" y="1827"/>
                </a:lnTo>
                <a:lnTo>
                  <a:pt x="1808" y="1845"/>
                </a:lnTo>
                <a:lnTo>
                  <a:pt x="1752" y="1864"/>
                </a:lnTo>
                <a:lnTo>
                  <a:pt x="1696" y="1845"/>
                </a:lnTo>
                <a:lnTo>
                  <a:pt x="1659" y="1827"/>
                </a:lnTo>
                <a:lnTo>
                  <a:pt x="1566" y="186"/>
                </a:lnTo>
                <a:lnTo>
                  <a:pt x="1529" y="112"/>
                </a:lnTo>
                <a:lnTo>
                  <a:pt x="1473" y="56"/>
                </a:lnTo>
                <a:lnTo>
                  <a:pt x="1379" y="19"/>
                </a:lnTo>
                <a:lnTo>
                  <a:pt x="1286" y="0"/>
                </a:lnTo>
                <a:lnTo>
                  <a:pt x="1193" y="19"/>
                </a:lnTo>
                <a:lnTo>
                  <a:pt x="1119" y="56"/>
                </a:lnTo>
                <a:lnTo>
                  <a:pt x="1044" y="112"/>
                </a:lnTo>
                <a:lnTo>
                  <a:pt x="1007" y="186"/>
                </a:lnTo>
                <a:lnTo>
                  <a:pt x="914" y="1827"/>
                </a:lnTo>
                <a:lnTo>
                  <a:pt x="895" y="1845"/>
                </a:lnTo>
                <a:lnTo>
                  <a:pt x="839" y="1864"/>
                </a:lnTo>
                <a:lnTo>
                  <a:pt x="764" y="1845"/>
                </a:lnTo>
                <a:lnTo>
                  <a:pt x="727" y="1827"/>
                </a:lnTo>
                <a:lnTo>
                  <a:pt x="727" y="186"/>
                </a:lnTo>
                <a:lnTo>
                  <a:pt x="727" y="149"/>
                </a:lnTo>
                <a:lnTo>
                  <a:pt x="708" y="112"/>
                </a:lnTo>
                <a:lnTo>
                  <a:pt x="634" y="56"/>
                </a:lnTo>
                <a:lnTo>
                  <a:pt x="559" y="19"/>
                </a:lnTo>
                <a:lnTo>
                  <a:pt x="466" y="0"/>
                </a:lnTo>
                <a:close/>
                <a:moveTo>
                  <a:pt x="4548" y="0"/>
                </a:moveTo>
                <a:lnTo>
                  <a:pt x="4455" y="19"/>
                </a:lnTo>
                <a:lnTo>
                  <a:pt x="4362" y="37"/>
                </a:lnTo>
                <a:lnTo>
                  <a:pt x="4157" y="93"/>
                </a:lnTo>
                <a:lnTo>
                  <a:pt x="3952" y="205"/>
                </a:lnTo>
                <a:lnTo>
                  <a:pt x="3765" y="354"/>
                </a:lnTo>
                <a:lnTo>
                  <a:pt x="3579" y="522"/>
                </a:lnTo>
                <a:lnTo>
                  <a:pt x="3411" y="727"/>
                </a:lnTo>
                <a:lnTo>
                  <a:pt x="3243" y="969"/>
                </a:lnTo>
                <a:lnTo>
                  <a:pt x="3132" y="1212"/>
                </a:lnTo>
                <a:lnTo>
                  <a:pt x="3038" y="1491"/>
                </a:lnTo>
                <a:lnTo>
                  <a:pt x="2983" y="1771"/>
                </a:lnTo>
                <a:lnTo>
                  <a:pt x="2964" y="1920"/>
                </a:lnTo>
                <a:lnTo>
                  <a:pt x="2964" y="2050"/>
                </a:lnTo>
                <a:lnTo>
                  <a:pt x="2983" y="2200"/>
                </a:lnTo>
                <a:lnTo>
                  <a:pt x="3001" y="2349"/>
                </a:lnTo>
                <a:lnTo>
                  <a:pt x="3038" y="2498"/>
                </a:lnTo>
                <a:lnTo>
                  <a:pt x="3094" y="2647"/>
                </a:lnTo>
                <a:lnTo>
                  <a:pt x="3169" y="2796"/>
                </a:lnTo>
                <a:lnTo>
                  <a:pt x="3262" y="2945"/>
                </a:lnTo>
                <a:lnTo>
                  <a:pt x="3355" y="3076"/>
                </a:lnTo>
                <a:lnTo>
                  <a:pt x="3486" y="3225"/>
                </a:lnTo>
                <a:lnTo>
                  <a:pt x="3635" y="3355"/>
                </a:lnTo>
                <a:lnTo>
                  <a:pt x="3784" y="3504"/>
                </a:lnTo>
                <a:lnTo>
                  <a:pt x="3616" y="5648"/>
                </a:lnTo>
                <a:lnTo>
                  <a:pt x="3616" y="5704"/>
                </a:lnTo>
                <a:lnTo>
                  <a:pt x="3635" y="5760"/>
                </a:lnTo>
                <a:lnTo>
                  <a:pt x="3654" y="5816"/>
                </a:lnTo>
                <a:lnTo>
                  <a:pt x="3691" y="5853"/>
                </a:lnTo>
                <a:lnTo>
                  <a:pt x="3728" y="5890"/>
                </a:lnTo>
                <a:lnTo>
                  <a:pt x="3784" y="5927"/>
                </a:lnTo>
                <a:lnTo>
                  <a:pt x="3840" y="5946"/>
                </a:lnTo>
                <a:lnTo>
                  <a:pt x="4604" y="5946"/>
                </a:lnTo>
                <a:lnTo>
                  <a:pt x="4641" y="5927"/>
                </a:lnTo>
                <a:lnTo>
                  <a:pt x="4735" y="5872"/>
                </a:lnTo>
                <a:lnTo>
                  <a:pt x="4791" y="5778"/>
                </a:lnTo>
                <a:lnTo>
                  <a:pt x="4809" y="5722"/>
                </a:lnTo>
                <a:lnTo>
                  <a:pt x="4828" y="5667"/>
                </a:lnTo>
                <a:lnTo>
                  <a:pt x="4828" y="280"/>
                </a:lnTo>
                <a:lnTo>
                  <a:pt x="4809" y="224"/>
                </a:lnTo>
                <a:lnTo>
                  <a:pt x="4791" y="168"/>
                </a:lnTo>
                <a:lnTo>
                  <a:pt x="4735" y="93"/>
                </a:lnTo>
                <a:lnTo>
                  <a:pt x="4641" y="19"/>
                </a:lnTo>
                <a:lnTo>
                  <a:pt x="4604" y="19"/>
                </a:lnTo>
                <a:lnTo>
                  <a:pt x="4548"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48"/>
          <p:cNvSpPr/>
          <p:nvPr/>
        </p:nvSpPr>
        <p:spPr>
          <a:xfrm>
            <a:off x="5168658" y="990600"/>
            <a:ext cx="119974" cy="119952"/>
          </a:xfrm>
          <a:custGeom>
            <a:avLst/>
            <a:gdLst/>
            <a:ahLst/>
            <a:cxnLst/>
            <a:rect l="l" t="t" r="r" b="b"/>
            <a:pathLst>
              <a:path w="5575" h="5574" extrusionOk="0">
                <a:moveTo>
                  <a:pt x="3580" y="1062"/>
                </a:moveTo>
                <a:lnTo>
                  <a:pt x="4493" y="1976"/>
                </a:lnTo>
                <a:lnTo>
                  <a:pt x="3692" y="2777"/>
                </a:lnTo>
                <a:lnTo>
                  <a:pt x="1865" y="2777"/>
                </a:lnTo>
                <a:lnTo>
                  <a:pt x="3580" y="1062"/>
                </a:lnTo>
                <a:close/>
                <a:moveTo>
                  <a:pt x="3524" y="0"/>
                </a:moveTo>
                <a:lnTo>
                  <a:pt x="3487" y="19"/>
                </a:lnTo>
                <a:lnTo>
                  <a:pt x="3468" y="37"/>
                </a:lnTo>
                <a:lnTo>
                  <a:pt x="3077" y="429"/>
                </a:lnTo>
                <a:lnTo>
                  <a:pt x="3039" y="447"/>
                </a:lnTo>
                <a:lnTo>
                  <a:pt x="3039" y="485"/>
                </a:lnTo>
                <a:lnTo>
                  <a:pt x="3039" y="522"/>
                </a:lnTo>
                <a:lnTo>
                  <a:pt x="3077" y="559"/>
                </a:lnTo>
                <a:lnTo>
                  <a:pt x="3207" y="690"/>
                </a:lnTo>
                <a:lnTo>
                  <a:pt x="392" y="3486"/>
                </a:lnTo>
                <a:lnTo>
                  <a:pt x="243" y="3672"/>
                </a:lnTo>
                <a:lnTo>
                  <a:pt x="113" y="3877"/>
                </a:lnTo>
                <a:lnTo>
                  <a:pt x="38" y="4082"/>
                </a:lnTo>
                <a:lnTo>
                  <a:pt x="1" y="4306"/>
                </a:lnTo>
                <a:lnTo>
                  <a:pt x="20" y="4530"/>
                </a:lnTo>
                <a:lnTo>
                  <a:pt x="57" y="4753"/>
                </a:lnTo>
                <a:lnTo>
                  <a:pt x="94" y="4865"/>
                </a:lnTo>
                <a:lnTo>
                  <a:pt x="150" y="4958"/>
                </a:lnTo>
                <a:lnTo>
                  <a:pt x="206" y="5070"/>
                </a:lnTo>
                <a:lnTo>
                  <a:pt x="281" y="5163"/>
                </a:lnTo>
                <a:lnTo>
                  <a:pt x="374" y="5256"/>
                </a:lnTo>
                <a:lnTo>
                  <a:pt x="467" y="5331"/>
                </a:lnTo>
                <a:lnTo>
                  <a:pt x="579" y="5406"/>
                </a:lnTo>
                <a:lnTo>
                  <a:pt x="691" y="5461"/>
                </a:lnTo>
                <a:lnTo>
                  <a:pt x="821" y="5517"/>
                </a:lnTo>
                <a:lnTo>
                  <a:pt x="933" y="5555"/>
                </a:lnTo>
                <a:lnTo>
                  <a:pt x="1063" y="5573"/>
                </a:lnTo>
                <a:lnTo>
                  <a:pt x="1194" y="5573"/>
                </a:lnTo>
                <a:lnTo>
                  <a:pt x="1418" y="5555"/>
                </a:lnTo>
                <a:lnTo>
                  <a:pt x="1529" y="5517"/>
                </a:lnTo>
                <a:lnTo>
                  <a:pt x="1641" y="5480"/>
                </a:lnTo>
                <a:lnTo>
                  <a:pt x="1734" y="5443"/>
                </a:lnTo>
                <a:lnTo>
                  <a:pt x="1846" y="5368"/>
                </a:lnTo>
                <a:lnTo>
                  <a:pt x="1940" y="5312"/>
                </a:lnTo>
                <a:lnTo>
                  <a:pt x="2033" y="5219"/>
                </a:lnTo>
                <a:lnTo>
                  <a:pt x="4885" y="2367"/>
                </a:lnTo>
                <a:lnTo>
                  <a:pt x="5015" y="2498"/>
                </a:lnTo>
                <a:lnTo>
                  <a:pt x="5052" y="2516"/>
                </a:lnTo>
                <a:lnTo>
                  <a:pt x="5090" y="2535"/>
                </a:lnTo>
                <a:lnTo>
                  <a:pt x="5127" y="2516"/>
                </a:lnTo>
                <a:lnTo>
                  <a:pt x="5146" y="2498"/>
                </a:lnTo>
                <a:lnTo>
                  <a:pt x="5537" y="2106"/>
                </a:lnTo>
                <a:lnTo>
                  <a:pt x="5556" y="2088"/>
                </a:lnTo>
                <a:lnTo>
                  <a:pt x="5574" y="2050"/>
                </a:lnTo>
                <a:lnTo>
                  <a:pt x="5556" y="2013"/>
                </a:lnTo>
                <a:lnTo>
                  <a:pt x="5537" y="1976"/>
                </a:lnTo>
                <a:lnTo>
                  <a:pt x="3598" y="37"/>
                </a:lnTo>
                <a:lnTo>
                  <a:pt x="3561" y="19"/>
                </a:lnTo>
                <a:lnTo>
                  <a:pt x="3524"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48"/>
          <p:cNvSpPr/>
          <p:nvPr/>
        </p:nvSpPr>
        <p:spPr>
          <a:xfrm>
            <a:off x="4861030" y="990600"/>
            <a:ext cx="123568" cy="123955"/>
          </a:xfrm>
          <a:custGeom>
            <a:avLst/>
            <a:gdLst/>
            <a:ahLst/>
            <a:cxnLst/>
            <a:rect l="l" t="t" r="r" b="b"/>
            <a:pathLst>
              <a:path w="5742" h="5760" extrusionOk="0">
                <a:moveTo>
                  <a:pt x="2778" y="0"/>
                </a:moveTo>
                <a:lnTo>
                  <a:pt x="2442" y="37"/>
                </a:lnTo>
                <a:lnTo>
                  <a:pt x="2256" y="75"/>
                </a:lnTo>
                <a:lnTo>
                  <a:pt x="2051" y="130"/>
                </a:lnTo>
                <a:lnTo>
                  <a:pt x="2293" y="391"/>
                </a:lnTo>
                <a:lnTo>
                  <a:pt x="2498" y="671"/>
                </a:lnTo>
                <a:lnTo>
                  <a:pt x="2684" y="988"/>
                </a:lnTo>
                <a:lnTo>
                  <a:pt x="2833" y="1305"/>
                </a:lnTo>
                <a:lnTo>
                  <a:pt x="2964" y="1640"/>
                </a:lnTo>
                <a:lnTo>
                  <a:pt x="3057" y="1994"/>
                </a:lnTo>
                <a:lnTo>
                  <a:pt x="3113" y="2349"/>
                </a:lnTo>
                <a:lnTo>
                  <a:pt x="3132" y="2703"/>
                </a:lnTo>
                <a:lnTo>
                  <a:pt x="3430" y="2852"/>
                </a:lnTo>
                <a:lnTo>
                  <a:pt x="3728" y="2964"/>
                </a:lnTo>
                <a:lnTo>
                  <a:pt x="4026" y="3038"/>
                </a:lnTo>
                <a:lnTo>
                  <a:pt x="4325" y="3094"/>
                </a:lnTo>
                <a:lnTo>
                  <a:pt x="4343" y="2871"/>
                </a:lnTo>
                <a:lnTo>
                  <a:pt x="4343" y="2666"/>
                </a:lnTo>
                <a:lnTo>
                  <a:pt x="4343" y="2442"/>
                </a:lnTo>
                <a:lnTo>
                  <a:pt x="4306" y="2237"/>
                </a:lnTo>
                <a:lnTo>
                  <a:pt x="4287" y="2032"/>
                </a:lnTo>
                <a:lnTo>
                  <a:pt x="4231" y="1827"/>
                </a:lnTo>
                <a:lnTo>
                  <a:pt x="4176" y="1622"/>
                </a:lnTo>
                <a:lnTo>
                  <a:pt x="4120" y="1417"/>
                </a:lnTo>
                <a:lnTo>
                  <a:pt x="4026" y="1230"/>
                </a:lnTo>
                <a:lnTo>
                  <a:pt x="3952" y="1025"/>
                </a:lnTo>
                <a:lnTo>
                  <a:pt x="3840" y="839"/>
                </a:lnTo>
                <a:lnTo>
                  <a:pt x="3728" y="671"/>
                </a:lnTo>
                <a:lnTo>
                  <a:pt x="3616" y="503"/>
                </a:lnTo>
                <a:lnTo>
                  <a:pt x="3486" y="336"/>
                </a:lnTo>
                <a:lnTo>
                  <a:pt x="3355" y="168"/>
                </a:lnTo>
                <a:lnTo>
                  <a:pt x="3206" y="19"/>
                </a:lnTo>
                <a:lnTo>
                  <a:pt x="3020" y="19"/>
                </a:lnTo>
                <a:lnTo>
                  <a:pt x="2778" y="0"/>
                </a:lnTo>
                <a:close/>
                <a:moveTo>
                  <a:pt x="3840" y="168"/>
                </a:moveTo>
                <a:lnTo>
                  <a:pt x="4064" y="485"/>
                </a:lnTo>
                <a:lnTo>
                  <a:pt x="4250" y="839"/>
                </a:lnTo>
                <a:lnTo>
                  <a:pt x="4418" y="1174"/>
                </a:lnTo>
                <a:lnTo>
                  <a:pt x="4548" y="1547"/>
                </a:lnTo>
                <a:lnTo>
                  <a:pt x="4642" y="1939"/>
                </a:lnTo>
                <a:lnTo>
                  <a:pt x="4697" y="2330"/>
                </a:lnTo>
                <a:lnTo>
                  <a:pt x="4716" y="2721"/>
                </a:lnTo>
                <a:lnTo>
                  <a:pt x="4697" y="3113"/>
                </a:lnTo>
                <a:lnTo>
                  <a:pt x="4958" y="3113"/>
                </a:lnTo>
                <a:lnTo>
                  <a:pt x="5238" y="3076"/>
                </a:lnTo>
                <a:lnTo>
                  <a:pt x="5480" y="3020"/>
                </a:lnTo>
                <a:lnTo>
                  <a:pt x="5741" y="2945"/>
                </a:lnTo>
                <a:lnTo>
                  <a:pt x="5741" y="2889"/>
                </a:lnTo>
                <a:lnTo>
                  <a:pt x="5741" y="2647"/>
                </a:lnTo>
                <a:lnTo>
                  <a:pt x="5704" y="2423"/>
                </a:lnTo>
                <a:lnTo>
                  <a:pt x="5667" y="2200"/>
                </a:lnTo>
                <a:lnTo>
                  <a:pt x="5611" y="1994"/>
                </a:lnTo>
                <a:lnTo>
                  <a:pt x="5536" y="1789"/>
                </a:lnTo>
                <a:lnTo>
                  <a:pt x="5443" y="1584"/>
                </a:lnTo>
                <a:lnTo>
                  <a:pt x="5331" y="1398"/>
                </a:lnTo>
                <a:lnTo>
                  <a:pt x="5219" y="1212"/>
                </a:lnTo>
                <a:lnTo>
                  <a:pt x="5070" y="1044"/>
                </a:lnTo>
                <a:lnTo>
                  <a:pt x="4940" y="876"/>
                </a:lnTo>
                <a:lnTo>
                  <a:pt x="4772" y="727"/>
                </a:lnTo>
                <a:lnTo>
                  <a:pt x="4604" y="596"/>
                </a:lnTo>
                <a:lnTo>
                  <a:pt x="4436" y="466"/>
                </a:lnTo>
                <a:lnTo>
                  <a:pt x="4231" y="354"/>
                </a:lnTo>
                <a:lnTo>
                  <a:pt x="4045" y="261"/>
                </a:lnTo>
                <a:lnTo>
                  <a:pt x="3840" y="168"/>
                </a:lnTo>
                <a:close/>
                <a:moveTo>
                  <a:pt x="1491" y="354"/>
                </a:moveTo>
                <a:lnTo>
                  <a:pt x="1305" y="466"/>
                </a:lnTo>
                <a:lnTo>
                  <a:pt x="1119" y="596"/>
                </a:lnTo>
                <a:lnTo>
                  <a:pt x="951" y="746"/>
                </a:lnTo>
                <a:lnTo>
                  <a:pt x="783" y="895"/>
                </a:lnTo>
                <a:lnTo>
                  <a:pt x="634" y="1062"/>
                </a:lnTo>
                <a:lnTo>
                  <a:pt x="503" y="1230"/>
                </a:lnTo>
                <a:lnTo>
                  <a:pt x="392" y="1417"/>
                </a:lnTo>
                <a:lnTo>
                  <a:pt x="280" y="1622"/>
                </a:lnTo>
                <a:lnTo>
                  <a:pt x="187" y="1827"/>
                </a:lnTo>
                <a:lnTo>
                  <a:pt x="112" y="2032"/>
                </a:lnTo>
                <a:lnTo>
                  <a:pt x="56" y="2255"/>
                </a:lnTo>
                <a:lnTo>
                  <a:pt x="19" y="2479"/>
                </a:lnTo>
                <a:lnTo>
                  <a:pt x="0" y="2703"/>
                </a:lnTo>
                <a:lnTo>
                  <a:pt x="0" y="2926"/>
                </a:lnTo>
                <a:lnTo>
                  <a:pt x="0" y="3169"/>
                </a:lnTo>
                <a:lnTo>
                  <a:pt x="37" y="3392"/>
                </a:lnTo>
                <a:lnTo>
                  <a:pt x="205" y="3038"/>
                </a:lnTo>
                <a:lnTo>
                  <a:pt x="392" y="2703"/>
                </a:lnTo>
                <a:lnTo>
                  <a:pt x="615" y="2386"/>
                </a:lnTo>
                <a:lnTo>
                  <a:pt x="876" y="2106"/>
                </a:lnTo>
                <a:lnTo>
                  <a:pt x="1156" y="1827"/>
                </a:lnTo>
                <a:lnTo>
                  <a:pt x="1473" y="1584"/>
                </a:lnTo>
                <a:lnTo>
                  <a:pt x="1808" y="1361"/>
                </a:lnTo>
                <a:lnTo>
                  <a:pt x="2162" y="1174"/>
                </a:lnTo>
                <a:lnTo>
                  <a:pt x="2013" y="951"/>
                </a:lnTo>
                <a:lnTo>
                  <a:pt x="1864" y="746"/>
                </a:lnTo>
                <a:lnTo>
                  <a:pt x="1678" y="541"/>
                </a:lnTo>
                <a:lnTo>
                  <a:pt x="1491" y="354"/>
                </a:lnTo>
                <a:close/>
                <a:moveTo>
                  <a:pt x="2889" y="3206"/>
                </a:moveTo>
                <a:lnTo>
                  <a:pt x="2628" y="3374"/>
                </a:lnTo>
                <a:lnTo>
                  <a:pt x="2386" y="3579"/>
                </a:lnTo>
                <a:lnTo>
                  <a:pt x="2162" y="3803"/>
                </a:lnTo>
                <a:lnTo>
                  <a:pt x="1957" y="4045"/>
                </a:lnTo>
                <a:lnTo>
                  <a:pt x="2144" y="4157"/>
                </a:lnTo>
                <a:lnTo>
                  <a:pt x="2330" y="4269"/>
                </a:lnTo>
                <a:lnTo>
                  <a:pt x="2517" y="4362"/>
                </a:lnTo>
                <a:lnTo>
                  <a:pt x="2703" y="4455"/>
                </a:lnTo>
                <a:lnTo>
                  <a:pt x="2908" y="4530"/>
                </a:lnTo>
                <a:lnTo>
                  <a:pt x="3113" y="4604"/>
                </a:lnTo>
                <a:lnTo>
                  <a:pt x="3318" y="4641"/>
                </a:lnTo>
                <a:lnTo>
                  <a:pt x="3523" y="4697"/>
                </a:lnTo>
                <a:lnTo>
                  <a:pt x="3728" y="4716"/>
                </a:lnTo>
                <a:lnTo>
                  <a:pt x="3933" y="4735"/>
                </a:lnTo>
                <a:lnTo>
                  <a:pt x="4138" y="4753"/>
                </a:lnTo>
                <a:lnTo>
                  <a:pt x="4343" y="4735"/>
                </a:lnTo>
                <a:lnTo>
                  <a:pt x="4567" y="4716"/>
                </a:lnTo>
                <a:lnTo>
                  <a:pt x="4772" y="4697"/>
                </a:lnTo>
                <a:lnTo>
                  <a:pt x="4977" y="4660"/>
                </a:lnTo>
                <a:lnTo>
                  <a:pt x="5182" y="4604"/>
                </a:lnTo>
                <a:lnTo>
                  <a:pt x="5331" y="4362"/>
                </a:lnTo>
                <a:lnTo>
                  <a:pt x="5480" y="4101"/>
                </a:lnTo>
                <a:lnTo>
                  <a:pt x="5574" y="3840"/>
                </a:lnTo>
                <a:lnTo>
                  <a:pt x="5667" y="3560"/>
                </a:lnTo>
                <a:lnTo>
                  <a:pt x="5424" y="3616"/>
                </a:lnTo>
                <a:lnTo>
                  <a:pt x="5201" y="3653"/>
                </a:lnTo>
                <a:lnTo>
                  <a:pt x="4958" y="3672"/>
                </a:lnTo>
                <a:lnTo>
                  <a:pt x="4492" y="3672"/>
                </a:lnTo>
                <a:lnTo>
                  <a:pt x="4250" y="3653"/>
                </a:lnTo>
                <a:lnTo>
                  <a:pt x="4026" y="3616"/>
                </a:lnTo>
                <a:lnTo>
                  <a:pt x="3784" y="3560"/>
                </a:lnTo>
                <a:lnTo>
                  <a:pt x="3560" y="3486"/>
                </a:lnTo>
                <a:lnTo>
                  <a:pt x="3337" y="3411"/>
                </a:lnTo>
                <a:lnTo>
                  <a:pt x="3113" y="3318"/>
                </a:lnTo>
                <a:lnTo>
                  <a:pt x="2889" y="3206"/>
                </a:lnTo>
                <a:close/>
                <a:moveTo>
                  <a:pt x="2330" y="1510"/>
                </a:moveTo>
                <a:lnTo>
                  <a:pt x="2125" y="1603"/>
                </a:lnTo>
                <a:lnTo>
                  <a:pt x="1939" y="1715"/>
                </a:lnTo>
                <a:lnTo>
                  <a:pt x="1752" y="1827"/>
                </a:lnTo>
                <a:lnTo>
                  <a:pt x="1585" y="1957"/>
                </a:lnTo>
                <a:lnTo>
                  <a:pt x="1417" y="2088"/>
                </a:lnTo>
                <a:lnTo>
                  <a:pt x="1268" y="2237"/>
                </a:lnTo>
                <a:lnTo>
                  <a:pt x="1119" y="2386"/>
                </a:lnTo>
                <a:lnTo>
                  <a:pt x="988" y="2535"/>
                </a:lnTo>
                <a:lnTo>
                  <a:pt x="858" y="2703"/>
                </a:lnTo>
                <a:lnTo>
                  <a:pt x="727" y="2871"/>
                </a:lnTo>
                <a:lnTo>
                  <a:pt x="615" y="3057"/>
                </a:lnTo>
                <a:lnTo>
                  <a:pt x="522" y="3243"/>
                </a:lnTo>
                <a:lnTo>
                  <a:pt x="429" y="3430"/>
                </a:lnTo>
                <a:lnTo>
                  <a:pt x="354" y="3616"/>
                </a:lnTo>
                <a:lnTo>
                  <a:pt x="280" y="3821"/>
                </a:lnTo>
                <a:lnTo>
                  <a:pt x="224" y="4026"/>
                </a:lnTo>
                <a:lnTo>
                  <a:pt x="354" y="4287"/>
                </a:lnTo>
                <a:lnTo>
                  <a:pt x="522" y="4530"/>
                </a:lnTo>
                <a:lnTo>
                  <a:pt x="690" y="4753"/>
                </a:lnTo>
                <a:lnTo>
                  <a:pt x="895" y="4958"/>
                </a:lnTo>
                <a:lnTo>
                  <a:pt x="1007" y="4623"/>
                </a:lnTo>
                <a:lnTo>
                  <a:pt x="1156" y="4306"/>
                </a:lnTo>
                <a:lnTo>
                  <a:pt x="1324" y="3989"/>
                </a:lnTo>
                <a:lnTo>
                  <a:pt x="1529" y="3709"/>
                </a:lnTo>
                <a:lnTo>
                  <a:pt x="1752" y="3430"/>
                </a:lnTo>
                <a:lnTo>
                  <a:pt x="2013" y="3169"/>
                </a:lnTo>
                <a:lnTo>
                  <a:pt x="2293" y="2945"/>
                </a:lnTo>
                <a:lnTo>
                  <a:pt x="2591" y="2740"/>
                </a:lnTo>
                <a:lnTo>
                  <a:pt x="2554" y="2423"/>
                </a:lnTo>
                <a:lnTo>
                  <a:pt x="2517" y="2106"/>
                </a:lnTo>
                <a:lnTo>
                  <a:pt x="2423" y="1808"/>
                </a:lnTo>
                <a:lnTo>
                  <a:pt x="2330" y="1510"/>
                </a:lnTo>
                <a:close/>
                <a:moveTo>
                  <a:pt x="1752" y="4362"/>
                </a:moveTo>
                <a:lnTo>
                  <a:pt x="1622" y="4585"/>
                </a:lnTo>
                <a:lnTo>
                  <a:pt x="1529" y="4828"/>
                </a:lnTo>
                <a:lnTo>
                  <a:pt x="1435" y="5089"/>
                </a:lnTo>
                <a:lnTo>
                  <a:pt x="1380" y="5331"/>
                </a:lnTo>
                <a:lnTo>
                  <a:pt x="1547" y="5424"/>
                </a:lnTo>
                <a:lnTo>
                  <a:pt x="1715" y="5517"/>
                </a:lnTo>
                <a:lnTo>
                  <a:pt x="1901" y="5592"/>
                </a:lnTo>
                <a:lnTo>
                  <a:pt x="2088" y="5648"/>
                </a:lnTo>
                <a:lnTo>
                  <a:pt x="2274" y="5704"/>
                </a:lnTo>
                <a:lnTo>
                  <a:pt x="2461" y="5722"/>
                </a:lnTo>
                <a:lnTo>
                  <a:pt x="2666" y="5760"/>
                </a:lnTo>
                <a:lnTo>
                  <a:pt x="2871" y="5760"/>
                </a:lnTo>
                <a:lnTo>
                  <a:pt x="3132" y="5741"/>
                </a:lnTo>
                <a:lnTo>
                  <a:pt x="3393" y="5722"/>
                </a:lnTo>
                <a:lnTo>
                  <a:pt x="3635" y="5648"/>
                </a:lnTo>
                <a:lnTo>
                  <a:pt x="3877" y="5573"/>
                </a:lnTo>
                <a:lnTo>
                  <a:pt x="4101" y="5480"/>
                </a:lnTo>
                <a:lnTo>
                  <a:pt x="4325" y="5368"/>
                </a:lnTo>
                <a:lnTo>
                  <a:pt x="4530" y="5238"/>
                </a:lnTo>
                <a:lnTo>
                  <a:pt x="4735" y="5089"/>
                </a:lnTo>
                <a:lnTo>
                  <a:pt x="4735" y="5089"/>
                </a:lnTo>
                <a:lnTo>
                  <a:pt x="4492" y="5107"/>
                </a:lnTo>
                <a:lnTo>
                  <a:pt x="4250" y="5126"/>
                </a:lnTo>
                <a:lnTo>
                  <a:pt x="4026" y="5126"/>
                </a:lnTo>
                <a:lnTo>
                  <a:pt x="3803" y="5107"/>
                </a:lnTo>
                <a:lnTo>
                  <a:pt x="3579" y="5089"/>
                </a:lnTo>
                <a:lnTo>
                  <a:pt x="3374" y="5051"/>
                </a:lnTo>
                <a:lnTo>
                  <a:pt x="2983" y="4958"/>
                </a:lnTo>
                <a:lnTo>
                  <a:pt x="2610" y="4828"/>
                </a:lnTo>
                <a:lnTo>
                  <a:pt x="2293" y="4679"/>
                </a:lnTo>
                <a:lnTo>
                  <a:pt x="1995" y="4530"/>
                </a:lnTo>
                <a:lnTo>
                  <a:pt x="1752" y="4362"/>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48"/>
          <p:cNvSpPr/>
          <p:nvPr/>
        </p:nvSpPr>
        <p:spPr>
          <a:xfrm>
            <a:off x="4525299" y="990988"/>
            <a:ext cx="144033" cy="119565"/>
          </a:xfrm>
          <a:custGeom>
            <a:avLst/>
            <a:gdLst/>
            <a:ahLst/>
            <a:cxnLst/>
            <a:rect l="l" t="t" r="r" b="b"/>
            <a:pathLst>
              <a:path w="6693" h="5556" extrusionOk="0">
                <a:moveTo>
                  <a:pt x="3822" y="1846"/>
                </a:moveTo>
                <a:lnTo>
                  <a:pt x="3729" y="1865"/>
                </a:lnTo>
                <a:lnTo>
                  <a:pt x="3617" y="1902"/>
                </a:lnTo>
                <a:lnTo>
                  <a:pt x="3580" y="1939"/>
                </a:lnTo>
                <a:lnTo>
                  <a:pt x="3561" y="1995"/>
                </a:lnTo>
                <a:lnTo>
                  <a:pt x="3524" y="2032"/>
                </a:lnTo>
                <a:lnTo>
                  <a:pt x="3524" y="2088"/>
                </a:lnTo>
                <a:lnTo>
                  <a:pt x="3524" y="2200"/>
                </a:lnTo>
                <a:lnTo>
                  <a:pt x="3580" y="2293"/>
                </a:lnTo>
                <a:lnTo>
                  <a:pt x="3617" y="2331"/>
                </a:lnTo>
                <a:lnTo>
                  <a:pt x="3654" y="2368"/>
                </a:lnTo>
                <a:lnTo>
                  <a:pt x="3766" y="2442"/>
                </a:lnTo>
                <a:lnTo>
                  <a:pt x="3840" y="2536"/>
                </a:lnTo>
                <a:lnTo>
                  <a:pt x="3896" y="2648"/>
                </a:lnTo>
                <a:lnTo>
                  <a:pt x="3896" y="2778"/>
                </a:lnTo>
                <a:lnTo>
                  <a:pt x="3896" y="2890"/>
                </a:lnTo>
                <a:lnTo>
                  <a:pt x="3840" y="3002"/>
                </a:lnTo>
                <a:lnTo>
                  <a:pt x="3766" y="3095"/>
                </a:lnTo>
                <a:lnTo>
                  <a:pt x="3654" y="3169"/>
                </a:lnTo>
                <a:lnTo>
                  <a:pt x="3617" y="3207"/>
                </a:lnTo>
                <a:lnTo>
                  <a:pt x="3580" y="3244"/>
                </a:lnTo>
                <a:lnTo>
                  <a:pt x="3524" y="3337"/>
                </a:lnTo>
                <a:lnTo>
                  <a:pt x="3524" y="3449"/>
                </a:lnTo>
                <a:lnTo>
                  <a:pt x="3524" y="3505"/>
                </a:lnTo>
                <a:lnTo>
                  <a:pt x="3561" y="3561"/>
                </a:lnTo>
                <a:lnTo>
                  <a:pt x="3580" y="3598"/>
                </a:lnTo>
                <a:lnTo>
                  <a:pt x="3617" y="3635"/>
                </a:lnTo>
                <a:lnTo>
                  <a:pt x="3729" y="3691"/>
                </a:lnTo>
                <a:lnTo>
                  <a:pt x="3878" y="3691"/>
                </a:lnTo>
                <a:lnTo>
                  <a:pt x="3934" y="3654"/>
                </a:lnTo>
                <a:lnTo>
                  <a:pt x="4046" y="3580"/>
                </a:lnTo>
                <a:lnTo>
                  <a:pt x="4157" y="3505"/>
                </a:lnTo>
                <a:lnTo>
                  <a:pt x="4251" y="3393"/>
                </a:lnTo>
                <a:lnTo>
                  <a:pt x="4325" y="3281"/>
                </a:lnTo>
                <a:lnTo>
                  <a:pt x="4381" y="3169"/>
                </a:lnTo>
                <a:lnTo>
                  <a:pt x="4418" y="3039"/>
                </a:lnTo>
                <a:lnTo>
                  <a:pt x="4456" y="2908"/>
                </a:lnTo>
                <a:lnTo>
                  <a:pt x="4456" y="2778"/>
                </a:lnTo>
                <a:lnTo>
                  <a:pt x="4456" y="2629"/>
                </a:lnTo>
                <a:lnTo>
                  <a:pt x="4418" y="2498"/>
                </a:lnTo>
                <a:lnTo>
                  <a:pt x="4381" y="2368"/>
                </a:lnTo>
                <a:lnTo>
                  <a:pt x="4325" y="2256"/>
                </a:lnTo>
                <a:lnTo>
                  <a:pt x="4251" y="2144"/>
                </a:lnTo>
                <a:lnTo>
                  <a:pt x="4157" y="2051"/>
                </a:lnTo>
                <a:lnTo>
                  <a:pt x="4046" y="1958"/>
                </a:lnTo>
                <a:lnTo>
                  <a:pt x="3934" y="1883"/>
                </a:lnTo>
                <a:lnTo>
                  <a:pt x="3878" y="1865"/>
                </a:lnTo>
                <a:lnTo>
                  <a:pt x="3822" y="1846"/>
                </a:lnTo>
                <a:close/>
                <a:moveTo>
                  <a:pt x="4362" y="914"/>
                </a:moveTo>
                <a:lnTo>
                  <a:pt x="4269" y="970"/>
                </a:lnTo>
                <a:lnTo>
                  <a:pt x="4232" y="1007"/>
                </a:lnTo>
                <a:lnTo>
                  <a:pt x="4195" y="1044"/>
                </a:lnTo>
                <a:lnTo>
                  <a:pt x="4176" y="1100"/>
                </a:lnTo>
                <a:lnTo>
                  <a:pt x="4157" y="1156"/>
                </a:lnTo>
                <a:lnTo>
                  <a:pt x="4157" y="1250"/>
                </a:lnTo>
                <a:lnTo>
                  <a:pt x="4195" y="1361"/>
                </a:lnTo>
                <a:lnTo>
                  <a:pt x="4232" y="1399"/>
                </a:lnTo>
                <a:lnTo>
                  <a:pt x="4288" y="1436"/>
                </a:lnTo>
                <a:lnTo>
                  <a:pt x="4456" y="1548"/>
                </a:lnTo>
                <a:lnTo>
                  <a:pt x="4586" y="1697"/>
                </a:lnTo>
                <a:lnTo>
                  <a:pt x="4717" y="1846"/>
                </a:lnTo>
                <a:lnTo>
                  <a:pt x="4828" y="2014"/>
                </a:lnTo>
                <a:lnTo>
                  <a:pt x="4903" y="2182"/>
                </a:lnTo>
                <a:lnTo>
                  <a:pt x="4977" y="2368"/>
                </a:lnTo>
                <a:lnTo>
                  <a:pt x="5015" y="2573"/>
                </a:lnTo>
                <a:lnTo>
                  <a:pt x="5015" y="2778"/>
                </a:lnTo>
                <a:lnTo>
                  <a:pt x="5015" y="2964"/>
                </a:lnTo>
                <a:lnTo>
                  <a:pt x="4977" y="3169"/>
                </a:lnTo>
                <a:lnTo>
                  <a:pt x="4903" y="3356"/>
                </a:lnTo>
                <a:lnTo>
                  <a:pt x="4828" y="3542"/>
                </a:lnTo>
                <a:lnTo>
                  <a:pt x="4717" y="3691"/>
                </a:lnTo>
                <a:lnTo>
                  <a:pt x="4586" y="3859"/>
                </a:lnTo>
                <a:lnTo>
                  <a:pt x="4456" y="3990"/>
                </a:lnTo>
                <a:lnTo>
                  <a:pt x="4288" y="4101"/>
                </a:lnTo>
                <a:lnTo>
                  <a:pt x="4232" y="4139"/>
                </a:lnTo>
                <a:lnTo>
                  <a:pt x="4195" y="4195"/>
                </a:lnTo>
                <a:lnTo>
                  <a:pt x="4157" y="4288"/>
                </a:lnTo>
                <a:lnTo>
                  <a:pt x="4157" y="4400"/>
                </a:lnTo>
                <a:lnTo>
                  <a:pt x="4176" y="4456"/>
                </a:lnTo>
                <a:lnTo>
                  <a:pt x="4195" y="4493"/>
                </a:lnTo>
                <a:lnTo>
                  <a:pt x="4269" y="4567"/>
                </a:lnTo>
                <a:lnTo>
                  <a:pt x="4362" y="4623"/>
                </a:lnTo>
                <a:lnTo>
                  <a:pt x="4474" y="4623"/>
                </a:lnTo>
                <a:lnTo>
                  <a:pt x="4530" y="4605"/>
                </a:lnTo>
                <a:lnTo>
                  <a:pt x="4586" y="4586"/>
                </a:lnTo>
                <a:lnTo>
                  <a:pt x="4810" y="4418"/>
                </a:lnTo>
                <a:lnTo>
                  <a:pt x="4996" y="4232"/>
                </a:lnTo>
                <a:lnTo>
                  <a:pt x="5164" y="4027"/>
                </a:lnTo>
                <a:lnTo>
                  <a:pt x="5313" y="3803"/>
                </a:lnTo>
                <a:lnTo>
                  <a:pt x="5425" y="3561"/>
                </a:lnTo>
                <a:lnTo>
                  <a:pt x="5499" y="3319"/>
                </a:lnTo>
                <a:lnTo>
                  <a:pt x="5555" y="3039"/>
                </a:lnTo>
                <a:lnTo>
                  <a:pt x="5574" y="2778"/>
                </a:lnTo>
                <a:lnTo>
                  <a:pt x="5555" y="2498"/>
                </a:lnTo>
                <a:lnTo>
                  <a:pt x="5499" y="2237"/>
                </a:lnTo>
                <a:lnTo>
                  <a:pt x="5425" y="1976"/>
                </a:lnTo>
                <a:lnTo>
                  <a:pt x="5313" y="1734"/>
                </a:lnTo>
                <a:lnTo>
                  <a:pt x="5164" y="1510"/>
                </a:lnTo>
                <a:lnTo>
                  <a:pt x="4996" y="1305"/>
                </a:lnTo>
                <a:lnTo>
                  <a:pt x="4810" y="1119"/>
                </a:lnTo>
                <a:lnTo>
                  <a:pt x="4586" y="951"/>
                </a:lnTo>
                <a:lnTo>
                  <a:pt x="4530" y="933"/>
                </a:lnTo>
                <a:lnTo>
                  <a:pt x="4474" y="914"/>
                </a:lnTo>
                <a:close/>
                <a:moveTo>
                  <a:pt x="2648" y="541"/>
                </a:moveTo>
                <a:lnTo>
                  <a:pt x="2573" y="560"/>
                </a:lnTo>
                <a:lnTo>
                  <a:pt x="2498" y="616"/>
                </a:lnTo>
                <a:lnTo>
                  <a:pt x="1473" y="1660"/>
                </a:lnTo>
                <a:lnTo>
                  <a:pt x="224" y="1660"/>
                </a:lnTo>
                <a:lnTo>
                  <a:pt x="168" y="1678"/>
                </a:lnTo>
                <a:lnTo>
                  <a:pt x="94" y="1734"/>
                </a:lnTo>
                <a:lnTo>
                  <a:pt x="38" y="1827"/>
                </a:lnTo>
                <a:lnTo>
                  <a:pt x="19" y="1883"/>
                </a:lnTo>
                <a:lnTo>
                  <a:pt x="1" y="1939"/>
                </a:lnTo>
                <a:lnTo>
                  <a:pt x="1" y="3598"/>
                </a:lnTo>
                <a:lnTo>
                  <a:pt x="19" y="3654"/>
                </a:lnTo>
                <a:lnTo>
                  <a:pt x="38" y="3710"/>
                </a:lnTo>
                <a:lnTo>
                  <a:pt x="94" y="3803"/>
                </a:lnTo>
                <a:lnTo>
                  <a:pt x="168" y="3859"/>
                </a:lnTo>
                <a:lnTo>
                  <a:pt x="224" y="3878"/>
                </a:lnTo>
                <a:lnTo>
                  <a:pt x="1473" y="3878"/>
                </a:lnTo>
                <a:lnTo>
                  <a:pt x="2498" y="4903"/>
                </a:lnTo>
                <a:lnTo>
                  <a:pt x="2573" y="4959"/>
                </a:lnTo>
                <a:lnTo>
                  <a:pt x="2648" y="4996"/>
                </a:lnTo>
                <a:lnTo>
                  <a:pt x="2722" y="4996"/>
                </a:lnTo>
                <a:lnTo>
                  <a:pt x="2797" y="4977"/>
                </a:lnTo>
                <a:lnTo>
                  <a:pt x="2871" y="4940"/>
                </a:lnTo>
                <a:lnTo>
                  <a:pt x="2927" y="4884"/>
                </a:lnTo>
                <a:lnTo>
                  <a:pt x="2964" y="4810"/>
                </a:lnTo>
                <a:lnTo>
                  <a:pt x="2983" y="4717"/>
                </a:lnTo>
                <a:lnTo>
                  <a:pt x="2983" y="821"/>
                </a:lnTo>
                <a:lnTo>
                  <a:pt x="2964" y="728"/>
                </a:lnTo>
                <a:lnTo>
                  <a:pt x="2927" y="653"/>
                </a:lnTo>
                <a:lnTo>
                  <a:pt x="2871" y="597"/>
                </a:lnTo>
                <a:lnTo>
                  <a:pt x="2797" y="560"/>
                </a:lnTo>
                <a:lnTo>
                  <a:pt x="2722" y="541"/>
                </a:lnTo>
                <a:close/>
                <a:moveTo>
                  <a:pt x="4996" y="1"/>
                </a:moveTo>
                <a:lnTo>
                  <a:pt x="4903" y="38"/>
                </a:lnTo>
                <a:lnTo>
                  <a:pt x="4847" y="75"/>
                </a:lnTo>
                <a:lnTo>
                  <a:pt x="4828" y="112"/>
                </a:lnTo>
                <a:lnTo>
                  <a:pt x="4791" y="168"/>
                </a:lnTo>
                <a:lnTo>
                  <a:pt x="4772" y="224"/>
                </a:lnTo>
                <a:lnTo>
                  <a:pt x="4772" y="318"/>
                </a:lnTo>
                <a:lnTo>
                  <a:pt x="4828" y="429"/>
                </a:lnTo>
                <a:lnTo>
                  <a:pt x="4847" y="467"/>
                </a:lnTo>
                <a:lnTo>
                  <a:pt x="4903" y="504"/>
                </a:lnTo>
                <a:lnTo>
                  <a:pt x="5183" y="709"/>
                </a:lnTo>
                <a:lnTo>
                  <a:pt x="5425" y="933"/>
                </a:lnTo>
                <a:lnTo>
                  <a:pt x="5630" y="1194"/>
                </a:lnTo>
                <a:lnTo>
                  <a:pt x="5798" y="1473"/>
                </a:lnTo>
                <a:lnTo>
                  <a:pt x="5947" y="1790"/>
                </a:lnTo>
                <a:lnTo>
                  <a:pt x="6040" y="2107"/>
                </a:lnTo>
                <a:lnTo>
                  <a:pt x="6115" y="2424"/>
                </a:lnTo>
                <a:lnTo>
                  <a:pt x="6133" y="2778"/>
                </a:lnTo>
                <a:lnTo>
                  <a:pt x="6115" y="3114"/>
                </a:lnTo>
                <a:lnTo>
                  <a:pt x="6040" y="3449"/>
                </a:lnTo>
                <a:lnTo>
                  <a:pt x="5947" y="3766"/>
                </a:lnTo>
                <a:lnTo>
                  <a:pt x="5798" y="4064"/>
                </a:lnTo>
                <a:lnTo>
                  <a:pt x="5630" y="4344"/>
                </a:lnTo>
                <a:lnTo>
                  <a:pt x="5425" y="4605"/>
                </a:lnTo>
                <a:lnTo>
                  <a:pt x="5183" y="4828"/>
                </a:lnTo>
                <a:lnTo>
                  <a:pt x="4903" y="5033"/>
                </a:lnTo>
                <a:lnTo>
                  <a:pt x="4847" y="5071"/>
                </a:lnTo>
                <a:lnTo>
                  <a:pt x="4828" y="5127"/>
                </a:lnTo>
                <a:lnTo>
                  <a:pt x="4772" y="5220"/>
                </a:lnTo>
                <a:lnTo>
                  <a:pt x="4772" y="5332"/>
                </a:lnTo>
                <a:lnTo>
                  <a:pt x="4791" y="5388"/>
                </a:lnTo>
                <a:lnTo>
                  <a:pt x="4828" y="5425"/>
                </a:lnTo>
                <a:lnTo>
                  <a:pt x="4903" y="5499"/>
                </a:lnTo>
                <a:lnTo>
                  <a:pt x="4996" y="5555"/>
                </a:lnTo>
                <a:lnTo>
                  <a:pt x="5108" y="5555"/>
                </a:lnTo>
                <a:lnTo>
                  <a:pt x="5164" y="5537"/>
                </a:lnTo>
                <a:lnTo>
                  <a:pt x="5201" y="5518"/>
                </a:lnTo>
                <a:lnTo>
                  <a:pt x="5369" y="5388"/>
                </a:lnTo>
                <a:lnTo>
                  <a:pt x="5537" y="5257"/>
                </a:lnTo>
                <a:lnTo>
                  <a:pt x="5686" y="5127"/>
                </a:lnTo>
                <a:lnTo>
                  <a:pt x="5835" y="4977"/>
                </a:lnTo>
                <a:lnTo>
                  <a:pt x="5965" y="4828"/>
                </a:lnTo>
                <a:lnTo>
                  <a:pt x="6077" y="4661"/>
                </a:lnTo>
                <a:lnTo>
                  <a:pt x="6189" y="4493"/>
                </a:lnTo>
                <a:lnTo>
                  <a:pt x="6301" y="4325"/>
                </a:lnTo>
                <a:lnTo>
                  <a:pt x="6394" y="4139"/>
                </a:lnTo>
                <a:lnTo>
                  <a:pt x="6469" y="3971"/>
                </a:lnTo>
                <a:lnTo>
                  <a:pt x="6525" y="3766"/>
                </a:lnTo>
                <a:lnTo>
                  <a:pt x="6581" y="3580"/>
                </a:lnTo>
                <a:lnTo>
                  <a:pt x="6636" y="3374"/>
                </a:lnTo>
                <a:lnTo>
                  <a:pt x="6655" y="3188"/>
                </a:lnTo>
                <a:lnTo>
                  <a:pt x="6674" y="2983"/>
                </a:lnTo>
                <a:lnTo>
                  <a:pt x="6692" y="2778"/>
                </a:lnTo>
                <a:lnTo>
                  <a:pt x="6674" y="2573"/>
                </a:lnTo>
                <a:lnTo>
                  <a:pt x="6655" y="2368"/>
                </a:lnTo>
                <a:lnTo>
                  <a:pt x="6636" y="2163"/>
                </a:lnTo>
                <a:lnTo>
                  <a:pt x="6581" y="1958"/>
                </a:lnTo>
                <a:lnTo>
                  <a:pt x="6525" y="1771"/>
                </a:lnTo>
                <a:lnTo>
                  <a:pt x="6469" y="1585"/>
                </a:lnTo>
                <a:lnTo>
                  <a:pt x="6394" y="1399"/>
                </a:lnTo>
                <a:lnTo>
                  <a:pt x="6301" y="1212"/>
                </a:lnTo>
                <a:lnTo>
                  <a:pt x="6189" y="1044"/>
                </a:lnTo>
                <a:lnTo>
                  <a:pt x="6077" y="877"/>
                </a:lnTo>
                <a:lnTo>
                  <a:pt x="5965" y="709"/>
                </a:lnTo>
                <a:lnTo>
                  <a:pt x="5835" y="560"/>
                </a:lnTo>
                <a:lnTo>
                  <a:pt x="5686" y="411"/>
                </a:lnTo>
                <a:lnTo>
                  <a:pt x="5537" y="280"/>
                </a:lnTo>
                <a:lnTo>
                  <a:pt x="5369" y="150"/>
                </a:lnTo>
                <a:lnTo>
                  <a:pt x="5201" y="38"/>
                </a:lnTo>
                <a:lnTo>
                  <a:pt x="5164"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48"/>
          <p:cNvSpPr/>
          <p:nvPr/>
        </p:nvSpPr>
        <p:spPr>
          <a:xfrm>
            <a:off x="4226472" y="990600"/>
            <a:ext cx="80248" cy="127979"/>
          </a:xfrm>
          <a:custGeom>
            <a:avLst/>
            <a:gdLst/>
            <a:ahLst/>
            <a:cxnLst/>
            <a:rect l="l" t="t" r="r" b="b"/>
            <a:pathLst>
              <a:path w="3729" h="5947" extrusionOk="0">
                <a:moveTo>
                  <a:pt x="2424" y="0"/>
                </a:moveTo>
                <a:lnTo>
                  <a:pt x="2312" y="19"/>
                </a:lnTo>
                <a:lnTo>
                  <a:pt x="2200" y="56"/>
                </a:lnTo>
                <a:lnTo>
                  <a:pt x="2107" y="93"/>
                </a:lnTo>
                <a:lnTo>
                  <a:pt x="2033" y="168"/>
                </a:lnTo>
                <a:lnTo>
                  <a:pt x="1958" y="242"/>
                </a:lnTo>
                <a:lnTo>
                  <a:pt x="1902" y="354"/>
                </a:lnTo>
                <a:lnTo>
                  <a:pt x="1884" y="447"/>
                </a:lnTo>
                <a:lnTo>
                  <a:pt x="1865" y="559"/>
                </a:lnTo>
                <a:lnTo>
                  <a:pt x="1884" y="671"/>
                </a:lnTo>
                <a:lnTo>
                  <a:pt x="1902" y="783"/>
                </a:lnTo>
                <a:lnTo>
                  <a:pt x="1958" y="876"/>
                </a:lnTo>
                <a:lnTo>
                  <a:pt x="2033" y="951"/>
                </a:lnTo>
                <a:lnTo>
                  <a:pt x="2107" y="1025"/>
                </a:lnTo>
                <a:lnTo>
                  <a:pt x="2200" y="1081"/>
                </a:lnTo>
                <a:lnTo>
                  <a:pt x="2312" y="1100"/>
                </a:lnTo>
                <a:lnTo>
                  <a:pt x="2424" y="1118"/>
                </a:lnTo>
                <a:lnTo>
                  <a:pt x="2536" y="1100"/>
                </a:lnTo>
                <a:lnTo>
                  <a:pt x="2629" y="1081"/>
                </a:lnTo>
                <a:lnTo>
                  <a:pt x="2741" y="1025"/>
                </a:lnTo>
                <a:lnTo>
                  <a:pt x="2816" y="951"/>
                </a:lnTo>
                <a:lnTo>
                  <a:pt x="2890" y="876"/>
                </a:lnTo>
                <a:lnTo>
                  <a:pt x="2927" y="783"/>
                </a:lnTo>
                <a:lnTo>
                  <a:pt x="2965" y="671"/>
                </a:lnTo>
                <a:lnTo>
                  <a:pt x="2983" y="559"/>
                </a:lnTo>
                <a:lnTo>
                  <a:pt x="2965" y="447"/>
                </a:lnTo>
                <a:lnTo>
                  <a:pt x="2927" y="354"/>
                </a:lnTo>
                <a:lnTo>
                  <a:pt x="2890" y="242"/>
                </a:lnTo>
                <a:lnTo>
                  <a:pt x="2816" y="168"/>
                </a:lnTo>
                <a:lnTo>
                  <a:pt x="2741" y="93"/>
                </a:lnTo>
                <a:lnTo>
                  <a:pt x="2629" y="56"/>
                </a:lnTo>
                <a:lnTo>
                  <a:pt x="2536" y="19"/>
                </a:lnTo>
                <a:lnTo>
                  <a:pt x="2424" y="0"/>
                </a:lnTo>
                <a:close/>
                <a:moveTo>
                  <a:pt x="1101" y="3877"/>
                </a:moveTo>
                <a:lnTo>
                  <a:pt x="858" y="4474"/>
                </a:lnTo>
                <a:lnTo>
                  <a:pt x="784" y="4623"/>
                </a:lnTo>
                <a:lnTo>
                  <a:pt x="691" y="4735"/>
                </a:lnTo>
                <a:lnTo>
                  <a:pt x="113" y="5312"/>
                </a:lnTo>
                <a:lnTo>
                  <a:pt x="76" y="5368"/>
                </a:lnTo>
                <a:lnTo>
                  <a:pt x="38" y="5443"/>
                </a:lnTo>
                <a:lnTo>
                  <a:pt x="20" y="5499"/>
                </a:lnTo>
                <a:lnTo>
                  <a:pt x="1" y="5573"/>
                </a:lnTo>
                <a:lnTo>
                  <a:pt x="20" y="5648"/>
                </a:lnTo>
                <a:lnTo>
                  <a:pt x="38" y="5722"/>
                </a:lnTo>
                <a:lnTo>
                  <a:pt x="76" y="5778"/>
                </a:lnTo>
                <a:lnTo>
                  <a:pt x="113" y="5834"/>
                </a:lnTo>
                <a:lnTo>
                  <a:pt x="169" y="5890"/>
                </a:lnTo>
                <a:lnTo>
                  <a:pt x="243" y="5927"/>
                </a:lnTo>
                <a:lnTo>
                  <a:pt x="299" y="5946"/>
                </a:lnTo>
                <a:lnTo>
                  <a:pt x="448" y="5946"/>
                </a:lnTo>
                <a:lnTo>
                  <a:pt x="523" y="5927"/>
                </a:lnTo>
                <a:lnTo>
                  <a:pt x="579" y="5890"/>
                </a:lnTo>
                <a:lnTo>
                  <a:pt x="635" y="5834"/>
                </a:lnTo>
                <a:lnTo>
                  <a:pt x="1324" y="5145"/>
                </a:lnTo>
                <a:lnTo>
                  <a:pt x="1418" y="5033"/>
                </a:lnTo>
                <a:lnTo>
                  <a:pt x="1492" y="4902"/>
                </a:lnTo>
                <a:lnTo>
                  <a:pt x="1660" y="4511"/>
                </a:lnTo>
                <a:lnTo>
                  <a:pt x="1175" y="3989"/>
                </a:lnTo>
                <a:lnTo>
                  <a:pt x="1101" y="3877"/>
                </a:lnTo>
                <a:close/>
                <a:moveTo>
                  <a:pt x="1809" y="1491"/>
                </a:moveTo>
                <a:lnTo>
                  <a:pt x="1660" y="1510"/>
                </a:lnTo>
                <a:lnTo>
                  <a:pt x="1418" y="1566"/>
                </a:lnTo>
                <a:lnTo>
                  <a:pt x="1157" y="1659"/>
                </a:lnTo>
                <a:lnTo>
                  <a:pt x="858" y="1789"/>
                </a:lnTo>
                <a:lnTo>
                  <a:pt x="691" y="1883"/>
                </a:lnTo>
                <a:lnTo>
                  <a:pt x="523" y="1994"/>
                </a:lnTo>
                <a:lnTo>
                  <a:pt x="392" y="2144"/>
                </a:lnTo>
                <a:lnTo>
                  <a:pt x="281" y="2311"/>
                </a:lnTo>
                <a:lnTo>
                  <a:pt x="206" y="2479"/>
                </a:lnTo>
                <a:lnTo>
                  <a:pt x="187" y="2554"/>
                </a:lnTo>
                <a:lnTo>
                  <a:pt x="169" y="2610"/>
                </a:lnTo>
                <a:lnTo>
                  <a:pt x="169" y="2684"/>
                </a:lnTo>
                <a:lnTo>
                  <a:pt x="187" y="2759"/>
                </a:lnTo>
                <a:lnTo>
                  <a:pt x="225" y="2833"/>
                </a:lnTo>
                <a:lnTo>
                  <a:pt x="262" y="2889"/>
                </a:lnTo>
                <a:lnTo>
                  <a:pt x="318" y="2926"/>
                </a:lnTo>
                <a:lnTo>
                  <a:pt x="374" y="2982"/>
                </a:lnTo>
                <a:lnTo>
                  <a:pt x="448" y="3001"/>
                </a:lnTo>
                <a:lnTo>
                  <a:pt x="523" y="3020"/>
                </a:lnTo>
                <a:lnTo>
                  <a:pt x="579" y="3001"/>
                </a:lnTo>
                <a:lnTo>
                  <a:pt x="653" y="3001"/>
                </a:lnTo>
                <a:lnTo>
                  <a:pt x="728" y="2964"/>
                </a:lnTo>
                <a:lnTo>
                  <a:pt x="784" y="2926"/>
                </a:lnTo>
                <a:lnTo>
                  <a:pt x="821" y="2871"/>
                </a:lnTo>
                <a:lnTo>
                  <a:pt x="877" y="2815"/>
                </a:lnTo>
                <a:lnTo>
                  <a:pt x="952" y="2647"/>
                </a:lnTo>
                <a:lnTo>
                  <a:pt x="989" y="2591"/>
                </a:lnTo>
                <a:lnTo>
                  <a:pt x="1026" y="2535"/>
                </a:lnTo>
                <a:lnTo>
                  <a:pt x="1082" y="2498"/>
                </a:lnTo>
                <a:lnTo>
                  <a:pt x="1138" y="2479"/>
                </a:lnTo>
                <a:lnTo>
                  <a:pt x="1455" y="2349"/>
                </a:lnTo>
                <a:lnTo>
                  <a:pt x="1268" y="3057"/>
                </a:lnTo>
                <a:lnTo>
                  <a:pt x="1250" y="3150"/>
                </a:lnTo>
                <a:lnTo>
                  <a:pt x="1250" y="3225"/>
                </a:lnTo>
                <a:lnTo>
                  <a:pt x="1268" y="3411"/>
                </a:lnTo>
                <a:lnTo>
                  <a:pt x="1343" y="3579"/>
                </a:lnTo>
                <a:lnTo>
                  <a:pt x="1380" y="3653"/>
                </a:lnTo>
                <a:lnTo>
                  <a:pt x="1455" y="3728"/>
                </a:lnTo>
                <a:lnTo>
                  <a:pt x="2145" y="4492"/>
                </a:lnTo>
                <a:lnTo>
                  <a:pt x="2200" y="4567"/>
                </a:lnTo>
                <a:lnTo>
                  <a:pt x="2256" y="4641"/>
                </a:lnTo>
                <a:lnTo>
                  <a:pt x="2294" y="4716"/>
                </a:lnTo>
                <a:lnTo>
                  <a:pt x="2312" y="4809"/>
                </a:lnTo>
                <a:lnTo>
                  <a:pt x="2517" y="5667"/>
                </a:lnTo>
                <a:lnTo>
                  <a:pt x="2555" y="5741"/>
                </a:lnTo>
                <a:lnTo>
                  <a:pt x="2592" y="5797"/>
                </a:lnTo>
                <a:lnTo>
                  <a:pt x="2629" y="5853"/>
                </a:lnTo>
                <a:lnTo>
                  <a:pt x="2704" y="5890"/>
                </a:lnTo>
                <a:lnTo>
                  <a:pt x="2760" y="5927"/>
                </a:lnTo>
                <a:lnTo>
                  <a:pt x="2834" y="5946"/>
                </a:lnTo>
                <a:lnTo>
                  <a:pt x="2909" y="5946"/>
                </a:lnTo>
                <a:lnTo>
                  <a:pt x="2983" y="5927"/>
                </a:lnTo>
                <a:lnTo>
                  <a:pt x="3039" y="5909"/>
                </a:lnTo>
                <a:lnTo>
                  <a:pt x="3114" y="5872"/>
                </a:lnTo>
                <a:lnTo>
                  <a:pt x="3170" y="5816"/>
                </a:lnTo>
                <a:lnTo>
                  <a:pt x="3207" y="5760"/>
                </a:lnTo>
                <a:lnTo>
                  <a:pt x="3244" y="5704"/>
                </a:lnTo>
                <a:lnTo>
                  <a:pt x="3244" y="5629"/>
                </a:lnTo>
                <a:lnTo>
                  <a:pt x="3263" y="5555"/>
                </a:lnTo>
                <a:lnTo>
                  <a:pt x="3244" y="5480"/>
                </a:lnTo>
                <a:lnTo>
                  <a:pt x="2983" y="4455"/>
                </a:lnTo>
                <a:lnTo>
                  <a:pt x="2965" y="4362"/>
                </a:lnTo>
                <a:lnTo>
                  <a:pt x="2927" y="4287"/>
                </a:lnTo>
                <a:lnTo>
                  <a:pt x="2872" y="4194"/>
                </a:lnTo>
                <a:lnTo>
                  <a:pt x="2816" y="4138"/>
                </a:lnTo>
                <a:lnTo>
                  <a:pt x="2294" y="3560"/>
                </a:lnTo>
                <a:lnTo>
                  <a:pt x="2480" y="2759"/>
                </a:lnTo>
                <a:lnTo>
                  <a:pt x="2555" y="2945"/>
                </a:lnTo>
                <a:lnTo>
                  <a:pt x="2611" y="3076"/>
                </a:lnTo>
                <a:lnTo>
                  <a:pt x="2685" y="3206"/>
                </a:lnTo>
                <a:lnTo>
                  <a:pt x="2797" y="3299"/>
                </a:lnTo>
                <a:lnTo>
                  <a:pt x="2927" y="3374"/>
                </a:lnTo>
                <a:lnTo>
                  <a:pt x="3188" y="3504"/>
                </a:lnTo>
                <a:lnTo>
                  <a:pt x="3263" y="3542"/>
                </a:lnTo>
                <a:lnTo>
                  <a:pt x="3338" y="3560"/>
                </a:lnTo>
                <a:lnTo>
                  <a:pt x="3393" y="3542"/>
                </a:lnTo>
                <a:lnTo>
                  <a:pt x="3468" y="3542"/>
                </a:lnTo>
                <a:lnTo>
                  <a:pt x="3543" y="3504"/>
                </a:lnTo>
                <a:lnTo>
                  <a:pt x="3598" y="3467"/>
                </a:lnTo>
                <a:lnTo>
                  <a:pt x="3636" y="3411"/>
                </a:lnTo>
                <a:lnTo>
                  <a:pt x="3692" y="3355"/>
                </a:lnTo>
                <a:lnTo>
                  <a:pt x="3710" y="3281"/>
                </a:lnTo>
                <a:lnTo>
                  <a:pt x="3729" y="3206"/>
                </a:lnTo>
                <a:lnTo>
                  <a:pt x="3710" y="3132"/>
                </a:lnTo>
                <a:lnTo>
                  <a:pt x="3710" y="3057"/>
                </a:lnTo>
                <a:lnTo>
                  <a:pt x="3673" y="3001"/>
                </a:lnTo>
                <a:lnTo>
                  <a:pt x="3636" y="2945"/>
                </a:lnTo>
                <a:lnTo>
                  <a:pt x="3580" y="2889"/>
                </a:lnTo>
                <a:lnTo>
                  <a:pt x="3524" y="2852"/>
                </a:lnTo>
                <a:lnTo>
                  <a:pt x="3244" y="2703"/>
                </a:lnTo>
                <a:lnTo>
                  <a:pt x="3132" y="2367"/>
                </a:lnTo>
                <a:lnTo>
                  <a:pt x="3058" y="2181"/>
                </a:lnTo>
                <a:lnTo>
                  <a:pt x="2946" y="2013"/>
                </a:lnTo>
                <a:lnTo>
                  <a:pt x="2834" y="1864"/>
                </a:lnTo>
                <a:lnTo>
                  <a:pt x="2685" y="1734"/>
                </a:lnTo>
                <a:lnTo>
                  <a:pt x="2517" y="1640"/>
                </a:lnTo>
                <a:lnTo>
                  <a:pt x="2331" y="1547"/>
                </a:lnTo>
                <a:lnTo>
                  <a:pt x="2145" y="1510"/>
                </a:lnTo>
                <a:lnTo>
                  <a:pt x="1940" y="149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48"/>
          <p:cNvSpPr/>
          <p:nvPr/>
        </p:nvSpPr>
        <p:spPr>
          <a:xfrm>
            <a:off x="3868706" y="990600"/>
            <a:ext cx="143624" cy="95872"/>
          </a:xfrm>
          <a:custGeom>
            <a:avLst/>
            <a:gdLst/>
            <a:ahLst/>
            <a:cxnLst/>
            <a:rect l="l" t="t" r="r" b="b"/>
            <a:pathLst>
              <a:path w="6674" h="4455" extrusionOk="0">
                <a:moveTo>
                  <a:pt x="1100" y="0"/>
                </a:moveTo>
                <a:lnTo>
                  <a:pt x="1025" y="19"/>
                </a:lnTo>
                <a:lnTo>
                  <a:pt x="951" y="37"/>
                </a:lnTo>
                <a:lnTo>
                  <a:pt x="895" y="75"/>
                </a:lnTo>
                <a:lnTo>
                  <a:pt x="820" y="112"/>
                </a:lnTo>
                <a:lnTo>
                  <a:pt x="671" y="205"/>
                </a:lnTo>
                <a:lnTo>
                  <a:pt x="522" y="280"/>
                </a:lnTo>
                <a:lnTo>
                  <a:pt x="336" y="336"/>
                </a:lnTo>
                <a:lnTo>
                  <a:pt x="149" y="373"/>
                </a:lnTo>
                <a:lnTo>
                  <a:pt x="93" y="391"/>
                </a:lnTo>
                <a:lnTo>
                  <a:pt x="38" y="429"/>
                </a:lnTo>
                <a:lnTo>
                  <a:pt x="0" y="485"/>
                </a:lnTo>
                <a:lnTo>
                  <a:pt x="0" y="559"/>
                </a:lnTo>
                <a:lnTo>
                  <a:pt x="0" y="932"/>
                </a:lnTo>
                <a:lnTo>
                  <a:pt x="19" y="1007"/>
                </a:lnTo>
                <a:lnTo>
                  <a:pt x="56" y="1062"/>
                </a:lnTo>
                <a:lnTo>
                  <a:pt x="112" y="1100"/>
                </a:lnTo>
                <a:lnTo>
                  <a:pt x="187" y="1118"/>
                </a:lnTo>
                <a:lnTo>
                  <a:pt x="429" y="1081"/>
                </a:lnTo>
                <a:lnTo>
                  <a:pt x="671" y="1025"/>
                </a:lnTo>
                <a:lnTo>
                  <a:pt x="895" y="932"/>
                </a:lnTo>
                <a:lnTo>
                  <a:pt x="1119" y="820"/>
                </a:lnTo>
                <a:lnTo>
                  <a:pt x="1230" y="895"/>
                </a:lnTo>
                <a:lnTo>
                  <a:pt x="1361" y="951"/>
                </a:lnTo>
                <a:lnTo>
                  <a:pt x="1641" y="1044"/>
                </a:lnTo>
                <a:lnTo>
                  <a:pt x="1939" y="1100"/>
                </a:lnTo>
                <a:lnTo>
                  <a:pt x="2237" y="1118"/>
                </a:lnTo>
                <a:lnTo>
                  <a:pt x="2535" y="1100"/>
                </a:lnTo>
                <a:lnTo>
                  <a:pt x="2815" y="1044"/>
                </a:lnTo>
                <a:lnTo>
                  <a:pt x="3094" y="951"/>
                </a:lnTo>
                <a:lnTo>
                  <a:pt x="3337" y="820"/>
                </a:lnTo>
                <a:lnTo>
                  <a:pt x="3467" y="895"/>
                </a:lnTo>
                <a:lnTo>
                  <a:pt x="3598" y="951"/>
                </a:lnTo>
                <a:lnTo>
                  <a:pt x="3877" y="1044"/>
                </a:lnTo>
                <a:lnTo>
                  <a:pt x="4157" y="1100"/>
                </a:lnTo>
                <a:lnTo>
                  <a:pt x="4455" y="1118"/>
                </a:lnTo>
                <a:lnTo>
                  <a:pt x="4753" y="1100"/>
                </a:lnTo>
                <a:lnTo>
                  <a:pt x="5052" y="1044"/>
                </a:lnTo>
                <a:lnTo>
                  <a:pt x="5313" y="951"/>
                </a:lnTo>
                <a:lnTo>
                  <a:pt x="5574" y="820"/>
                </a:lnTo>
                <a:lnTo>
                  <a:pt x="5779" y="932"/>
                </a:lnTo>
                <a:lnTo>
                  <a:pt x="6002" y="1025"/>
                </a:lnTo>
                <a:lnTo>
                  <a:pt x="6245" y="1081"/>
                </a:lnTo>
                <a:lnTo>
                  <a:pt x="6487" y="1118"/>
                </a:lnTo>
                <a:lnTo>
                  <a:pt x="6561" y="1100"/>
                </a:lnTo>
                <a:lnTo>
                  <a:pt x="6617" y="1062"/>
                </a:lnTo>
                <a:lnTo>
                  <a:pt x="6655" y="1007"/>
                </a:lnTo>
                <a:lnTo>
                  <a:pt x="6673" y="932"/>
                </a:lnTo>
                <a:lnTo>
                  <a:pt x="6673" y="559"/>
                </a:lnTo>
                <a:lnTo>
                  <a:pt x="6673" y="503"/>
                </a:lnTo>
                <a:lnTo>
                  <a:pt x="6636" y="447"/>
                </a:lnTo>
                <a:lnTo>
                  <a:pt x="6580" y="391"/>
                </a:lnTo>
                <a:lnTo>
                  <a:pt x="6524" y="373"/>
                </a:lnTo>
                <a:lnTo>
                  <a:pt x="6338" y="336"/>
                </a:lnTo>
                <a:lnTo>
                  <a:pt x="6151" y="280"/>
                </a:lnTo>
                <a:lnTo>
                  <a:pt x="6002" y="205"/>
                </a:lnTo>
                <a:lnTo>
                  <a:pt x="5853" y="112"/>
                </a:lnTo>
                <a:lnTo>
                  <a:pt x="5779" y="75"/>
                </a:lnTo>
                <a:lnTo>
                  <a:pt x="5723" y="37"/>
                </a:lnTo>
                <a:lnTo>
                  <a:pt x="5648" y="19"/>
                </a:lnTo>
                <a:lnTo>
                  <a:pt x="5499" y="19"/>
                </a:lnTo>
                <a:lnTo>
                  <a:pt x="5424" y="37"/>
                </a:lnTo>
                <a:lnTo>
                  <a:pt x="5350" y="75"/>
                </a:lnTo>
                <a:lnTo>
                  <a:pt x="5294" y="112"/>
                </a:lnTo>
                <a:lnTo>
                  <a:pt x="5201" y="168"/>
                </a:lnTo>
                <a:lnTo>
                  <a:pt x="5108" y="224"/>
                </a:lnTo>
                <a:lnTo>
                  <a:pt x="4903" y="298"/>
                </a:lnTo>
                <a:lnTo>
                  <a:pt x="4679" y="354"/>
                </a:lnTo>
                <a:lnTo>
                  <a:pt x="4437" y="373"/>
                </a:lnTo>
                <a:lnTo>
                  <a:pt x="4213" y="354"/>
                </a:lnTo>
                <a:lnTo>
                  <a:pt x="3989" y="298"/>
                </a:lnTo>
                <a:lnTo>
                  <a:pt x="3784" y="205"/>
                </a:lnTo>
                <a:lnTo>
                  <a:pt x="3691" y="149"/>
                </a:lnTo>
                <a:lnTo>
                  <a:pt x="3598" y="93"/>
                </a:lnTo>
                <a:lnTo>
                  <a:pt x="3542" y="56"/>
                </a:lnTo>
                <a:lnTo>
                  <a:pt x="3467" y="19"/>
                </a:lnTo>
                <a:lnTo>
                  <a:pt x="3393" y="0"/>
                </a:lnTo>
                <a:lnTo>
                  <a:pt x="3337" y="0"/>
                </a:lnTo>
                <a:lnTo>
                  <a:pt x="3262" y="19"/>
                </a:lnTo>
                <a:lnTo>
                  <a:pt x="3188" y="37"/>
                </a:lnTo>
                <a:lnTo>
                  <a:pt x="3113" y="75"/>
                </a:lnTo>
                <a:lnTo>
                  <a:pt x="3057" y="112"/>
                </a:lnTo>
                <a:lnTo>
                  <a:pt x="2871" y="224"/>
                </a:lnTo>
                <a:lnTo>
                  <a:pt x="2666" y="317"/>
                </a:lnTo>
                <a:lnTo>
                  <a:pt x="2442" y="354"/>
                </a:lnTo>
                <a:lnTo>
                  <a:pt x="2218" y="373"/>
                </a:lnTo>
                <a:lnTo>
                  <a:pt x="1976" y="354"/>
                </a:lnTo>
                <a:lnTo>
                  <a:pt x="1752" y="298"/>
                </a:lnTo>
                <a:lnTo>
                  <a:pt x="1547" y="205"/>
                </a:lnTo>
                <a:lnTo>
                  <a:pt x="1454" y="149"/>
                </a:lnTo>
                <a:lnTo>
                  <a:pt x="1380" y="93"/>
                </a:lnTo>
                <a:lnTo>
                  <a:pt x="1305" y="56"/>
                </a:lnTo>
                <a:lnTo>
                  <a:pt x="1249" y="19"/>
                </a:lnTo>
                <a:lnTo>
                  <a:pt x="1175" y="19"/>
                </a:lnTo>
                <a:lnTo>
                  <a:pt x="1100" y="0"/>
                </a:lnTo>
                <a:close/>
                <a:moveTo>
                  <a:pt x="1100" y="1678"/>
                </a:moveTo>
                <a:lnTo>
                  <a:pt x="1025" y="1696"/>
                </a:lnTo>
                <a:lnTo>
                  <a:pt x="951" y="1715"/>
                </a:lnTo>
                <a:lnTo>
                  <a:pt x="895" y="1752"/>
                </a:lnTo>
                <a:lnTo>
                  <a:pt x="820" y="1789"/>
                </a:lnTo>
                <a:lnTo>
                  <a:pt x="671" y="1883"/>
                </a:lnTo>
                <a:lnTo>
                  <a:pt x="522" y="1957"/>
                </a:lnTo>
                <a:lnTo>
                  <a:pt x="336" y="2013"/>
                </a:lnTo>
                <a:lnTo>
                  <a:pt x="149" y="2050"/>
                </a:lnTo>
                <a:lnTo>
                  <a:pt x="93" y="2069"/>
                </a:lnTo>
                <a:lnTo>
                  <a:pt x="38" y="2106"/>
                </a:lnTo>
                <a:lnTo>
                  <a:pt x="0" y="2162"/>
                </a:lnTo>
                <a:lnTo>
                  <a:pt x="0" y="2237"/>
                </a:lnTo>
                <a:lnTo>
                  <a:pt x="0" y="2610"/>
                </a:lnTo>
                <a:lnTo>
                  <a:pt x="19" y="2684"/>
                </a:lnTo>
                <a:lnTo>
                  <a:pt x="56" y="2740"/>
                </a:lnTo>
                <a:lnTo>
                  <a:pt x="112" y="2777"/>
                </a:lnTo>
                <a:lnTo>
                  <a:pt x="187" y="2796"/>
                </a:lnTo>
                <a:lnTo>
                  <a:pt x="429" y="2759"/>
                </a:lnTo>
                <a:lnTo>
                  <a:pt x="671" y="2684"/>
                </a:lnTo>
                <a:lnTo>
                  <a:pt x="895" y="2610"/>
                </a:lnTo>
                <a:lnTo>
                  <a:pt x="1119" y="2479"/>
                </a:lnTo>
                <a:lnTo>
                  <a:pt x="1230" y="2554"/>
                </a:lnTo>
                <a:lnTo>
                  <a:pt x="1361" y="2610"/>
                </a:lnTo>
                <a:lnTo>
                  <a:pt x="1641" y="2721"/>
                </a:lnTo>
                <a:lnTo>
                  <a:pt x="1939" y="2759"/>
                </a:lnTo>
                <a:lnTo>
                  <a:pt x="2237" y="2777"/>
                </a:lnTo>
                <a:lnTo>
                  <a:pt x="2535" y="2759"/>
                </a:lnTo>
                <a:lnTo>
                  <a:pt x="2815" y="2703"/>
                </a:lnTo>
                <a:lnTo>
                  <a:pt x="3094" y="2610"/>
                </a:lnTo>
                <a:lnTo>
                  <a:pt x="3337" y="2479"/>
                </a:lnTo>
                <a:lnTo>
                  <a:pt x="3467" y="2554"/>
                </a:lnTo>
                <a:lnTo>
                  <a:pt x="3598" y="2610"/>
                </a:lnTo>
                <a:lnTo>
                  <a:pt x="3877" y="2721"/>
                </a:lnTo>
                <a:lnTo>
                  <a:pt x="4157" y="2759"/>
                </a:lnTo>
                <a:lnTo>
                  <a:pt x="4455" y="2777"/>
                </a:lnTo>
                <a:lnTo>
                  <a:pt x="4753" y="2759"/>
                </a:lnTo>
                <a:lnTo>
                  <a:pt x="5052" y="2703"/>
                </a:lnTo>
                <a:lnTo>
                  <a:pt x="5313" y="2610"/>
                </a:lnTo>
                <a:lnTo>
                  <a:pt x="5574" y="2479"/>
                </a:lnTo>
                <a:lnTo>
                  <a:pt x="5779" y="2591"/>
                </a:lnTo>
                <a:lnTo>
                  <a:pt x="6002" y="2684"/>
                </a:lnTo>
                <a:lnTo>
                  <a:pt x="6245" y="2759"/>
                </a:lnTo>
                <a:lnTo>
                  <a:pt x="6487" y="2777"/>
                </a:lnTo>
                <a:lnTo>
                  <a:pt x="6561" y="2777"/>
                </a:lnTo>
                <a:lnTo>
                  <a:pt x="6617" y="2740"/>
                </a:lnTo>
                <a:lnTo>
                  <a:pt x="6655" y="2684"/>
                </a:lnTo>
                <a:lnTo>
                  <a:pt x="6673" y="2610"/>
                </a:lnTo>
                <a:lnTo>
                  <a:pt x="6673" y="2237"/>
                </a:lnTo>
                <a:lnTo>
                  <a:pt x="6673" y="2162"/>
                </a:lnTo>
                <a:lnTo>
                  <a:pt x="6636" y="2106"/>
                </a:lnTo>
                <a:lnTo>
                  <a:pt x="6580" y="2069"/>
                </a:lnTo>
                <a:lnTo>
                  <a:pt x="6524" y="2050"/>
                </a:lnTo>
                <a:lnTo>
                  <a:pt x="6338" y="2013"/>
                </a:lnTo>
                <a:lnTo>
                  <a:pt x="6151" y="1957"/>
                </a:lnTo>
                <a:lnTo>
                  <a:pt x="6002" y="1883"/>
                </a:lnTo>
                <a:lnTo>
                  <a:pt x="5853" y="1771"/>
                </a:lnTo>
                <a:lnTo>
                  <a:pt x="5779" y="1734"/>
                </a:lnTo>
                <a:lnTo>
                  <a:pt x="5723" y="1715"/>
                </a:lnTo>
                <a:lnTo>
                  <a:pt x="5648" y="1696"/>
                </a:lnTo>
                <a:lnTo>
                  <a:pt x="5574" y="1678"/>
                </a:lnTo>
                <a:lnTo>
                  <a:pt x="5499" y="1696"/>
                </a:lnTo>
                <a:lnTo>
                  <a:pt x="5424" y="1715"/>
                </a:lnTo>
                <a:lnTo>
                  <a:pt x="5350" y="1734"/>
                </a:lnTo>
                <a:lnTo>
                  <a:pt x="5294" y="1771"/>
                </a:lnTo>
                <a:lnTo>
                  <a:pt x="5201" y="1845"/>
                </a:lnTo>
                <a:lnTo>
                  <a:pt x="5108" y="1901"/>
                </a:lnTo>
                <a:lnTo>
                  <a:pt x="4903" y="1976"/>
                </a:lnTo>
                <a:lnTo>
                  <a:pt x="4679" y="2032"/>
                </a:lnTo>
                <a:lnTo>
                  <a:pt x="4437" y="2050"/>
                </a:lnTo>
                <a:lnTo>
                  <a:pt x="4213" y="2032"/>
                </a:lnTo>
                <a:lnTo>
                  <a:pt x="3989" y="1976"/>
                </a:lnTo>
                <a:lnTo>
                  <a:pt x="3784" y="1883"/>
                </a:lnTo>
                <a:lnTo>
                  <a:pt x="3691" y="1827"/>
                </a:lnTo>
                <a:lnTo>
                  <a:pt x="3598" y="1771"/>
                </a:lnTo>
                <a:lnTo>
                  <a:pt x="3542" y="1715"/>
                </a:lnTo>
                <a:lnTo>
                  <a:pt x="3467" y="1696"/>
                </a:lnTo>
                <a:lnTo>
                  <a:pt x="3393" y="1678"/>
                </a:lnTo>
                <a:lnTo>
                  <a:pt x="3262" y="1678"/>
                </a:lnTo>
                <a:lnTo>
                  <a:pt x="3188" y="1715"/>
                </a:lnTo>
                <a:lnTo>
                  <a:pt x="3113" y="1734"/>
                </a:lnTo>
                <a:lnTo>
                  <a:pt x="3057" y="1789"/>
                </a:lnTo>
                <a:lnTo>
                  <a:pt x="2871" y="1901"/>
                </a:lnTo>
                <a:lnTo>
                  <a:pt x="2666" y="1976"/>
                </a:lnTo>
                <a:lnTo>
                  <a:pt x="2442" y="2032"/>
                </a:lnTo>
                <a:lnTo>
                  <a:pt x="2218" y="2050"/>
                </a:lnTo>
                <a:lnTo>
                  <a:pt x="1976" y="2032"/>
                </a:lnTo>
                <a:lnTo>
                  <a:pt x="1752" y="1976"/>
                </a:lnTo>
                <a:lnTo>
                  <a:pt x="1547" y="1883"/>
                </a:lnTo>
                <a:lnTo>
                  <a:pt x="1454" y="1827"/>
                </a:lnTo>
                <a:lnTo>
                  <a:pt x="1380" y="1771"/>
                </a:lnTo>
                <a:lnTo>
                  <a:pt x="1305" y="1715"/>
                </a:lnTo>
                <a:lnTo>
                  <a:pt x="1249" y="1696"/>
                </a:lnTo>
                <a:lnTo>
                  <a:pt x="1175" y="1678"/>
                </a:lnTo>
                <a:close/>
                <a:moveTo>
                  <a:pt x="1025" y="3355"/>
                </a:moveTo>
                <a:lnTo>
                  <a:pt x="951" y="3374"/>
                </a:lnTo>
                <a:lnTo>
                  <a:pt x="895" y="3411"/>
                </a:lnTo>
                <a:lnTo>
                  <a:pt x="820" y="3448"/>
                </a:lnTo>
                <a:lnTo>
                  <a:pt x="671" y="3560"/>
                </a:lnTo>
                <a:lnTo>
                  <a:pt x="522" y="3635"/>
                </a:lnTo>
                <a:lnTo>
                  <a:pt x="336" y="3691"/>
                </a:lnTo>
                <a:lnTo>
                  <a:pt x="149" y="3709"/>
                </a:lnTo>
                <a:lnTo>
                  <a:pt x="93" y="3728"/>
                </a:lnTo>
                <a:lnTo>
                  <a:pt x="38" y="3784"/>
                </a:lnTo>
                <a:lnTo>
                  <a:pt x="0" y="3840"/>
                </a:lnTo>
                <a:lnTo>
                  <a:pt x="0" y="3896"/>
                </a:lnTo>
                <a:lnTo>
                  <a:pt x="0" y="4269"/>
                </a:lnTo>
                <a:lnTo>
                  <a:pt x="19" y="4343"/>
                </a:lnTo>
                <a:lnTo>
                  <a:pt x="56" y="4418"/>
                </a:lnTo>
                <a:lnTo>
                  <a:pt x="112" y="4455"/>
                </a:lnTo>
                <a:lnTo>
                  <a:pt x="187" y="4455"/>
                </a:lnTo>
                <a:lnTo>
                  <a:pt x="429" y="4418"/>
                </a:lnTo>
                <a:lnTo>
                  <a:pt x="671" y="4362"/>
                </a:lnTo>
                <a:lnTo>
                  <a:pt x="895" y="4269"/>
                </a:lnTo>
                <a:lnTo>
                  <a:pt x="1119" y="4157"/>
                </a:lnTo>
                <a:lnTo>
                  <a:pt x="1230" y="4231"/>
                </a:lnTo>
                <a:lnTo>
                  <a:pt x="1361" y="4287"/>
                </a:lnTo>
                <a:lnTo>
                  <a:pt x="1641" y="4380"/>
                </a:lnTo>
                <a:lnTo>
                  <a:pt x="1939" y="4436"/>
                </a:lnTo>
                <a:lnTo>
                  <a:pt x="2237" y="4455"/>
                </a:lnTo>
                <a:lnTo>
                  <a:pt x="2535" y="4436"/>
                </a:lnTo>
                <a:lnTo>
                  <a:pt x="2815" y="4380"/>
                </a:lnTo>
                <a:lnTo>
                  <a:pt x="3094" y="4287"/>
                </a:lnTo>
                <a:lnTo>
                  <a:pt x="3337" y="4157"/>
                </a:lnTo>
                <a:lnTo>
                  <a:pt x="3467" y="4231"/>
                </a:lnTo>
                <a:lnTo>
                  <a:pt x="3598" y="4287"/>
                </a:lnTo>
                <a:lnTo>
                  <a:pt x="3877" y="4380"/>
                </a:lnTo>
                <a:lnTo>
                  <a:pt x="4157" y="4436"/>
                </a:lnTo>
                <a:lnTo>
                  <a:pt x="4455" y="4455"/>
                </a:lnTo>
                <a:lnTo>
                  <a:pt x="4753" y="4436"/>
                </a:lnTo>
                <a:lnTo>
                  <a:pt x="5052" y="4380"/>
                </a:lnTo>
                <a:lnTo>
                  <a:pt x="5313" y="4287"/>
                </a:lnTo>
                <a:lnTo>
                  <a:pt x="5574" y="4157"/>
                </a:lnTo>
                <a:lnTo>
                  <a:pt x="5779" y="4269"/>
                </a:lnTo>
                <a:lnTo>
                  <a:pt x="6002" y="4362"/>
                </a:lnTo>
                <a:lnTo>
                  <a:pt x="6245" y="4418"/>
                </a:lnTo>
                <a:lnTo>
                  <a:pt x="6487" y="4455"/>
                </a:lnTo>
                <a:lnTo>
                  <a:pt x="6561" y="4455"/>
                </a:lnTo>
                <a:lnTo>
                  <a:pt x="6617" y="4399"/>
                </a:lnTo>
                <a:lnTo>
                  <a:pt x="6655" y="4343"/>
                </a:lnTo>
                <a:lnTo>
                  <a:pt x="6673" y="4269"/>
                </a:lnTo>
                <a:lnTo>
                  <a:pt x="6673" y="3896"/>
                </a:lnTo>
                <a:lnTo>
                  <a:pt x="6673" y="3840"/>
                </a:lnTo>
                <a:lnTo>
                  <a:pt x="6636" y="3784"/>
                </a:lnTo>
                <a:lnTo>
                  <a:pt x="6580" y="3728"/>
                </a:lnTo>
                <a:lnTo>
                  <a:pt x="6524" y="3709"/>
                </a:lnTo>
                <a:lnTo>
                  <a:pt x="6338" y="3691"/>
                </a:lnTo>
                <a:lnTo>
                  <a:pt x="6151" y="3635"/>
                </a:lnTo>
                <a:lnTo>
                  <a:pt x="6002" y="3542"/>
                </a:lnTo>
                <a:lnTo>
                  <a:pt x="5853" y="3448"/>
                </a:lnTo>
                <a:lnTo>
                  <a:pt x="5779" y="3411"/>
                </a:lnTo>
                <a:lnTo>
                  <a:pt x="5723" y="3374"/>
                </a:lnTo>
                <a:lnTo>
                  <a:pt x="5648" y="3355"/>
                </a:lnTo>
                <a:lnTo>
                  <a:pt x="5499" y="3355"/>
                </a:lnTo>
                <a:lnTo>
                  <a:pt x="5424" y="3374"/>
                </a:lnTo>
                <a:lnTo>
                  <a:pt x="5350" y="3411"/>
                </a:lnTo>
                <a:lnTo>
                  <a:pt x="5294" y="3448"/>
                </a:lnTo>
                <a:lnTo>
                  <a:pt x="5201" y="3504"/>
                </a:lnTo>
                <a:lnTo>
                  <a:pt x="5108" y="3560"/>
                </a:lnTo>
                <a:lnTo>
                  <a:pt x="4903" y="3653"/>
                </a:lnTo>
                <a:lnTo>
                  <a:pt x="4679" y="3691"/>
                </a:lnTo>
                <a:lnTo>
                  <a:pt x="4437" y="3709"/>
                </a:lnTo>
                <a:lnTo>
                  <a:pt x="4213" y="3691"/>
                </a:lnTo>
                <a:lnTo>
                  <a:pt x="3989" y="3635"/>
                </a:lnTo>
                <a:lnTo>
                  <a:pt x="3784" y="3560"/>
                </a:lnTo>
                <a:lnTo>
                  <a:pt x="3691" y="3504"/>
                </a:lnTo>
                <a:lnTo>
                  <a:pt x="3598" y="3430"/>
                </a:lnTo>
                <a:lnTo>
                  <a:pt x="3542" y="3392"/>
                </a:lnTo>
                <a:lnTo>
                  <a:pt x="3467" y="3355"/>
                </a:lnTo>
                <a:lnTo>
                  <a:pt x="3262" y="3355"/>
                </a:lnTo>
                <a:lnTo>
                  <a:pt x="3188" y="3374"/>
                </a:lnTo>
                <a:lnTo>
                  <a:pt x="3113" y="3411"/>
                </a:lnTo>
                <a:lnTo>
                  <a:pt x="3057" y="3448"/>
                </a:lnTo>
                <a:lnTo>
                  <a:pt x="2871" y="3560"/>
                </a:lnTo>
                <a:lnTo>
                  <a:pt x="2666" y="3653"/>
                </a:lnTo>
                <a:lnTo>
                  <a:pt x="2442" y="3691"/>
                </a:lnTo>
                <a:lnTo>
                  <a:pt x="2218" y="3709"/>
                </a:lnTo>
                <a:lnTo>
                  <a:pt x="1976" y="3691"/>
                </a:lnTo>
                <a:lnTo>
                  <a:pt x="1752" y="3635"/>
                </a:lnTo>
                <a:lnTo>
                  <a:pt x="1547" y="3560"/>
                </a:lnTo>
                <a:lnTo>
                  <a:pt x="1454" y="3504"/>
                </a:lnTo>
                <a:lnTo>
                  <a:pt x="1380" y="3430"/>
                </a:lnTo>
                <a:lnTo>
                  <a:pt x="1305" y="3392"/>
                </a:lnTo>
                <a:lnTo>
                  <a:pt x="1249" y="3374"/>
                </a:lnTo>
                <a:lnTo>
                  <a:pt x="1175" y="3355"/>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48"/>
          <p:cNvSpPr/>
          <p:nvPr/>
        </p:nvSpPr>
        <p:spPr>
          <a:xfrm>
            <a:off x="3567878" y="990600"/>
            <a:ext cx="111926" cy="111926"/>
          </a:xfrm>
          <a:custGeom>
            <a:avLst/>
            <a:gdLst/>
            <a:ahLst/>
            <a:cxnLst/>
            <a:rect l="l" t="t" r="r" b="b"/>
            <a:pathLst>
              <a:path w="5201" h="5201" extrusionOk="0">
                <a:moveTo>
                  <a:pt x="1697" y="1379"/>
                </a:moveTo>
                <a:lnTo>
                  <a:pt x="1603" y="1398"/>
                </a:lnTo>
                <a:lnTo>
                  <a:pt x="1566" y="1435"/>
                </a:lnTo>
                <a:lnTo>
                  <a:pt x="1510" y="1473"/>
                </a:lnTo>
                <a:lnTo>
                  <a:pt x="1454" y="1528"/>
                </a:lnTo>
                <a:lnTo>
                  <a:pt x="1380" y="1640"/>
                </a:lnTo>
                <a:lnTo>
                  <a:pt x="1342" y="1715"/>
                </a:lnTo>
                <a:lnTo>
                  <a:pt x="1324" y="1789"/>
                </a:lnTo>
                <a:lnTo>
                  <a:pt x="1305" y="1901"/>
                </a:lnTo>
                <a:lnTo>
                  <a:pt x="1287" y="2013"/>
                </a:lnTo>
                <a:lnTo>
                  <a:pt x="1305" y="2125"/>
                </a:lnTo>
                <a:lnTo>
                  <a:pt x="1324" y="2237"/>
                </a:lnTo>
                <a:lnTo>
                  <a:pt x="1417" y="2442"/>
                </a:lnTo>
                <a:lnTo>
                  <a:pt x="1492" y="2591"/>
                </a:lnTo>
                <a:lnTo>
                  <a:pt x="1547" y="2666"/>
                </a:lnTo>
                <a:lnTo>
                  <a:pt x="1641" y="2796"/>
                </a:lnTo>
                <a:lnTo>
                  <a:pt x="1864" y="3076"/>
                </a:lnTo>
                <a:lnTo>
                  <a:pt x="2032" y="3225"/>
                </a:lnTo>
                <a:lnTo>
                  <a:pt x="2219" y="3374"/>
                </a:lnTo>
                <a:lnTo>
                  <a:pt x="2424" y="3523"/>
                </a:lnTo>
                <a:lnTo>
                  <a:pt x="2647" y="3635"/>
                </a:lnTo>
                <a:lnTo>
                  <a:pt x="2908" y="3747"/>
                </a:lnTo>
                <a:lnTo>
                  <a:pt x="3113" y="3803"/>
                </a:lnTo>
                <a:lnTo>
                  <a:pt x="3281" y="3821"/>
                </a:lnTo>
                <a:lnTo>
                  <a:pt x="3430" y="3803"/>
                </a:lnTo>
                <a:lnTo>
                  <a:pt x="3542" y="3765"/>
                </a:lnTo>
                <a:lnTo>
                  <a:pt x="3672" y="3691"/>
                </a:lnTo>
                <a:lnTo>
                  <a:pt x="3784" y="3598"/>
                </a:lnTo>
                <a:lnTo>
                  <a:pt x="3822" y="3560"/>
                </a:lnTo>
                <a:lnTo>
                  <a:pt x="3859" y="3504"/>
                </a:lnTo>
                <a:lnTo>
                  <a:pt x="3896" y="3392"/>
                </a:lnTo>
                <a:lnTo>
                  <a:pt x="3896" y="3299"/>
                </a:lnTo>
                <a:lnTo>
                  <a:pt x="3896" y="3225"/>
                </a:lnTo>
                <a:lnTo>
                  <a:pt x="3896" y="3187"/>
                </a:lnTo>
                <a:lnTo>
                  <a:pt x="3859" y="3150"/>
                </a:lnTo>
                <a:lnTo>
                  <a:pt x="3766" y="3113"/>
                </a:lnTo>
                <a:lnTo>
                  <a:pt x="3337" y="2908"/>
                </a:lnTo>
                <a:lnTo>
                  <a:pt x="3300" y="2889"/>
                </a:lnTo>
                <a:lnTo>
                  <a:pt x="3262" y="2889"/>
                </a:lnTo>
                <a:lnTo>
                  <a:pt x="3225" y="2908"/>
                </a:lnTo>
                <a:lnTo>
                  <a:pt x="3188" y="2945"/>
                </a:lnTo>
                <a:lnTo>
                  <a:pt x="2983" y="3187"/>
                </a:lnTo>
                <a:lnTo>
                  <a:pt x="2964" y="3225"/>
                </a:lnTo>
                <a:lnTo>
                  <a:pt x="2890" y="3225"/>
                </a:lnTo>
                <a:lnTo>
                  <a:pt x="2852" y="3206"/>
                </a:lnTo>
                <a:lnTo>
                  <a:pt x="2591" y="3076"/>
                </a:lnTo>
                <a:lnTo>
                  <a:pt x="2368" y="2908"/>
                </a:lnTo>
                <a:lnTo>
                  <a:pt x="2256" y="2815"/>
                </a:lnTo>
                <a:lnTo>
                  <a:pt x="2163" y="2721"/>
                </a:lnTo>
                <a:lnTo>
                  <a:pt x="2069" y="2591"/>
                </a:lnTo>
                <a:lnTo>
                  <a:pt x="1976" y="2442"/>
                </a:lnTo>
                <a:lnTo>
                  <a:pt x="1958" y="2405"/>
                </a:lnTo>
                <a:lnTo>
                  <a:pt x="1958" y="2367"/>
                </a:lnTo>
                <a:lnTo>
                  <a:pt x="1995" y="2311"/>
                </a:lnTo>
                <a:lnTo>
                  <a:pt x="2069" y="2237"/>
                </a:lnTo>
                <a:lnTo>
                  <a:pt x="2163" y="2088"/>
                </a:lnTo>
                <a:lnTo>
                  <a:pt x="2163" y="2032"/>
                </a:lnTo>
                <a:lnTo>
                  <a:pt x="2163" y="1976"/>
                </a:lnTo>
                <a:lnTo>
                  <a:pt x="1958" y="1491"/>
                </a:lnTo>
                <a:lnTo>
                  <a:pt x="1920" y="1435"/>
                </a:lnTo>
                <a:lnTo>
                  <a:pt x="1883" y="1398"/>
                </a:lnTo>
                <a:lnTo>
                  <a:pt x="1808" y="1398"/>
                </a:lnTo>
                <a:lnTo>
                  <a:pt x="1697" y="1379"/>
                </a:lnTo>
                <a:close/>
                <a:moveTo>
                  <a:pt x="2610" y="429"/>
                </a:moveTo>
                <a:lnTo>
                  <a:pt x="2815" y="447"/>
                </a:lnTo>
                <a:lnTo>
                  <a:pt x="3020" y="485"/>
                </a:lnTo>
                <a:lnTo>
                  <a:pt x="3225" y="522"/>
                </a:lnTo>
                <a:lnTo>
                  <a:pt x="3430" y="596"/>
                </a:lnTo>
                <a:lnTo>
                  <a:pt x="3617" y="690"/>
                </a:lnTo>
                <a:lnTo>
                  <a:pt x="3784" y="802"/>
                </a:lnTo>
                <a:lnTo>
                  <a:pt x="3952" y="913"/>
                </a:lnTo>
                <a:lnTo>
                  <a:pt x="4120" y="1062"/>
                </a:lnTo>
                <a:lnTo>
                  <a:pt x="4250" y="1212"/>
                </a:lnTo>
                <a:lnTo>
                  <a:pt x="4381" y="1398"/>
                </a:lnTo>
                <a:lnTo>
                  <a:pt x="4493" y="1566"/>
                </a:lnTo>
                <a:lnTo>
                  <a:pt x="4586" y="1752"/>
                </a:lnTo>
                <a:lnTo>
                  <a:pt x="4660" y="1957"/>
                </a:lnTo>
                <a:lnTo>
                  <a:pt x="4716" y="2162"/>
                </a:lnTo>
                <a:lnTo>
                  <a:pt x="4754" y="2367"/>
                </a:lnTo>
                <a:lnTo>
                  <a:pt x="4772" y="2572"/>
                </a:lnTo>
                <a:lnTo>
                  <a:pt x="4754" y="2796"/>
                </a:lnTo>
                <a:lnTo>
                  <a:pt x="4716" y="3001"/>
                </a:lnTo>
                <a:lnTo>
                  <a:pt x="4660" y="3206"/>
                </a:lnTo>
                <a:lnTo>
                  <a:pt x="4586" y="3411"/>
                </a:lnTo>
                <a:lnTo>
                  <a:pt x="4493" y="3598"/>
                </a:lnTo>
                <a:lnTo>
                  <a:pt x="4399" y="3765"/>
                </a:lnTo>
                <a:lnTo>
                  <a:pt x="4269" y="3933"/>
                </a:lnTo>
                <a:lnTo>
                  <a:pt x="4120" y="4082"/>
                </a:lnTo>
                <a:lnTo>
                  <a:pt x="3971" y="4231"/>
                </a:lnTo>
                <a:lnTo>
                  <a:pt x="3803" y="4343"/>
                </a:lnTo>
                <a:lnTo>
                  <a:pt x="3617" y="4455"/>
                </a:lnTo>
                <a:lnTo>
                  <a:pt x="3430" y="4548"/>
                </a:lnTo>
                <a:lnTo>
                  <a:pt x="3244" y="4623"/>
                </a:lnTo>
                <a:lnTo>
                  <a:pt x="3039" y="4679"/>
                </a:lnTo>
                <a:lnTo>
                  <a:pt x="2815" y="4697"/>
                </a:lnTo>
                <a:lnTo>
                  <a:pt x="2591" y="4716"/>
                </a:lnTo>
                <a:lnTo>
                  <a:pt x="2312" y="4697"/>
                </a:lnTo>
                <a:lnTo>
                  <a:pt x="2032" y="4641"/>
                </a:lnTo>
                <a:lnTo>
                  <a:pt x="1771" y="4548"/>
                </a:lnTo>
                <a:lnTo>
                  <a:pt x="1510" y="4418"/>
                </a:lnTo>
                <a:lnTo>
                  <a:pt x="1436" y="4380"/>
                </a:lnTo>
                <a:lnTo>
                  <a:pt x="615" y="4585"/>
                </a:lnTo>
                <a:lnTo>
                  <a:pt x="839" y="3803"/>
                </a:lnTo>
                <a:lnTo>
                  <a:pt x="783" y="3709"/>
                </a:lnTo>
                <a:lnTo>
                  <a:pt x="653" y="3448"/>
                </a:lnTo>
                <a:lnTo>
                  <a:pt x="541" y="3169"/>
                </a:lnTo>
                <a:lnTo>
                  <a:pt x="485" y="2871"/>
                </a:lnTo>
                <a:lnTo>
                  <a:pt x="466" y="2572"/>
                </a:lnTo>
                <a:lnTo>
                  <a:pt x="466" y="2349"/>
                </a:lnTo>
                <a:lnTo>
                  <a:pt x="504" y="2144"/>
                </a:lnTo>
                <a:lnTo>
                  <a:pt x="560" y="1939"/>
                </a:lnTo>
                <a:lnTo>
                  <a:pt x="634" y="1734"/>
                </a:lnTo>
                <a:lnTo>
                  <a:pt x="727" y="1547"/>
                </a:lnTo>
                <a:lnTo>
                  <a:pt x="821" y="1379"/>
                </a:lnTo>
                <a:lnTo>
                  <a:pt x="951" y="1212"/>
                </a:lnTo>
                <a:lnTo>
                  <a:pt x="1081" y="1062"/>
                </a:lnTo>
                <a:lnTo>
                  <a:pt x="1249" y="932"/>
                </a:lnTo>
                <a:lnTo>
                  <a:pt x="1398" y="802"/>
                </a:lnTo>
                <a:lnTo>
                  <a:pt x="1585" y="690"/>
                </a:lnTo>
                <a:lnTo>
                  <a:pt x="1771" y="596"/>
                </a:lnTo>
                <a:lnTo>
                  <a:pt x="1958" y="522"/>
                </a:lnTo>
                <a:lnTo>
                  <a:pt x="2163" y="485"/>
                </a:lnTo>
                <a:lnTo>
                  <a:pt x="2386" y="447"/>
                </a:lnTo>
                <a:lnTo>
                  <a:pt x="2610" y="429"/>
                </a:lnTo>
                <a:close/>
                <a:moveTo>
                  <a:pt x="2591" y="0"/>
                </a:moveTo>
                <a:lnTo>
                  <a:pt x="2330" y="19"/>
                </a:lnTo>
                <a:lnTo>
                  <a:pt x="2088" y="56"/>
                </a:lnTo>
                <a:lnTo>
                  <a:pt x="1827" y="112"/>
                </a:lnTo>
                <a:lnTo>
                  <a:pt x="1603" y="205"/>
                </a:lnTo>
                <a:lnTo>
                  <a:pt x="1380" y="317"/>
                </a:lnTo>
                <a:lnTo>
                  <a:pt x="1156" y="447"/>
                </a:lnTo>
                <a:lnTo>
                  <a:pt x="970" y="596"/>
                </a:lnTo>
                <a:lnTo>
                  <a:pt x="783" y="764"/>
                </a:lnTo>
                <a:lnTo>
                  <a:pt x="615" y="951"/>
                </a:lnTo>
                <a:lnTo>
                  <a:pt x="466" y="1137"/>
                </a:lnTo>
                <a:lnTo>
                  <a:pt x="336" y="1361"/>
                </a:lnTo>
                <a:lnTo>
                  <a:pt x="224" y="1584"/>
                </a:lnTo>
                <a:lnTo>
                  <a:pt x="149" y="1808"/>
                </a:lnTo>
                <a:lnTo>
                  <a:pt x="75" y="2069"/>
                </a:lnTo>
                <a:lnTo>
                  <a:pt x="38" y="2311"/>
                </a:lnTo>
                <a:lnTo>
                  <a:pt x="19" y="2572"/>
                </a:lnTo>
                <a:lnTo>
                  <a:pt x="56" y="2926"/>
                </a:lnTo>
                <a:lnTo>
                  <a:pt x="112" y="3243"/>
                </a:lnTo>
                <a:lnTo>
                  <a:pt x="224" y="3560"/>
                </a:lnTo>
                <a:lnTo>
                  <a:pt x="373" y="3877"/>
                </a:lnTo>
                <a:lnTo>
                  <a:pt x="0" y="5201"/>
                </a:lnTo>
                <a:lnTo>
                  <a:pt x="0" y="5201"/>
                </a:lnTo>
                <a:lnTo>
                  <a:pt x="1361" y="4846"/>
                </a:lnTo>
                <a:lnTo>
                  <a:pt x="1659" y="4977"/>
                </a:lnTo>
                <a:lnTo>
                  <a:pt x="1958" y="5070"/>
                </a:lnTo>
                <a:lnTo>
                  <a:pt x="2274" y="5145"/>
                </a:lnTo>
                <a:lnTo>
                  <a:pt x="2591" y="5163"/>
                </a:lnTo>
                <a:lnTo>
                  <a:pt x="2871" y="5145"/>
                </a:lnTo>
                <a:lnTo>
                  <a:pt x="3113" y="5107"/>
                </a:lnTo>
                <a:lnTo>
                  <a:pt x="3374" y="5033"/>
                </a:lnTo>
                <a:lnTo>
                  <a:pt x="3598" y="4958"/>
                </a:lnTo>
                <a:lnTo>
                  <a:pt x="3840" y="4846"/>
                </a:lnTo>
                <a:lnTo>
                  <a:pt x="4045" y="4716"/>
                </a:lnTo>
                <a:lnTo>
                  <a:pt x="4250" y="4567"/>
                </a:lnTo>
                <a:lnTo>
                  <a:pt x="4437" y="4399"/>
                </a:lnTo>
                <a:lnTo>
                  <a:pt x="4604" y="4213"/>
                </a:lnTo>
                <a:lnTo>
                  <a:pt x="4754" y="4026"/>
                </a:lnTo>
                <a:lnTo>
                  <a:pt x="4884" y="3803"/>
                </a:lnTo>
                <a:lnTo>
                  <a:pt x="4996" y="3579"/>
                </a:lnTo>
                <a:lnTo>
                  <a:pt x="5089" y="3355"/>
                </a:lnTo>
                <a:lnTo>
                  <a:pt x="5145" y="3094"/>
                </a:lnTo>
                <a:lnTo>
                  <a:pt x="5182" y="2852"/>
                </a:lnTo>
                <a:lnTo>
                  <a:pt x="5201" y="2572"/>
                </a:lnTo>
                <a:lnTo>
                  <a:pt x="5182" y="2330"/>
                </a:lnTo>
                <a:lnTo>
                  <a:pt x="5145" y="2069"/>
                </a:lnTo>
                <a:lnTo>
                  <a:pt x="5089" y="1827"/>
                </a:lnTo>
                <a:lnTo>
                  <a:pt x="4996" y="1603"/>
                </a:lnTo>
                <a:lnTo>
                  <a:pt x="4884" y="1361"/>
                </a:lnTo>
                <a:lnTo>
                  <a:pt x="4754" y="1156"/>
                </a:lnTo>
                <a:lnTo>
                  <a:pt x="4586" y="951"/>
                </a:lnTo>
                <a:lnTo>
                  <a:pt x="4418" y="764"/>
                </a:lnTo>
                <a:lnTo>
                  <a:pt x="4232" y="596"/>
                </a:lnTo>
                <a:lnTo>
                  <a:pt x="4027" y="429"/>
                </a:lnTo>
                <a:lnTo>
                  <a:pt x="3822" y="298"/>
                </a:lnTo>
                <a:lnTo>
                  <a:pt x="3579" y="205"/>
                </a:lnTo>
                <a:lnTo>
                  <a:pt x="3356" y="112"/>
                </a:lnTo>
                <a:lnTo>
                  <a:pt x="3113" y="56"/>
                </a:lnTo>
                <a:lnTo>
                  <a:pt x="2852" y="19"/>
                </a:lnTo>
                <a:lnTo>
                  <a:pt x="2591"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48"/>
          <p:cNvSpPr/>
          <p:nvPr/>
        </p:nvSpPr>
        <p:spPr>
          <a:xfrm>
            <a:off x="3245790" y="990600"/>
            <a:ext cx="127979" cy="127979"/>
          </a:xfrm>
          <a:custGeom>
            <a:avLst/>
            <a:gdLst/>
            <a:ahLst/>
            <a:cxnLst/>
            <a:rect l="l" t="t" r="r" b="b"/>
            <a:pathLst>
              <a:path w="5947" h="5947" extrusionOk="0">
                <a:moveTo>
                  <a:pt x="2442" y="2442"/>
                </a:moveTo>
                <a:lnTo>
                  <a:pt x="3486" y="3504"/>
                </a:lnTo>
                <a:lnTo>
                  <a:pt x="2070" y="4921"/>
                </a:lnTo>
                <a:lnTo>
                  <a:pt x="1026" y="3858"/>
                </a:lnTo>
                <a:lnTo>
                  <a:pt x="2442" y="2442"/>
                </a:lnTo>
                <a:close/>
                <a:moveTo>
                  <a:pt x="4959" y="0"/>
                </a:moveTo>
                <a:lnTo>
                  <a:pt x="4903" y="19"/>
                </a:lnTo>
                <a:lnTo>
                  <a:pt x="4828" y="56"/>
                </a:lnTo>
                <a:lnTo>
                  <a:pt x="4567" y="317"/>
                </a:lnTo>
                <a:lnTo>
                  <a:pt x="4530" y="391"/>
                </a:lnTo>
                <a:lnTo>
                  <a:pt x="4511" y="447"/>
                </a:lnTo>
                <a:lnTo>
                  <a:pt x="4530" y="522"/>
                </a:lnTo>
                <a:lnTo>
                  <a:pt x="4567" y="578"/>
                </a:lnTo>
                <a:lnTo>
                  <a:pt x="3673" y="1473"/>
                </a:lnTo>
                <a:lnTo>
                  <a:pt x="3468" y="1398"/>
                </a:lnTo>
                <a:lnTo>
                  <a:pt x="3263" y="1361"/>
                </a:lnTo>
                <a:lnTo>
                  <a:pt x="3039" y="1361"/>
                </a:lnTo>
                <a:lnTo>
                  <a:pt x="2834" y="1379"/>
                </a:lnTo>
                <a:lnTo>
                  <a:pt x="2610" y="1435"/>
                </a:lnTo>
                <a:lnTo>
                  <a:pt x="2424" y="1528"/>
                </a:lnTo>
                <a:lnTo>
                  <a:pt x="2219" y="1640"/>
                </a:lnTo>
                <a:lnTo>
                  <a:pt x="2051" y="1789"/>
                </a:lnTo>
                <a:lnTo>
                  <a:pt x="224" y="3635"/>
                </a:lnTo>
                <a:lnTo>
                  <a:pt x="112" y="3747"/>
                </a:lnTo>
                <a:lnTo>
                  <a:pt x="57" y="3877"/>
                </a:lnTo>
                <a:lnTo>
                  <a:pt x="19" y="4008"/>
                </a:lnTo>
                <a:lnTo>
                  <a:pt x="1" y="4157"/>
                </a:lnTo>
                <a:lnTo>
                  <a:pt x="19" y="4287"/>
                </a:lnTo>
                <a:lnTo>
                  <a:pt x="57" y="4436"/>
                </a:lnTo>
                <a:lnTo>
                  <a:pt x="112" y="4567"/>
                </a:lnTo>
                <a:lnTo>
                  <a:pt x="224" y="4679"/>
                </a:lnTo>
                <a:lnTo>
                  <a:pt x="1268" y="5722"/>
                </a:lnTo>
                <a:lnTo>
                  <a:pt x="1380" y="5816"/>
                </a:lnTo>
                <a:lnTo>
                  <a:pt x="1510" y="5890"/>
                </a:lnTo>
                <a:lnTo>
                  <a:pt x="1641" y="5927"/>
                </a:lnTo>
                <a:lnTo>
                  <a:pt x="1790" y="5946"/>
                </a:lnTo>
                <a:lnTo>
                  <a:pt x="1939" y="5927"/>
                </a:lnTo>
                <a:lnTo>
                  <a:pt x="2070" y="5890"/>
                </a:lnTo>
                <a:lnTo>
                  <a:pt x="2200" y="5816"/>
                </a:lnTo>
                <a:lnTo>
                  <a:pt x="2312" y="5722"/>
                </a:lnTo>
                <a:lnTo>
                  <a:pt x="4157" y="3896"/>
                </a:lnTo>
                <a:lnTo>
                  <a:pt x="4306" y="3709"/>
                </a:lnTo>
                <a:lnTo>
                  <a:pt x="4418" y="3523"/>
                </a:lnTo>
                <a:lnTo>
                  <a:pt x="4511" y="3318"/>
                </a:lnTo>
                <a:lnTo>
                  <a:pt x="4567" y="3113"/>
                </a:lnTo>
                <a:lnTo>
                  <a:pt x="4586" y="2889"/>
                </a:lnTo>
                <a:lnTo>
                  <a:pt x="4586" y="2684"/>
                </a:lnTo>
                <a:lnTo>
                  <a:pt x="4530" y="2460"/>
                </a:lnTo>
                <a:lnTo>
                  <a:pt x="4474" y="2255"/>
                </a:lnTo>
                <a:lnTo>
                  <a:pt x="5350" y="1379"/>
                </a:lnTo>
                <a:lnTo>
                  <a:pt x="5425" y="1417"/>
                </a:lnTo>
                <a:lnTo>
                  <a:pt x="5481" y="1435"/>
                </a:lnTo>
                <a:lnTo>
                  <a:pt x="5555" y="1417"/>
                </a:lnTo>
                <a:lnTo>
                  <a:pt x="5630" y="1379"/>
                </a:lnTo>
                <a:lnTo>
                  <a:pt x="5891" y="1118"/>
                </a:lnTo>
                <a:lnTo>
                  <a:pt x="5928" y="1044"/>
                </a:lnTo>
                <a:lnTo>
                  <a:pt x="5947" y="969"/>
                </a:lnTo>
                <a:lnTo>
                  <a:pt x="5928" y="913"/>
                </a:lnTo>
                <a:lnTo>
                  <a:pt x="5891" y="839"/>
                </a:lnTo>
                <a:lnTo>
                  <a:pt x="5089" y="56"/>
                </a:lnTo>
                <a:lnTo>
                  <a:pt x="5033" y="19"/>
                </a:lnTo>
                <a:lnTo>
                  <a:pt x="4959"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48"/>
          <p:cNvSpPr/>
          <p:nvPr/>
        </p:nvSpPr>
        <p:spPr>
          <a:xfrm>
            <a:off x="2959810" y="990600"/>
            <a:ext cx="71812" cy="127979"/>
          </a:xfrm>
          <a:custGeom>
            <a:avLst/>
            <a:gdLst/>
            <a:ahLst/>
            <a:cxnLst/>
            <a:rect l="l" t="t" r="r" b="b"/>
            <a:pathLst>
              <a:path w="3337" h="5947" extrusionOk="0">
                <a:moveTo>
                  <a:pt x="2610" y="559"/>
                </a:moveTo>
                <a:lnTo>
                  <a:pt x="2703" y="1491"/>
                </a:lnTo>
                <a:lnTo>
                  <a:pt x="615" y="1491"/>
                </a:lnTo>
                <a:lnTo>
                  <a:pt x="709" y="559"/>
                </a:lnTo>
                <a:close/>
                <a:moveTo>
                  <a:pt x="373" y="0"/>
                </a:moveTo>
                <a:lnTo>
                  <a:pt x="299" y="19"/>
                </a:lnTo>
                <a:lnTo>
                  <a:pt x="243" y="56"/>
                </a:lnTo>
                <a:lnTo>
                  <a:pt x="205" y="112"/>
                </a:lnTo>
                <a:lnTo>
                  <a:pt x="187" y="168"/>
                </a:lnTo>
                <a:lnTo>
                  <a:pt x="0" y="2237"/>
                </a:lnTo>
                <a:lnTo>
                  <a:pt x="0" y="2405"/>
                </a:lnTo>
                <a:lnTo>
                  <a:pt x="0" y="2554"/>
                </a:lnTo>
                <a:lnTo>
                  <a:pt x="19" y="2703"/>
                </a:lnTo>
                <a:lnTo>
                  <a:pt x="56" y="2852"/>
                </a:lnTo>
                <a:lnTo>
                  <a:pt x="112" y="3001"/>
                </a:lnTo>
                <a:lnTo>
                  <a:pt x="168" y="3132"/>
                </a:lnTo>
                <a:lnTo>
                  <a:pt x="243" y="3262"/>
                </a:lnTo>
                <a:lnTo>
                  <a:pt x="317" y="3392"/>
                </a:lnTo>
                <a:lnTo>
                  <a:pt x="410" y="3504"/>
                </a:lnTo>
                <a:lnTo>
                  <a:pt x="504" y="3616"/>
                </a:lnTo>
                <a:lnTo>
                  <a:pt x="615" y="3709"/>
                </a:lnTo>
                <a:lnTo>
                  <a:pt x="746" y="3784"/>
                </a:lnTo>
                <a:lnTo>
                  <a:pt x="876" y="3877"/>
                </a:lnTo>
                <a:lnTo>
                  <a:pt x="1007" y="3933"/>
                </a:lnTo>
                <a:lnTo>
                  <a:pt x="1137" y="3989"/>
                </a:lnTo>
                <a:lnTo>
                  <a:pt x="1287" y="4026"/>
                </a:lnTo>
                <a:lnTo>
                  <a:pt x="1287" y="5387"/>
                </a:lnTo>
                <a:lnTo>
                  <a:pt x="821" y="5387"/>
                </a:lnTo>
                <a:lnTo>
                  <a:pt x="727" y="5406"/>
                </a:lnTo>
                <a:lnTo>
                  <a:pt x="653" y="5424"/>
                </a:lnTo>
                <a:lnTo>
                  <a:pt x="560" y="5461"/>
                </a:lnTo>
                <a:lnTo>
                  <a:pt x="504" y="5517"/>
                </a:lnTo>
                <a:lnTo>
                  <a:pt x="448" y="5592"/>
                </a:lnTo>
                <a:lnTo>
                  <a:pt x="392" y="5667"/>
                </a:lnTo>
                <a:lnTo>
                  <a:pt x="373" y="5760"/>
                </a:lnTo>
                <a:lnTo>
                  <a:pt x="355" y="5853"/>
                </a:lnTo>
                <a:lnTo>
                  <a:pt x="373" y="5890"/>
                </a:lnTo>
                <a:lnTo>
                  <a:pt x="392" y="5927"/>
                </a:lnTo>
                <a:lnTo>
                  <a:pt x="410" y="5946"/>
                </a:lnTo>
                <a:lnTo>
                  <a:pt x="2908" y="5946"/>
                </a:lnTo>
                <a:lnTo>
                  <a:pt x="2927" y="5927"/>
                </a:lnTo>
                <a:lnTo>
                  <a:pt x="2945" y="5890"/>
                </a:lnTo>
                <a:lnTo>
                  <a:pt x="2964" y="5853"/>
                </a:lnTo>
                <a:lnTo>
                  <a:pt x="2945" y="5760"/>
                </a:lnTo>
                <a:lnTo>
                  <a:pt x="2927" y="5667"/>
                </a:lnTo>
                <a:lnTo>
                  <a:pt x="2890" y="5592"/>
                </a:lnTo>
                <a:lnTo>
                  <a:pt x="2834" y="5517"/>
                </a:lnTo>
                <a:lnTo>
                  <a:pt x="2759" y="5461"/>
                </a:lnTo>
                <a:lnTo>
                  <a:pt x="2685" y="5424"/>
                </a:lnTo>
                <a:lnTo>
                  <a:pt x="2591" y="5406"/>
                </a:lnTo>
                <a:lnTo>
                  <a:pt x="2498" y="5387"/>
                </a:lnTo>
                <a:lnTo>
                  <a:pt x="2032" y="5387"/>
                </a:lnTo>
                <a:lnTo>
                  <a:pt x="2032" y="4026"/>
                </a:lnTo>
                <a:lnTo>
                  <a:pt x="2181" y="3989"/>
                </a:lnTo>
                <a:lnTo>
                  <a:pt x="2312" y="3933"/>
                </a:lnTo>
                <a:lnTo>
                  <a:pt x="2461" y="3877"/>
                </a:lnTo>
                <a:lnTo>
                  <a:pt x="2573" y="3784"/>
                </a:lnTo>
                <a:lnTo>
                  <a:pt x="2703" y="3709"/>
                </a:lnTo>
                <a:lnTo>
                  <a:pt x="2815" y="3616"/>
                </a:lnTo>
                <a:lnTo>
                  <a:pt x="2908" y="3504"/>
                </a:lnTo>
                <a:lnTo>
                  <a:pt x="3001" y="3392"/>
                </a:lnTo>
                <a:lnTo>
                  <a:pt x="3095" y="3262"/>
                </a:lnTo>
                <a:lnTo>
                  <a:pt x="3169" y="3132"/>
                </a:lnTo>
                <a:lnTo>
                  <a:pt x="3225" y="3001"/>
                </a:lnTo>
                <a:lnTo>
                  <a:pt x="3262" y="2852"/>
                </a:lnTo>
                <a:lnTo>
                  <a:pt x="3300" y="2703"/>
                </a:lnTo>
                <a:lnTo>
                  <a:pt x="3318" y="2554"/>
                </a:lnTo>
                <a:lnTo>
                  <a:pt x="3337" y="2405"/>
                </a:lnTo>
                <a:lnTo>
                  <a:pt x="3318" y="2237"/>
                </a:lnTo>
                <a:lnTo>
                  <a:pt x="3132" y="168"/>
                </a:lnTo>
                <a:lnTo>
                  <a:pt x="3113" y="112"/>
                </a:lnTo>
                <a:lnTo>
                  <a:pt x="3076" y="56"/>
                </a:lnTo>
                <a:lnTo>
                  <a:pt x="3020" y="19"/>
                </a:lnTo>
                <a:lnTo>
                  <a:pt x="2964"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48"/>
          <p:cNvSpPr/>
          <p:nvPr/>
        </p:nvSpPr>
        <p:spPr>
          <a:xfrm>
            <a:off x="7207752" y="2832961"/>
            <a:ext cx="99488" cy="127429"/>
          </a:xfrm>
          <a:custGeom>
            <a:avLst/>
            <a:gdLst/>
            <a:ahLst/>
            <a:cxnLst/>
            <a:rect l="l" t="t" r="r" b="b"/>
            <a:pathLst>
              <a:path w="4643" h="5947" extrusionOk="0">
                <a:moveTo>
                  <a:pt x="3897" y="1"/>
                </a:moveTo>
                <a:lnTo>
                  <a:pt x="3766" y="20"/>
                </a:lnTo>
                <a:lnTo>
                  <a:pt x="3654" y="57"/>
                </a:lnTo>
                <a:lnTo>
                  <a:pt x="3561" y="94"/>
                </a:lnTo>
                <a:lnTo>
                  <a:pt x="3468" y="169"/>
                </a:lnTo>
                <a:lnTo>
                  <a:pt x="3393" y="262"/>
                </a:lnTo>
                <a:lnTo>
                  <a:pt x="3337" y="355"/>
                </a:lnTo>
                <a:lnTo>
                  <a:pt x="3300" y="467"/>
                </a:lnTo>
                <a:lnTo>
                  <a:pt x="3300" y="597"/>
                </a:lnTo>
                <a:lnTo>
                  <a:pt x="3300" y="709"/>
                </a:lnTo>
                <a:lnTo>
                  <a:pt x="3337" y="821"/>
                </a:lnTo>
                <a:lnTo>
                  <a:pt x="3393" y="914"/>
                </a:lnTo>
                <a:lnTo>
                  <a:pt x="3468" y="1007"/>
                </a:lnTo>
                <a:lnTo>
                  <a:pt x="3561" y="1082"/>
                </a:lnTo>
                <a:lnTo>
                  <a:pt x="3654" y="1138"/>
                </a:lnTo>
                <a:lnTo>
                  <a:pt x="3766" y="1175"/>
                </a:lnTo>
                <a:lnTo>
                  <a:pt x="4009" y="1175"/>
                </a:lnTo>
                <a:lnTo>
                  <a:pt x="4120" y="1138"/>
                </a:lnTo>
                <a:lnTo>
                  <a:pt x="4214" y="1082"/>
                </a:lnTo>
                <a:lnTo>
                  <a:pt x="4307" y="1007"/>
                </a:lnTo>
                <a:lnTo>
                  <a:pt x="4381" y="914"/>
                </a:lnTo>
                <a:lnTo>
                  <a:pt x="4437" y="821"/>
                </a:lnTo>
                <a:lnTo>
                  <a:pt x="4475" y="709"/>
                </a:lnTo>
                <a:lnTo>
                  <a:pt x="4475" y="597"/>
                </a:lnTo>
                <a:lnTo>
                  <a:pt x="4475" y="467"/>
                </a:lnTo>
                <a:lnTo>
                  <a:pt x="4437" y="355"/>
                </a:lnTo>
                <a:lnTo>
                  <a:pt x="4381" y="262"/>
                </a:lnTo>
                <a:lnTo>
                  <a:pt x="4307" y="169"/>
                </a:lnTo>
                <a:lnTo>
                  <a:pt x="4214" y="94"/>
                </a:lnTo>
                <a:lnTo>
                  <a:pt x="4120" y="57"/>
                </a:lnTo>
                <a:lnTo>
                  <a:pt x="4009" y="20"/>
                </a:lnTo>
                <a:lnTo>
                  <a:pt x="3897" y="1"/>
                </a:lnTo>
                <a:close/>
                <a:moveTo>
                  <a:pt x="1809" y="299"/>
                </a:moveTo>
                <a:lnTo>
                  <a:pt x="1716" y="318"/>
                </a:lnTo>
                <a:lnTo>
                  <a:pt x="1623" y="374"/>
                </a:lnTo>
                <a:lnTo>
                  <a:pt x="821" y="1082"/>
                </a:lnTo>
                <a:lnTo>
                  <a:pt x="765" y="1138"/>
                </a:lnTo>
                <a:lnTo>
                  <a:pt x="728" y="1212"/>
                </a:lnTo>
                <a:lnTo>
                  <a:pt x="709" y="1268"/>
                </a:lnTo>
                <a:lnTo>
                  <a:pt x="709" y="1343"/>
                </a:lnTo>
                <a:lnTo>
                  <a:pt x="709" y="1399"/>
                </a:lnTo>
                <a:lnTo>
                  <a:pt x="728" y="1473"/>
                </a:lnTo>
                <a:lnTo>
                  <a:pt x="765" y="1529"/>
                </a:lnTo>
                <a:lnTo>
                  <a:pt x="802" y="1585"/>
                </a:lnTo>
                <a:lnTo>
                  <a:pt x="840" y="1623"/>
                </a:lnTo>
                <a:lnTo>
                  <a:pt x="896" y="1660"/>
                </a:lnTo>
                <a:lnTo>
                  <a:pt x="970" y="1678"/>
                </a:lnTo>
                <a:lnTo>
                  <a:pt x="1026" y="1697"/>
                </a:lnTo>
                <a:lnTo>
                  <a:pt x="1157" y="1697"/>
                </a:lnTo>
                <a:lnTo>
                  <a:pt x="1231" y="1660"/>
                </a:lnTo>
                <a:lnTo>
                  <a:pt x="1287" y="1604"/>
                </a:lnTo>
                <a:lnTo>
                  <a:pt x="1902" y="1082"/>
                </a:lnTo>
                <a:lnTo>
                  <a:pt x="2387" y="1362"/>
                </a:lnTo>
                <a:lnTo>
                  <a:pt x="1511" y="2350"/>
                </a:lnTo>
                <a:lnTo>
                  <a:pt x="1250" y="2424"/>
                </a:lnTo>
                <a:lnTo>
                  <a:pt x="1008" y="2517"/>
                </a:lnTo>
                <a:lnTo>
                  <a:pt x="765" y="2666"/>
                </a:lnTo>
                <a:lnTo>
                  <a:pt x="579" y="2816"/>
                </a:lnTo>
                <a:lnTo>
                  <a:pt x="1026" y="3281"/>
                </a:lnTo>
                <a:lnTo>
                  <a:pt x="1194" y="3151"/>
                </a:lnTo>
                <a:lnTo>
                  <a:pt x="1380" y="3058"/>
                </a:lnTo>
                <a:lnTo>
                  <a:pt x="1585" y="3002"/>
                </a:lnTo>
                <a:lnTo>
                  <a:pt x="1809" y="2983"/>
                </a:lnTo>
                <a:lnTo>
                  <a:pt x="1995" y="2983"/>
                </a:lnTo>
                <a:lnTo>
                  <a:pt x="2163" y="3039"/>
                </a:lnTo>
                <a:lnTo>
                  <a:pt x="2312" y="3095"/>
                </a:lnTo>
                <a:lnTo>
                  <a:pt x="2461" y="3170"/>
                </a:lnTo>
                <a:lnTo>
                  <a:pt x="2592" y="3281"/>
                </a:lnTo>
                <a:lnTo>
                  <a:pt x="2704" y="3393"/>
                </a:lnTo>
                <a:lnTo>
                  <a:pt x="2797" y="3524"/>
                </a:lnTo>
                <a:lnTo>
                  <a:pt x="2871" y="3673"/>
                </a:lnTo>
                <a:lnTo>
                  <a:pt x="2927" y="3822"/>
                </a:lnTo>
                <a:lnTo>
                  <a:pt x="2946" y="3971"/>
                </a:lnTo>
                <a:lnTo>
                  <a:pt x="2965" y="4139"/>
                </a:lnTo>
                <a:lnTo>
                  <a:pt x="2946" y="4307"/>
                </a:lnTo>
                <a:lnTo>
                  <a:pt x="2927" y="4456"/>
                </a:lnTo>
                <a:lnTo>
                  <a:pt x="2853" y="4624"/>
                </a:lnTo>
                <a:lnTo>
                  <a:pt x="2778" y="4773"/>
                </a:lnTo>
                <a:lnTo>
                  <a:pt x="2666" y="4922"/>
                </a:lnTo>
                <a:lnTo>
                  <a:pt x="3114" y="5369"/>
                </a:lnTo>
                <a:lnTo>
                  <a:pt x="3226" y="5239"/>
                </a:lnTo>
                <a:lnTo>
                  <a:pt x="3319" y="5108"/>
                </a:lnTo>
                <a:lnTo>
                  <a:pt x="3412" y="4959"/>
                </a:lnTo>
                <a:lnTo>
                  <a:pt x="3487" y="4810"/>
                </a:lnTo>
                <a:lnTo>
                  <a:pt x="3543" y="4661"/>
                </a:lnTo>
                <a:lnTo>
                  <a:pt x="3580" y="4493"/>
                </a:lnTo>
                <a:lnTo>
                  <a:pt x="3598" y="4307"/>
                </a:lnTo>
                <a:lnTo>
                  <a:pt x="3617" y="4139"/>
                </a:lnTo>
                <a:lnTo>
                  <a:pt x="3598" y="3934"/>
                </a:lnTo>
                <a:lnTo>
                  <a:pt x="3561" y="3729"/>
                </a:lnTo>
                <a:lnTo>
                  <a:pt x="3505" y="3524"/>
                </a:lnTo>
                <a:lnTo>
                  <a:pt x="3431" y="3337"/>
                </a:lnTo>
                <a:lnTo>
                  <a:pt x="3897" y="3319"/>
                </a:lnTo>
                <a:lnTo>
                  <a:pt x="3785" y="4735"/>
                </a:lnTo>
                <a:lnTo>
                  <a:pt x="3785" y="4829"/>
                </a:lnTo>
                <a:lnTo>
                  <a:pt x="3803" y="4885"/>
                </a:lnTo>
                <a:lnTo>
                  <a:pt x="3841" y="4959"/>
                </a:lnTo>
                <a:lnTo>
                  <a:pt x="3878" y="5015"/>
                </a:lnTo>
                <a:lnTo>
                  <a:pt x="3934" y="5052"/>
                </a:lnTo>
                <a:lnTo>
                  <a:pt x="3990" y="5090"/>
                </a:lnTo>
                <a:lnTo>
                  <a:pt x="4046" y="5108"/>
                </a:lnTo>
                <a:lnTo>
                  <a:pt x="4251" y="5108"/>
                </a:lnTo>
                <a:lnTo>
                  <a:pt x="4307" y="5090"/>
                </a:lnTo>
                <a:lnTo>
                  <a:pt x="4363" y="5052"/>
                </a:lnTo>
                <a:lnTo>
                  <a:pt x="4400" y="4996"/>
                </a:lnTo>
                <a:lnTo>
                  <a:pt x="4456" y="4940"/>
                </a:lnTo>
                <a:lnTo>
                  <a:pt x="4475" y="4885"/>
                </a:lnTo>
                <a:lnTo>
                  <a:pt x="4493" y="4791"/>
                </a:lnTo>
                <a:lnTo>
                  <a:pt x="4642" y="2965"/>
                </a:lnTo>
                <a:lnTo>
                  <a:pt x="4642" y="2890"/>
                </a:lnTo>
                <a:lnTo>
                  <a:pt x="4624" y="2816"/>
                </a:lnTo>
                <a:lnTo>
                  <a:pt x="4586" y="2760"/>
                </a:lnTo>
                <a:lnTo>
                  <a:pt x="4549" y="2704"/>
                </a:lnTo>
                <a:lnTo>
                  <a:pt x="4493" y="2648"/>
                </a:lnTo>
                <a:lnTo>
                  <a:pt x="4419" y="2610"/>
                </a:lnTo>
                <a:lnTo>
                  <a:pt x="4344" y="2592"/>
                </a:lnTo>
                <a:lnTo>
                  <a:pt x="4269" y="2592"/>
                </a:lnTo>
                <a:lnTo>
                  <a:pt x="3039" y="2666"/>
                </a:lnTo>
                <a:lnTo>
                  <a:pt x="3039" y="2666"/>
                </a:lnTo>
                <a:lnTo>
                  <a:pt x="3710" y="1884"/>
                </a:lnTo>
                <a:lnTo>
                  <a:pt x="3766" y="1809"/>
                </a:lnTo>
                <a:lnTo>
                  <a:pt x="3803" y="1734"/>
                </a:lnTo>
                <a:lnTo>
                  <a:pt x="3822" y="1641"/>
                </a:lnTo>
                <a:lnTo>
                  <a:pt x="3822" y="1548"/>
                </a:lnTo>
                <a:lnTo>
                  <a:pt x="3785" y="1473"/>
                </a:lnTo>
                <a:lnTo>
                  <a:pt x="3766" y="1399"/>
                </a:lnTo>
                <a:lnTo>
                  <a:pt x="3710" y="1324"/>
                </a:lnTo>
                <a:lnTo>
                  <a:pt x="3636" y="1268"/>
                </a:lnTo>
                <a:lnTo>
                  <a:pt x="2033" y="336"/>
                </a:lnTo>
                <a:lnTo>
                  <a:pt x="1921" y="299"/>
                </a:lnTo>
                <a:close/>
                <a:moveTo>
                  <a:pt x="392" y="3021"/>
                </a:moveTo>
                <a:lnTo>
                  <a:pt x="299" y="3151"/>
                </a:lnTo>
                <a:lnTo>
                  <a:pt x="225" y="3263"/>
                </a:lnTo>
                <a:lnTo>
                  <a:pt x="150" y="3393"/>
                </a:lnTo>
                <a:lnTo>
                  <a:pt x="94" y="3542"/>
                </a:lnTo>
                <a:lnTo>
                  <a:pt x="57" y="3673"/>
                </a:lnTo>
                <a:lnTo>
                  <a:pt x="20" y="3822"/>
                </a:lnTo>
                <a:lnTo>
                  <a:pt x="1" y="3990"/>
                </a:lnTo>
                <a:lnTo>
                  <a:pt x="1" y="4139"/>
                </a:lnTo>
                <a:lnTo>
                  <a:pt x="20" y="4419"/>
                </a:lnTo>
                <a:lnTo>
                  <a:pt x="76" y="4679"/>
                </a:lnTo>
                <a:lnTo>
                  <a:pt x="169" y="4903"/>
                </a:lnTo>
                <a:lnTo>
                  <a:pt x="299" y="5127"/>
                </a:lnTo>
                <a:lnTo>
                  <a:pt x="448" y="5332"/>
                </a:lnTo>
                <a:lnTo>
                  <a:pt x="616" y="5500"/>
                </a:lnTo>
                <a:lnTo>
                  <a:pt x="802" y="5649"/>
                </a:lnTo>
                <a:lnTo>
                  <a:pt x="1026" y="5761"/>
                </a:lnTo>
                <a:lnTo>
                  <a:pt x="1250" y="5854"/>
                </a:lnTo>
                <a:lnTo>
                  <a:pt x="1474" y="5910"/>
                </a:lnTo>
                <a:lnTo>
                  <a:pt x="1716" y="5947"/>
                </a:lnTo>
                <a:lnTo>
                  <a:pt x="1977" y="5928"/>
                </a:lnTo>
                <a:lnTo>
                  <a:pt x="2219" y="5891"/>
                </a:lnTo>
                <a:lnTo>
                  <a:pt x="2461" y="5817"/>
                </a:lnTo>
                <a:lnTo>
                  <a:pt x="2685" y="5705"/>
                </a:lnTo>
                <a:lnTo>
                  <a:pt x="2909" y="5556"/>
                </a:lnTo>
                <a:lnTo>
                  <a:pt x="2461" y="5090"/>
                </a:lnTo>
                <a:lnTo>
                  <a:pt x="2312" y="5183"/>
                </a:lnTo>
                <a:lnTo>
                  <a:pt x="2145" y="5239"/>
                </a:lnTo>
                <a:lnTo>
                  <a:pt x="1977" y="5276"/>
                </a:lnTo>
                <a:lnTo>
                  <a:pt x="1809" y="5295"/>
                </a:lnTo>
                <a:lnTo>
                  <a:pt x="1641" y="5295"/>
                </a:lnTo>
                <a:lnTo>
                  <a:pt x="1474" y="5257"/>
                </a:lnTo>
                <a:lnTo>
                  <a:pt x="1324" y="5201"/>
                </a:lnTo>
                <a:lnTo>
                  <a:pt x="1194" y="5127"/>
                </a:lnTo>
                <a:lnTo>
                  <a:pt x="1063" y="5034"/>
                </a:lnTo>
                <a:lnTo>
                  <a:pt x="952" y="4922"/>
                </a:lnTo>
                <a:lnTo>
                  <a:pt x="858" y="4810"/>
                </a:lnTo>
                <a:lnTo>
                  <a:pt x="784" y="4679"/>
                </a:lnTo>
                <a:lnTo>
                  <a:pt x="728" y="4530"/>
                </a:lnTo>
                <a:lnTo>
                  <a:pt x="672" y="4400"/>
                </a:lnTo>
                <a:lnTo>
                  <a:pt x="653" y="4251"/>
                </a:lnTo>
                <a:lnTo>
                  <a:pt x="653" y="4083"/>
                </a:lnTo>
                <a:lnTo>
                  <a:pt x="672" y="3934"/>
                </a:lnTo>
                <a:lnTo>
                  <a:pt x="709" y="3785"/>
                </a:lnTo>
                <a:lnTo>
                  <a:pt x="765" y="3636"/>
                </a:lnTo>
                <a:lnTo>
                  <a:pt x="840" y="3487"/>
                </a:lnTo>
                <a:lnTo>
                  <a:pt x="392" y="302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48"/>
          <p:cNvSpPr/>
          <p:nvPr/>
        </p:nvSpPr>
        <p:spPr>
          <a:xfrm>
            <a:off x="7172699" y="4141414"/>
            <a:ext cx="143007" cy="111466"/>
          </a:xfrm>
          <a:custGeom>
            <a:avLst/>
            <a:gdLst/>
            <a:ahLst/>
            <a:cxnLst/>
            <a:rect l="l" t="t" r="r" b="b"/>
            <a:pathLst>
              <a:path w="6674" h="5202" extrusionOk="0">
                <a:moveTo>
                  <a:pt x="5872" y="1492"/>
                </a:moveTo>
                <a:lnTo>
                  <a:pt x="5909" y="1511"/>
                </a:lnTo>
                <a:lnTo>
                  <a:pt x="5928" y="1548"/>
                </a:lnTo>
                <a:lnTo>
                  <a:pt x="5928" y="1585"/>
                </a:lnTo>
                <a:lnTo>
                  <a:pt x="5928" y="1772"/>
                </a:lnTo>
                <a:lnTo>
                  <a:pt x="5928" y="1809"/>
                </a:lnTo>
                <a:lnTo>
                  <a:pt x="5909" y="1828"/>
                </a:lnTo>
                <a:lnTo>
                  <a:pt x="5872" y="1846"/>
                </a:lnTo>
                <a:lnTo>
                  <a:pt x="5834" y="1865"/>
                </a:lnTo>
                <a:lnTo>
                  <a:pt x="4176" y="1865"/>
                </a:lnTo>
                <a:lnTo>
                  <a:pt x="4138" y="1846"/>
                </a:lnTo>
                <a:lnTo>
                  <a:pt x="4101" y="1828"/>
                </a:lnTo>
                <a:lnTo>
                  <a:pt x="4082" y="1809"/>
                </a:lnTo>
                <a:lnTo>
                  <a:pt x="4082" y="1772"/>
                </a:lnTo>
                <a:lnTo>
                  <a:pt x="4082" y="1585"/>
                </a:lnTo>
                <a:lnTo>
                  <a:pt x="4082" y="1548"/>
                </a:lnTo>
                <a:lnTo>
                  <a:pt x="4101" y="1511"/>
                </a:lnTo>
                <a:lnTo>
                  <a:pt x="4138" y="1492"/>
                </a:lnTo>
                <a:close/>
                <a:moveTo>
                  <a:pt x="2032" y="1119"/>
                </a:moveTo>
                <a:lnTo>
                  <a:pt x="2181" y="1138"/>
                </a:lnTo>
                <a:lnTo>
                  <a:pt x="2330" y="1175"/>
                </a:lnTo>
                <a:lnTo>
                  <a:pt x="2461" y="1250"/>
                </a:lnTo>
                <a:lnTo>
                  <a:pt x="2554" y="1324"/>
                </a:lnTo>
                <a:lnTo>
                  <a:pt x="2647" y="1436"/>
                </a:lnTo>
                <a:lnTo>
                  <a:pt x="2722" y="1567"/>
                </a:lnTo>
                <a:lnTo>
                  <a:pt x="2759" y="1716"/>
                </a:lnTo>
                <a:lnTo>
                  <a:pt x="2778" y="1865"/>
                </a:lnTo>
                <a:lnTo>
                  <a:pt x="2759" y="2014"/>
                </a:lnTo>
                <a:lnTo>
                  <a:pt x="2722" y="2144"/>
                </a:lnTo>
                <a:lnTo>
                  <a:pt x="2647" y="2275"/>
                </a:lnTo>
                <a:lnTo>
                  <a:pt x="2554" y="2387"/>
                </a:lnTo>
                <a:lnTo>
                  <a:pt x="2461" y="2480"/>
                </a:lnTo>
                <a:lnTo>
                  <a:pt x="2330" y="2536"/>
                </a:lnTo>
                <a:lnTo>
                  <a:pt x="2181" y="2592"/>
                </a:lnTo>
                <a:lnTo>
                  <a:pt x="1883" y="2592"/>
                </a:lnTo>
                <a:lnTo>
                  <a:pt x="1752" y="2536"/>
                </a:lnTo>
                <a:lnTo>
                  <a:pt x="1622" y="2480"/>
                </a:lnTo>
                <a:lnTo>
                  <a:pt x="1510" y="2387"/>
                </a:lnTo>
                <a:lnTo>
                  <a:pt x="1417" y="2275"/>
                </a:lnTo>
                <a:lnTo>
                  <a:pt x="1361" y="2144"/>
                </a:lnTo>
                <a:lnTo>
                  <a:pt x="1305" y="2014"/>
                </a:lnTo>
                <a:lnTo>
                  <a:pt x="1286" y="1865"/>
                </a:lnTo>
                <a:lnTo>
                  <a:pt x="1305" y="1716"/>
                </a:lnTo>
                <a:lnTo>
                  <a:pt x="1361" y="1567"/>
                </a:lnTo>
                <a:lnTo>
                  <a:pt x="1417" y="1436"/>
                </a:lnTo>
                <a:lnTo>
                  <a:pt x="1510" y="1324"/>
                </a:lnTo>
                <a:lnTo>
                  <a:pt x="1622" y="1250"/>
                </a:lnTo>
                <a:lnTo>
                  <a:pt x="1752" y="1175"/>
                </a:lnTo>
                <a:lnTo>
                  <a:pt x="1883" y="1138"/>
                </a:lnTo>
                <a:lnTo>
                  <a:pt x="2032" y="1119"/>
                </a:lnTo>
                <a:close/>
                <a:moveTo>
                  <a:pt x="5872" y="2238"/>
                </a:moveTo>
                <a:lnTo>
                  <a:pt x="5909" y="2256"/>
                </a:lnTo>
                <a:lnTo>
                  <a:pt x="5928" y="2294"/>
                </a:lnTo>
                <a:lnTo>
                  <a:pt x="5928" y="2331"/>
                </a:lnTo>
                <a:lnTo>
                  <a:pt x="5928" y="2517"/>
                </a:lnTo>
                <a:lnTo>
                  <a:pt x="5928" y="2536"/>
                </a:lnTo>
                <a:lnTo>
                  <a:pt x="5909" y="2573"/>
                </a:lnTo>
                <a:lnTo>
                  <a:pt x="5872" y="2592"/>
                </a:lnTo>
                <a:lnTo>
                  <a:pt x="4138" y="2592"/>
                </a:lnTo>
                <a:lnTo>
                  <a:pt x="4101" y="2573"/>
                </a:lnTo>
                <a:lnTo>
                  <a:pt x="4082" y="2536"/>
                </a:lnTo>
                <a:lnTo>
                  <a:pt x="4082" y="2517"/>
                </a:lnTo>
                <a:lnTo>
                  <a:pt x="4082" y="2331"/>
                </a:lnTo>
                <a:lnTo>
                  <a:pt x="4082" y="2294"/>
                </a:lnTo>
                <a:lnTo>
                  <a:pt x="4101" y="2256"/>
                </a:lnTo>
                <a:lnTo>
                  <a:pt x="4138" y="2238"/>
                </a:lnTo>
                <a:close/>
                <a:moveTo>
                  <a:pt x="5834" y="2965"/>
                </a:moveTo>
                <a:lnTo>
                  <a:pt x="5872" y="2983"/>
                </a:lnTo>
                <a:lnTo>
                  <a:pt x="5909" y="3002"/>
                </a:lnTo>
                <a:lnTo>
                  <a:pt x="5928" y="3021"/>
                </a:lnTo>
                <a:lnTo>
                  <a:pt x="5928" y="3058"/>
                </a:lnTo>
                <a:lnTo>
                  <a:pt x="5928" y="3244"/>
                </a:lnTo>
                <a:lnTo>
                  <a:pt x="5928" y="3281"/>
                </a:lnTo>
                <a:lnTo>
                  <a:pt x="5909" y="3319"/>
                </a:lnTo>
                <a:lnTo>
                  <a:pt x="5872" y="3337"/>
                </a:lnTo>
                <a:lnTo>
                  <a:pt x="4138" y="3337"/>
                </a:lnTo>
                <a:lnTo>
                  <a:pt x="4101" y="3319"/>
                </a:lnTo>
                <a:lnTo>
                  <a:pt x="4082" y="3281"/>
                </a:lnTo>
                <a:lnTo>
                  <a:pt x="4082" y="3244"/>
                </a:lnTo>
                <a:lnTo>
                  <a:pt x="4082" y="3058"/>
                </a:lnTo>
                <a:lnTo>
                  <a:pt x="4082" y="3021"/>
                </a:lnTo>
                <a:lnTo>
                  <a:pt x="4101" y="3002"/>
                </a:lnTo>
                <a:lnTo>
                  <a:pt x="4138" y="2983"/>
                </a:lnTo>
                <a:lnTo>
                  <a:pt x="4176" y="2965"/>
                </a:lnTo>
                <a:close/>
                <a:moveTo>
                  <a:pt x="2554" y="2965"/>
                </a:moveTo>
                <a:lnTo>
                  <a:pt x="2722" y="2983"/>
                </a:lnTo>
                <a:lnTo>
                  <a:pt x="2852" y="3021"/>
                </a:lnTo>
                <a:lnTo>
                  <a:pt x="3001" y="3095"/>
                </a:lnTo>
                <a:lnTo>
                  <a:pt x="3113" y="3170"/>
                </a:lnTo>
                <a:lnTo>
                  <a:pt x="3206" y="3263"/>
                </a:lnTo>
                <a:lnTo>
                  <a:pt x="3281" y="3375"/>
                </a:lnTo>
                <a:lnTo>
                  <a:pt x="3318" y="3505"/>
                </a:lnTo>
                <a:lnTo>
                  <a:pt x="3337" y="3636"/>
                </a:lnTo>
                <a:lnTo>
                  <a:pt x="3337" y="3859"/>
                </a:lnTo>
                <a:lnTo>
                  <a:pt x="3318" y="3953"/>
                </a:lnTo>
                <a:lnTo>
                  <a:pt x="3262" y="4027"/>
                </a:lnTo>
                <a:lnTo>
                  <a:pt x="3169" y="4064"/>
                </a:lnTo>
                <a:lnTo>
                  <a:pt x="3076" y="4083"/>
                </a:lnTo>
                <a:lnTo>
                  <a:pt x="1007" y="4083"/>
                </a:lnTo>
                <a:lnTo>
                  <a:pt x="895" y="4064"/>
                </a:lnTo>
                <a:lnTo>
                  <a:pt x="820" y="4027"/>
                </a:lnTo>
                <a:lnTo>
                  <a:pt x="764" y="3953"/>
                </a:lnTo>
                <a:lnTo>
                  <a:pt x="746" y="3859"/>
                </a:lnTo>
                <a:lnTo>
                  <a:pt x="746" y="3636"/>
                </a:lnTo>
                <a:lnTo>
                  <a:pt x="746" y="3505"/>
                </a:lnTo>
                <a:lnTo>
                  <a:pt x="802" y="3375"/>
                </a:lnTo>
                <a:lnTo>
                  <a:pt x="876" y="3263"/>
                </a:lnTo>
                <a:lnTo>
                  <a:pt x="969" y="3170"/>
                </a:lnTo>
                <a:lnTo>
                  <a:pt x="1081" y="3095"/>
                </a:lnTo>
                <a:lnTo>
                  <a:pt x="1212" y="3021"/>
                </a:lnTo>
                <a:lnTo>
                  <a:pt x="1361" y="2983"/>
                </a:lnTo>
                <a:lnTo>
                  <a:pt x="1510" y="2965"/>
                </a:lnTo>
                <a:lnTo>
                  <a:pt x="1585" y="2965"/>
                </a:lnTo>
                <a:lnTo>
                  <a:pt x="1678" y="3021"/>
                </a:lnTo>
                <a:lnTo>
                  <a:pt x="1790" y="3039"/>
                </a:lnTo>
                <a:lnTo>
                  <a:pt x="1920" y="3058"/>
                </a:lnTo>
                <a:lnTo>
                  <a:pt x="2162" y="3058"/>
                </a:lnTo>
                <a:lnTo>
                  <a:pt x="2274" y="3039"/>
                </a:lnTo>
                <a:lnTo>
                  <a:pt x="2386" y="3021"/>
                </a:lnTo>
                <a:lnTo>
                  <a:pt x="2498" y="2965"/>
                </a:lnTo>
                <a:close/>
                <a:moveTo>
                  <a:pt x="559" y="1"/>
                </a:moveTo>
                <a:lnTo>
                  <a:pt x="448" y="20"/>
                </a:lnTo>
                <a:lnTo>
                  <a:pt x="336" y="38"/>
                </a:lnTo>
                <a:lnTo>
                  <a:pt x="243" y="94"/>
                </a:lnTo>
                <a:lnTo>
                  <a:pt x="168" y="169"/>
                </a:lnTo>
                <a:lnTo>
                  <a:pt x="93" y="243"/>
                </a:lnTo>
                <a:lnTo>
                  <a:pt x="37" y="336"/>
                </a:lnTo>
                <a:lnTo>
                  <a:pt x="0" y="448"/>
                </a:lnTo>
                <a:lnTo>
                  <a:pt x="0" y="560"/>
                </a:lnTo>
                <a:lnTo>
                  <a:pt x="0" y="4642"/>
                </a:lnTo>
                <a:lnTo>
                  <a:pt x="0" y="4754"/>
                </a:lnTo>
                <a:lnTo>
                  <a:pt x="37" y="4866"/>
                </a:lnTo>
                <a:lnTo>
                  <a:pt x="93" y="4959"/>
                </a:lnTo>
                <a:lnTo>
                  <a:pt x="168" y="5034"/>
                </a:lnTo>
                <a:lnTo>
                  <a:pt x="243" y="5108"/>
                </a:lnTo>
                <a:lnTo>
                  <a:pt x="336" y="5164"/>
                </a:lnTo>
                <a:lnTo>
                  <a:pt x="448" y="5183"/>
                </a:lnTo>
                <a:lnTo>
                  <a:pt x="559" y="5201"/>
                </a:lnTo>
                <a:lnTo>
                  <a:pt x="6114" y="5201"/>
                </a:lnTo>
                <a:lnTo>
                  <a:pt x="6226" y="5183"/>
                </a:lnTo>
                <a:lnTo>
                  <a:pt x="6338" y="5164"/>
                </a:lnTo>
                <a:lnTo>
                  <a:pt x="6431" y="5108"/>
                </a:lnTo>
                <a:lnTo>
                  <a:pt x="6506" y="5034"/>
                </a:lnTo>
                <a:lnTo>
                  <a:pt x="6580" y="4959"/>
                </a:lnTo>
                <a:lnTo>
                  <a:pt x="6636" y="4866"/>
                </a:lnTo>
                <a:lnTo>
                  <a:pt x="6673" y="4754"/>
                </a:lnTo>
                <a:lnTo>
                  <a:pt x="6673" y="4642"/>
                </a:lnTo>
                <a:lnTo>
                  <a:pt x="6673" y="560"/>
                </a:lnTo>
                <a:lnTo>
                  <a:pt x="6673" y="448"/>
                </a:lnTo>
                <a:lnTo>
                  <a:pt x="6636" y="336"/>
                </a:lnTo>
                <a:lnTo>
                  <a:pt x="6580" y="243"/>
                </a:lnTo>
                <a:lnTo>
                  <a:pt x="6506" y="169"/>
                </a:lnTo>
                <a:lnTo>
                  <a:pt x="6431" y="94"/>
                </a:lnTo>
                <a:lnTo>
                  <a:pt x="6338" y="38"/>
                </a:lnTo>
                <a:lnTo>
                  <a:pt x="6226" y="20"/>
                </a:lnTo>
                <a:lnTo>
                  <a:pt x="6114"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48"/>
          <p:cNvSpPr/>
          <p:nvPr/>
        </p:nvSpPr>
        <p:spPr>
          <a:xfrm>
            <a:off x="7814204" y="3756691"/>
            <a:ext cx="159399" cy="127429"/>
          </a:xfrm>
          <a:custGeom>
            <a:avLst/>
            <a:gdLst/>
            <a:ahLst/>
            <a:cxnLst/>
            <a:rect l="l" t="t" r="r" b="b"/>
            <a:pathLst>
              <a:path w="7439" h="5947" extrusionOk="0">
                <a:moveTo>
                  <a:pt x="5350" y="1678"/>
                </a:moveTo>
                <a:lnTo>
                  <a:pt x="6506" y="2834"/>
                </a:lnTo>
                <a:lnTo>
                  <a:pt x="6506" y="2965"/>
                </a:lnTo>
                <a:lnTo>
                  <a:pt x="4829" y="2965"/>
                </a:lnTo>
                <a:lnTo>
                  <a:pt x="4829" y="1678"/>
                </a:lnTo>
                <a:close/>
                <a:moveTo>
                  <a:pt x="2741" y="1119"/>
                </a:moveTo>
                <a:lnTo>
                  <a:pt x="2760" y="1138"/>
                </a:lnTo>
                <a:lnTo>
                  <a:pt x="2778" y="1175"/>
                </a:lnTo>
                <a:lnTo>
                  <a:pt x="2797" y="1212"/>
                </a:lnTo>
                <a:lnTo>
                  <a:pt x="2797" y="1865"/>
                </a:lnTo>
                <a:lnTo>
                  <a:pt x="3487" y="1865"/>
                </a:lnTo>
                <a:lnTo>
                  <a:pt x="3505" y="1884"/>
                </a:lnTo>
                <a:lnTo>
                  <a:pt x="3524" y="1921"/>
                </a:lnTo>
                <a:lnTo>
                  <a:pt x="3542" y="1958"/>
                </a:lnTo>
                <a:lnTo>
                  <a:pt x="3542" y="2517"/>
                </a:lnTo>
                <a:lnTo>
                  <a:pt x="3524" y="2536"/>
                </a:lnTo>
                <a:lnTo>
                  <a:pt x="3505" y="2573"/>
                </a:lnTo>
                <a:lnTo>
                  <a:pt x="3487" y="2592"/>
                </a:lnTo>
                <a:lnTo>
                  <a:pt x="2797" y="2592"/>
                </a:lnTo>
                <a:lnTo>
                  <a:pt x="2797" y="3244"/>
                </a:lnTo>
                <a:lnTo>
                  <a:pt x="2778" y="3281"/>
                </a:lnTo>
                <a:lnTo>
                  <a:pt x="2760" y="3319"/>
                </a:lnTo>
                <a:lnTo>
                  <a:pt x="2741" y="3337"/>
                </a:lnTo>
                <a:lnTo>
                  <a:pt x="2107" y="3337"/>
                </a:lnTo>
                <a:lnTo>
                  <a:pt x="2070" y="3319"/>
                </a:lnTo>
                <a:lnTo>
                  <a:pt x="2051" y="3281"/>
                </a:lnTo>
                <a:lnTo>
                  <a:pt x="2051" y="3244"/>
                </a:lnTo>
                <a:lnTo>
                  <a:pt x="2051" y="2592"/>
                </a:lnTo>
                <a:lnTo>
                  <a:pt x="1362" y="2592"/>
                </a:lnTo>
                <a:lnTo>
                  <a:pt x="1343" y="2573"/>
                </a:lnTo>
                <a:lnTo>
                  <a:pt x="1324" y="2536"/>
                </a:lnTo>
                <a:lnTo>
                  <a:pt x="1306" y="2517"/>
                </a:lnTo>
                <a:lnTo>
                  <a:pt x="1306" y="1958"/>
                </a:lnTo>
                <a:lnTo>
                  <a:pt x="1324" y="1921"/>
                </a:lnTo>
                <a:lnTo>
                  <a:pt x="1343" y="1884"/>
                </a:lnTo>
                <a:lnTo>
                  <a:pt x="1362" y="1865"/>
                </a:lnTo>
                <a:lnTo>
                  <a:pt x="2051" y="1865"/>
                </a:lnTo>
                <a:lnTo>
                  <a:pt x="2051" y="1212"/>
                </a:lnTo>
                <a:lnTo>
                  <a:pt x="2051" y="1175"/>
                </a:lnTo>
                <a:lnTo>
                  <a:pt x="2070" y="1138"/>
                </a:lnTo>
                <a:lnTo>
                  <a:pt x="2107" y="1119"/>
                </a:lnTo>
                <a:close/>
                <a:moveTo>
                  <a:pt x="1865" y="4269"/>
                </a:moveTo>
                <a:lnTo>
                  <a:pt x="1977" y="4288"/>
                </a:lnTo>
                <a:lnTo>
                  <a:pt x="2089" y="4307"/>
                </a:lnTo>
                <a:lnTo>
                  <a:pt x="2182" y="4363"/>
                </a:lnTo>
                <a:lnTo>
                  <a:pt x="2256" y="4437"/>
                </a:lnTo>
                <a:lnTo>
                  <a:pt x="2331" y="4512"/>
                </a:lnTo>
                <a:lnTo>
                  <a:pt x="2387" y="4605"/>
                </a:lnTo>
                <a:lnTo>
                  <a:pt x="2405" y="4717"/>
                </a:lnTo>
                <a:lnTo>
                  <a:pt x="2424" y="4829"/>
                </a:lnTo>
                <a:lnTo>
                  <a:pt x="2405" y="4940"/>
                </a:lnTo>
                <a:lnTo>
                  <a:pt x="2387" y="5052"/>
                </a:lnTo>
                <a:lnTo>
                  <a:pt x="2331" y="5145"/>
                </a:lnTo>
                <a:lnTo>
                  <a:pt x="2256" y="5220"/>
                </a:lnTo>
                <a:lnTo>
                  <a:pt x="2182" y="5295"/>
                </a:lnTo>
                <a:lnTo>
                  <a:pt x="2089" y="5351"/>
                </a:lnTo>
                <a:lnTo>
                  <a:pt x="1977" y="5369"/>
                </a:lnTo>
                <a:lnTo>
                  <a:pt x="1865" y="5388"/>
                </a:lnTo>
                <a:lnTo>
                  <a:pt x="1753" y="5369"/>
                </a:lnTo>
                <a:lnTo>
                  <a:pt x="1641" y="5351"/>
                </a:lnTo>
                <a:lnTo>
                  <a:pt x="1548" y="5295"/>
                </a:lnTo>
                <a:lnTo>
                  <a:pt x="1473" y="5220"/>
                </a:lnTo>
                <a:lnTo>
                  <a:pt x="1399" y="5145"/>
                </a:lnTo>
                <a:lnTo>
                  <a:pt x="1343" y="5052"/>
                </a:lnTo>
                <a:lnTo>
                  <a:pt x="1324" y="4940"/>
                </a:lnTo>
                <a:lnTo>
                  <a:pt x="1306" y="4829"/>
                </a:lnTo>
                <a:lnTo>
                  <a:pt x="1324" y="4717"/>
                </a:lnTo>
                <a:lnTo>
                  <a:pt x="1343" y="4605"/>
                </a:lnTo>
                <a:lnTo>
                  <a:pt x="1399" y="4512"/>
                </a:lnTo>
                <a:lnTo>
                  <a:pt x="1473" y="4437"/>
                </a:lnTo>
                <a:lnTo>
                  <a:pt x="1548" y="4363"/>
                </a:lnTo>
                <a:lnTo>
                  <a:pt x="1641" y="4307"/>
                </a:lnTo>
                <a:lnTo>
                  <a:pt x="1753" y="4288"/>
                </a:lnTo>
                <a:lnTo>
                  <a:pt x="1865" y="4269"/>
                </a:lnTo>
                <a:close/>
                <a:moveTo>
                  <a:pt x="5574" y="4269"/>
                </a:moveTo>
                <a:lnTo>
                  <a:pt x="5686" y="4288"/>
                </a:lnTo>
                <a:lnTo>
                  <a:pt x="5798" y="4307"/>
                </a:lnTo>
                <a:lnTo>
                  <a:pt x="5891" y="4363"/>
                </a:lnTo>
                <a:lnTo>
                  <a:pt x="5966" y="4437"/>
                </a:lnTo>
                <a:lnTo>
                  <a:pt x="6040" y="4512"/>
                </a:lnTo>
                <a:lnTo>
                  <a:pt x="6096" y="4605"/>
                </a:lnTo>
                <a:lnTo>
                  <a:pt x="6115" y="4717"/>
                </a:lnTo>
                <a:lnTo>
                  <a:pt x="6133" y="4829"/>
                </a:lnTo>
                <a:lnTo>
                  <a:pt x="6115" y="4940"/>
                </a:lnTo>
                <a:lnTo>
                  <a:pt x="6096" y="5052"/>
                </a:lnTo>
                <a:lnTo>
                  <a:pt x="6040" y="5145"/>
                </a:lnTo>
                <a:lnTo>
                  <a:pt x="5966" y="5220"/>
                </a:lnTo>
                <a:lnTo>
                  <a:pt x="5891" y="5295"/>
                </a:lnTo>
                <a:lnTo>
                  <a:pt x="5798" y="5351"/>
                </a:lnTo>
                <a:lnTo>
                  <a:pt x="5686" y="5369"/>
                </a:lnTo>
                <a:lnTo>
                  <a:pt x="5574" y="5388"/>
                </a:lnTo>
                <a:lnTo>
                  <a:pt x="5462" y="5369"/>
                </a:lnTo>
                <a:lnTo>
                  <a:pt x="5369" y="5351"/>
                </a:lnTo>
                <a:lnTo>
                  <a:pt x="5257" y="5295"/>
                </a:lnTo>
                <a:lnTo>
                  <a:pt x="5183" y="5220"/>
                </a:lnTo>
                <a:lnTo>
                  <a:pt x="5108" y="5145"/>
                </a:lnTo>
                <a:lnTo>
                  <a:pt x="5071" y="5052"/>
                </a:lnTo>
                <a:lnTo>
                  <a:pt x="5034" y="4940"/>
                </a:lnTo>
                <a:lnTo>
                  <a:pt x="5015" y="4829"/>
                </a:lnTo>
                <a:lnTo>
                  <a:pt x="5034" y="4717"/>
                </a:lnTo>
                <a:lnTo>
                  <a:pt x="5071" y="4605"/>
                </a:lnTo>
                <a:lnTo>
                  <a:pt x="5108" y="4512"/>
                </a:lnTo>
                <a:lnTo>
                  <a:pt x="5183" y="4437"/>
                </a:lnTo>
                <a:lnTo>
                  <a:pt x="5257" y="4363"/>
                </a:lnTo>
                <a:lnTo>
                  <a:pt x="5369" y="4307"/>
                </a:lnTo>
                <a:lnTo>
                  <a:pt x="5462" y="4288"/>
                </a:lnTo>
                <a:lnTo>
                  <a:pt x="5574" y="4269"/>
                </a:lnTo>
                <a:close/>
                <a:moveTo>
                  <a:pt x="560" y="1"/>
                </a:moveTo>
                <a:lnTo>
                  <a:pt x="448" y="20"/>
                </a:lnTo>
                <a:lnTo>
                  <a:pt x="355" y="38"/>
                </a:lnTo>
                <a:lnTo>
                  <a:pt x="262" y="94"/>
                </a:lnTo>
                <a:lnTo>
                  <a:pt x="169" y="169"/>
                </a:lnTo>
                <a:lnTo>
                  <a:pt x="113" y="243"/>
                </a:lnTo>
                <a:lnTo>
                  <a:pt x="57" y="336"/>
                </a:lnTo>
                <a:lnTo>
                  <a:pt x="20" y="448"/>
                </a:lnTo>
                <a:lnTo>
                  <a:pt x="1" y="560"/>
                </a:lnTo>
                <a:lnTo>
                  <a:pt x="1" y="4269"/>
                </a:lnTo>
                <a:lnTo>
                  <a:pt x="20" y="4381"/>
                </a:lnTo>
                <a:lnTo>
                  <a:pt x="57" y="4493"/>
                </a:lnTo>
                <a:lnTo>
                  <a:pt x="113" y="4586"/>
                </a:lnTo>
                <a:lnTo>
                  <a:pt x="169" y="4661"/>
                </a:lnTo>
                <a:lnTo>
                  <a:pt x="262" y="4735"/>
                </a:lnTo>
                <a:lnTo>
                  <a:pt x="355" y="4791"/>
                </a:lnTo>
                <a:lnTo>
                  <a:pt x="448" y="4810"/>
                </a:lnTo>
                <a:lnTo>
                  <a:pt x="560" y="4829"/>
                </a:lnTo>
                <a:lnTo>
                  <a:pt x="746" y="4829"/>
                </a:lnTo>
                <a:lnTo>
                  <a:pt x="765" y="4940"/>
                </a:lnTo>
                <a:lnTo>
                  <a:pt x="765" y="5052"/>
                </a:lnTo>
                <a:lnTo>
                  <a:pt x="840" y="5257"/>
                </a:lnTo>
                <a:lnTo>
                  <a:pt x="933" y="5444"/>
                </a:lnTo>
                <a:lnTo>
                  <a:pt x="1082" y="5611"/>
                </a:lnTo>
                <a:lnTo>
                  <a:pt x="1250" y="5761"/>
                </a:lnTo>
                <a:lnTo>
                  <a:pt x="1436" y="5854"/>
                </a:lnTo>
                <a:lnTo>
                  <a:pt x="1641" y="5928"/>
                </a:lnTo>
                <a:lnTo>
                  <a:pt x="1753" y="5928"/>
                </a:lnTo>
                <a:lnTo>
                  <a:pt x="1865" y="5947"/>
                </a:lnTo>
                <a:lnTo>
                  <a:pt x="1977" y="5928"/>
                </a:lnTo>
                <a:lnTo>
                  <a:pt x="2089" y="5928"/>
                </a:lnTo>
                <a:lnTo>
                  <a:pt x="2294" y="5854"/>
                </a:lnTo>
                <a:lnTo>
                  <a:pt x="2480" y="5761"/>
                </a:lnTo>
                <a:lnTo>
                  <a:pt x="2648" y="5611"/>
                </a:lnTo>
                <a:lnTo>
                  <a:pt x="2797" y="5444"/>
                </a:lnTo>
                <a:lnTo>
                  <a:pt x="2890" y="5257"/>
                </a:lnTo>
                <a:lnTo>
                  <a:pt x="2965" y="5052"/>
                </a:lnTo>
                <a:lnTo>
                  <a:pt x="2965" y="4940"/>
                </a:lnTo>
                <a:lnTo>
                  <a:pt x="2983" y="4829"/>
                </a:lnTo>
                <a:lnTo>
                  <a:pt x="4456" y="4829"/>
                </a:lnTo>
                <a:lnTo>
                  <a:pt x="4474" y="4940"/>
                </a:lnTo>
                <a:lnTo>
                  <a:pt x="4493" y="5052"/>
                </a:lnTo>
                <a:lnTo>
                  <a:pt x="4549" y="5257"/>
                </a:lnTo>
                <a:lnTo>
                  <a:pt x="4661" y="5444"/>
                </a:lnTo>
                <a:lnTo>
                  <a:pt x="4791" y="5611"/>
                </a:lnTo>
                <a:lnTo>
                  <a:pt x="4959" y="5761"/>
                </a:lnTo>
                <a:lnTo>
                  <a:pt x="5145" y="5854"/>
                </a:lnTo>
                <a:lnTo>
                  <a:pt x="5350" y="5928"/>
                </a:lnTo>
                <a:lnTo>
                  <a:pt x="5462" y="5928"/>
                </a:lnTo>
                <a:lnTo>
                  <a:pt x="5574" y="5947"/>
                </a:lnTo>
                <a:lnTo>
                  <a:pt x="5686" y="5928"/>
                </a:lnTo>
                <a:lnTo>
                  <a:pt x="5798" y="5928"/>
                </a:lnTo>
                <a:lnTo>
                  <a:pt x="6003" y="5854"/>
                </a:lnTo>
                <a:lnTo>
                  <a:pt x="6208" y="5761"/>
                </a:lnTo>
                <a:lnTo>
                  <a:pt x="6357" y="5611"/>
                </a:lnTo>
                <a:lnTo>
                  <a:pt x="6506" y="5444"/>
                </a:lnTo>
                <a:lnTo>
                  <a:pt x="6599" y="5257"/>
                </a:lnTo>
                <a:lnTo>
                  <a:pt x="6674" y="5052"/>
                </a:lnTo>
                <a:lnTo>
                  <a:pt x="6693" y="4940"/>
                </a:lnTo>
                <a:lnTo>
                  <a:pt x="6693" y="4829"/>
                </a:lnTo>
                <a:lnTo>
                  <a:pt x="7252" y="4829"/>
                </a:lnTo>
                <a:lnTo>
                  <a:pt x="7326" y="4810"/>
                </a:lnTo>
                <a:lnTo>
                  <a:pt x="7382" y="4773"/>
                </a:lnTo>
                <a:lnTo>
                  <a:pt x="7420" y="4717"/>
                </a:lnTo>
                <a:lnTo>
                  <a:pt x="7438" y="4642"/>
                </a:lnTo>
                <a:lnTo>
                  <a:pt x="7438" y="4269"/>
                </a:lnTo>
                <a:lnTo>
                  <a:pt x="7420" y="4195"/>
                </a:lnTo>
                <a:lnTo>
                  <a:pt x="7382" y="4139"/>
                </a:lnTo>
                <a:lnTo>
                  <a:pt x="7326" y="4102"/>
                </a:lnTo>
                <a:lnTo>
                  <a:pt x="7252" y="4083"/>
                </a:lnTo>
                <a:lnTo>
                  <a:pt x="7065" y="4083"/>
                </a:lnTo>
                <a:lnTo>
                  <a:pt x="7065" y="2834"/>
                </a:lnTo>
                <a:lnTo>
                  <a:pt x="7047" y="2722"/>
                </a:lnTo>
                <a:lnTo>
                  <a:pt x="7028" y="2610"/>
                </a:lnTo>
                <a:lnTo>
                  <a:pt x="6972" y="2517"/>
                </a:lnTo>
                <a:lnTo>
                  <a:pt x="6898" y="2443"/>
                </a:lnTo>
                <a:lnTo>
                  <a:pt x="5742" y="1287"/>
                </a:lnTo>
                <a:lnTo>
                  <a:pt x="5649" y="1212"/>
                </a:lnTo>
                <a:lnTo>
                  <a:pt x="5556" y="1157"/>
                </a:lnTo>
                <a:lnTo>
                  <a:pt x="5462" y="1119"/>
                </a:lnTo>
                <a:lnTo>
                  <a:pt x="4829" y="1119"/>
                </a:lnTo>
                <a:lnTo>
                  <a:pt x="4829" y="560"/>
                </a:lnTo>
                <a:lnTo>
                  <a:pt x="4829" y="448"/>
                </a:lnTo>
                <a:lnTo>
                  <a:pt x="4791" y="336"/>
                </a:lnTo>
                <a:lnTo>
                  <a:pt x="4735" y="243"/>
                </a:lnTo>
                <a:lnTo>
                  <a:pt x="4679" y="169"/>
                </a:lnTo>
                <a:lnTo>
                  <a:pt x="4586" y="94"/>
                </a:lnTo>
                <a:lnTo>
                  <a:pt x="4493" y="38"/>
                </a:lnTo>
                <a:lnTo>
                  <a:pt x="4381" y="20"/>
                </a:lnTo>
                <a:lnTo>
                  <a:pt x="426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48"/>
          <p:cNvSpPr/>
          <p:nvPr/>
        </p:nvSpPr>
        <p:spPr>
          <a:xfrm>
            <a:off x="8169617" y="3751129"/>
            <a:ext cx="158992" cy="123851"/>
          </a:xfrm>
          <a:custGeom>
            <a:avLst/>
            <a:gdLst/>
            <a:ahLst/>
            <a:cxnLst/>
            <a:rect l="l" t="t" r="r" b="b"/>
            <a:pathLst>
              <a:path w="7420" h="5780" extrusionOk="0">
                <a:moveTo>
                  <a:pt x="2349" y="1"/>
                </a:moveTo>
                <a:lnTo>
                  <a:pt x="2275" y="20"/>
                </a:lnTo>
                <a:lnTo>
                  <a:pt x="2219" y="38"/>
                </a:lnTo>
                <a:lnTo>
                  <a:pt x="2182" y="75"/>
                </a:lnTo>
                <a:lnTo>
                  <a:pt x="1995" y="243"/>
                </a:lnTo>
                <a:lnTo>
                  <a:pt x="1827" y="430"/>
                </a:lnTo>
                <a:lnTo>
                  <a:pt x="1678" y="616"/>
                </a:lnTo>
                <a:lnTo>
                  <a:pt x="1548" y="840"/>
                </a:lnTo>
                <a:lnTo>
                  <a:pt x="1436" y="1063"/>
                </a:lnTo>
                <a:lnTo>
                  <a:pt x="1361" y="1287"/>
                </a:lnTo>
                <a:lnTo>
                  <a:pt x="1287" y="1529"/>
                </a:lnTo>
                <a:lnTo>
                  <a:pt x="1250" y="1772"/>
                </a:lnTo>
                <a:lnTo>
                  <a:pt x="765" y="2629"/>
                </a:lnTo>
                <a:lnTo>
                  <a:pt x="94" y="3021"/>
                </a:lnTo>
                <a:lnTo>
                  <a:pt x="38" y="3076"/>
                </a:lnTo>
                <a:lnTo>
                  <a:pt x="1" y="3132"/>
                </a:lnTo>
                <a:lnTo>
                  <a:pt x="1" y="3226"/>
                </a:lnTo>
                <a:lnTo>
                  <a:pt x="19" y="3300"/>
                </a:lnTo>
                <a:lnTo>
                  <a:pt x="541" y="4325"/>
                </a:lnTo>
                <a:lnTo>
                  <a:pt x="578" y="4381"/>
                </a:lnTo>
                <a:lnTo>
                  <a:pt x="653" y="4419"/>
                </a:lnTo>
                <a:lnTo>
                  <a:pt x="728" y="4437"/>
                </a:lnTo>
                <a:lnTo>
                  <a:pt x="821" y="4419"/>
                </a:lnTo>
                <a:lnTo>
                  <a:pt x="1585" y="4027"/>
                </a:lnTo>
                <a:lnTo>
                  <a:pt x="2685" y="4120"/>
                </a:lnTo>
                <a:lnTo>
                  <a:pt x="2834" y="4120"/>
                </a:lnTo>
                <a:lnTo>
                  <a:pt x="2964" y="4083"/>
                </a:lnTo>
                <a:lnTo>
                  <a:pt x="3095" y="4046"/>
                </a:lnTo>
                <a:lnTo>
                  <a:pt x="3225" y="3971"/>
                </a:lnTo>
                <a:lnTo>
                  <a:pt x="3337" y="3878"/>
                </a:lnTo>
                <a:lnTo>
                  <a:pt x="3449" y="3785"/>
                </a:lnTo>
                <a:lnTo>
                  <a:pt x="3542" y="3673"/>
                </a:lnTo>
                <a:lnTo>
                  <a:pt x="3617" y="3542"/>
                </a:lnTo>
                <a:lnTo>
                  <a:pt x="3635" y="3468"/>
                </a:lnTo>
                <a:lnTo>
                  <a:pt x="3635" y="3375"/>
                </a:lnTo>
                <a:lnTo>
                  <a:pt x="3617" y="3300"/>
                </a:lnTo>
                <a:lnTo>
                  <a:pt x="3598" y="3244"/>
                </a:lnTo>
                <a:lnTo>
                  <a:pt x="3542" y="3188"/>
                </a:lnTo>
                <a:lnTo>
                  <a:pt x="3486" y="3132"/>
                </a:lnTo>
                <a:lnTo>
                  <a:pt x="3412" y="3114"/>
                </a:lnTo>
                <a:lnTo>
                  <a:pt x="3337" y="3095"/>
                </a:lnTo>
                <a:lnTo>
                  <a:pt x="3244" y="3114"/>
                </a:lnTo>
                <a:lnTo>
                  <a:pt x="3169" y="3151"/>
                </a:lnTo>
                <a:lnTo>
                  <a:pt x="3113" y="3207"/>
                </a:lnTo>
                <a:lnTo>
                  <a:pt x="3058" y="3281"/>
                </a:lnTo>
                <a:lnTo>
                  <a:pt x="2983" y="3375"/>
                </a:lnTo>
                <a:lnTo>
                  <a:pt x="2908" y="3449"/>
                </a:lnTo>
                <a:lnTo>
                  <a:pt x="2797" y="3487"/>
                </a:lnTo>
                <a:lnTo>
                  <a:pt x="2685" y="3505"/>
                </a:lnTo>
                <a:lnTo>
                  <a:pt x="2610" y="3505"/>
                </a:lnTo>
                <a:lnTo>
                  <a:pt x="2536" y="3487"/>
                </a:lnTo>
                <a:lnTo>
                  <a:pt x="2461" y="3449"/>
                </a:lnTo>
                <a:lnTo>
                  <a:pt x="2405" y="3393"/>
                </a:lnTo>
                <a:lnTo>
                  <a:pt x="2349" y="3337"/>
                </a:lnTo>
                <a:lnTo>
                  <a:pt x="2312" y="3263"/>
                </a:lnTo>
                <a:lnTo>
                  <a:pt x="2275" y="3188"/>
                </a:lnTo>
                <a:lnTo>
                  <a:pt x="2275" y="3095"/>
                </a:lnTo>
                <a:lnTo>
                  <a:pt x="2275" y="3021"/>
                </a:lnTo>
                <a:lnTo>
                  <a:pt x="2312" y="2927"/>
                </a:lnTo>
                <a:lnTo>
                  <a:pt x="2349" y="2871"/>
                </a:lnTo>
                <a:lnTo>
                  <a:pt x="2387" y="2797"/>
                </a:lnTo>
                <a:lnTo>
                  <a:pt x="2461" y="2760"/>
                </a:lnTo>
                <a:lnTo>
                  <a:pt x="2517" y="2722"/>
                </a:lnTo>
                <a:lnTo>
                  <a:pt x="2592" y="2685"/>
                </a:lnTo>
                <a:lnTo>
                  <a:pt x="2685" y="2685"/>
                </a:lnTo>
                <a:lnTo>
                  <a:pt x="2797" y="2704"/>
                </a:lnTo>
                <a:lnTo>
                  <a:pt x="2908" y="2741"/>
                </a:lnTo>
                <a:lnTo>
                  <a:pt x="2983" y="2816"/>
                </a:lnTo>
                <a:lnTo>
                  <a:pt x="3058" y="2927"/>
                </a:lnTo>
                <a:lnTo>
                  <a:pt x="3113" y="3002"/>
                </a:lnTo>
                <a:lnTo>
                  <a:pt x="3169" y="3058"/>
                </a:lnTo>
                <a:lnTo>
                  <a:pt x="3244" y="3076"/>
                </a:lnTo>
                <a:lnTo>
                  <a:pt x="3337" y="3095"/>
                </a:lnTo>
                <a:lnTo>
                  <a:pt x="3412" y="3095"/>
                </a:lnTo>
                <a:lnTo>
                  <a:pt x="3486" y="3058"/>
                </a:lnTo>
                <a:lnTo>
                  <a:pt x="3542" y="3021"/>
                </a:lnTo>
                <a:lnTo>
                  <a:pt x="3598" y="2946"/>
                </a:lnTo>
                <a:lnTo>
                  <a:pt x="3617" y="2890"/>
                </a:lnTo>
                <a:lnTo>
                  <a:pt x="3635" y="2816"/>
                </a:lnTo>
                <a:lnTo>
                  <a:pt x="3635" y="2741"/>
                </a:lnTo>
                <a:lnTo>
                  <a:pt x="3617" y="2648"/>
                </a:lnTo>
                <a:lnTo>
                  <a:pt x="3542" y="2536"/>
                </a:lnTo>
                <a:lnTo>
                  <a:pt x="3449" y="2424"/>
                </a:lnTo>
                <a:lnTo>
                  <a:pt x="3356" y="2312"/>
                </a:lnTo>
                <a:lnTo>
                  <a:pt x="3244" y="2238"/>
                </a:lnTo>
                <a:lnTo>
                  <a:pt x="3095" y="2163"/>
                </a:lnTo>
                <a:lnTo>
                  <a:pt x="2964" y="2107"/>
                </a:lnTo>
                <a:lnTo>
                  <a:pt x="2797" y="2089"/>
                </a:lnTo>
                <a:lnTo>
                  <a:pt x="2610" y="2070"/>
                </a:lnTo>
                <a:lnTo>
                  <a:pt x="2797" y="2033"/>
                </a:lnTo>
                <a:lnTo>
                  <a:pt x="3002" y="2014"/>
                </a:lnTo>
                <a:lnTo>
                  <a:pt x="3188" y="2051"/>
                </a:lnTo>
                <a:lnTo>
                  <a:pt x="3374" y="2107"/>
                </a:lnTo>
                <a:lnTo>
                  <a:pt x="3430" y="2144"/>
                </a:lnTo>
                <a:lnTo>
                  <a:pt x="3542" y="2144"/>
                </a:lnTo>
                <a:lnTo>
                  <a:pt x="3598" y="2126"/>
                </a:lnTo>
                <a:lnTo>
                  <a:pt x="3654" y="2107"/>
                </a:lnTo>
                <a:lnTo>
                  <a:pt x="3710" y="2070"/>
                </a:lnTo>
                <a:lnTo>
                  <a:pt x="3747" y="2033"/>
                </a:lnTo>
                <a:lnTo>
                  <a:pt x="3785" y="1977"/>
                </a:lnTo>
                <a:lnTo>
                  <a:pt x="3803" y="1921"/>
                </a:lnTo>
                <a:lnTo>
                  <a:pt x="3822" y="1846"/>
                </a:lnTo>
                <a:lnTo>
                  <a:pt x="3803" y="1790"/>
                </a:lnTo>
                <a:lnTo>
                  <a:pt x="3803" y="1734"/>
                </a:lnTo>
                <a:lnTo>
                  <a:pt x="3766" y="1678"/>
                </a:lnTo>
                <a:lnTo>
                  <a:pt x="3729" y="1641"/>
                </a:lnTo>
                <a:lnTo>
                  <a:pt x="3691" y="1585"/>
                </a:lnTo>
                <a:lnTo>
                  <a:pt x="3635" y="1548"/>
                </a:lnTo>
                <a:lnTo>
                  <a:pt x="3505" y="1492"/>
                </a:lnTo>
                <a:lnTo>
                  <a:pt x="3374" y="1455"/>
                </a:lnTo>
                <a:lnTo>
                  <a:pt x="3244" y="1418"/>
                </a:lnTo>
                <a:lnTo>
                  <a:pt x="3113" y="1399"/>
                </a:lnTo>
                <a:lnTo>
                  <a:pt x="2853" y="1399"/>
                </a:lnTo>
                <a:lnTo>
                  <a:pt x="2610" y="1436"/>
                </a:lnTo>
                <a:lnTo>
                  <a:pt x="2741" y="1362"/>
                </a:lnTo>
                <a:lnTo>
                  <a:pt x="2853" y="1306"/>
                </a:lnTo>
                <a:lnTo>
                  <a:pt x="2983" y="1268"/>
                </a:lnTo>
                <a:lnTo>
                  <a:pt x="3132" y="1250"/>
                </a:lnTo>
                <a:lnTo>
                  <a:pt x="3188" y="1231"/>
                </a:lnTo>
                <a:lnTo>
                  <a:pt x="3244" y="1212"/>
                </a:lnTo>
                <a:lnTo>
                  <a:pt x="3300" y="1175"/>
                </a:lnTo>
                <a:lnTo>
                  <a:pt x="3337" y="1138"/>
                </a:lnTo>
                <a:lnTo>
                  <a:pt x="3374" y="1082"/>
                </a:lnTo>
                <a:lnTo>
                  <a:pt x="3393" y="1026"/>
                </a:lnTo>
                <a:lnTo>
                  <a:pt x="3393" y="970"/>
                </a:lnTo>
                <a:lnTo>
                  <a:pt x="3393" y="914"/>
                </a:lnTo>
                <a:lnTo>
                  <a:pt x="3374" y="840"/>
                </a:lnTo>
                <a:lnTo>
                  <a:pt x="3356" y="784"/>
                </a:lnTo>
                <a:lnTo>
                  <a:pt x="3319" y="746"/>
                </a:lnTo>
                <a:lnTo>
                  <a:pt x="3281" y="691"/>
                </a:lnTo>
                <a:lnTo>
                  <a:pt x="3225" y="672"/>
                </a:lnTo>
                <a:lnTo>
                  <a:pt x="3169" y="653"/>
                </a:lnTo>
                <a:lnTo>
                  <a:pt x="3113" y="635"/>
                </a:lnTo>
                <a:lnTo>
                  <a:pt x="3058" y="635"/>
                </a:lnTo>
                <a:lnTo>
                  <a:pt x="2815" y="672"/>
                </a:lnTo>
                <a:lnTo>
                  <a:pt x="2592" y="746"/>
                </a:lnTo>
                <a:lnTo>
                  <a:pt x="2387" y="840"/>
                </a:lnTo>
                <a:lnTo>
                  <a:pt x="2200" y="970"/>
                </a:lnTo>
                <a:lnTo>
                  <a:pt x="2200" y="970"/>
                </a:lnTo>
                <a:lnTo>
                  <a:pt x="2368" y="746"/>
                </a:lnTo>
                <a:lnTo>
                  <a:pt x="2573" y="541"/>
                </a:lnTo>
                <a:lnTo>
                  <a:pt x="2610" y="504"/>
                </a:lnTo>
                <a:lnTo>
                  <a:pt x="2647" y="448"/>
                </a:lnTo>
                <a:lnTo>
                  <a:pt x="2666" y="392"/>
                </a:lnTo>
                <a:lnTo>
                  <a:pt x="2685" y="336"/>
                </a:lnTo>
                <a:lnTo>
                  <a:pt x="2685" y="280"/>
                </a:lnTo>
                <a:lnTo>
                  <a:pt x="2666" y="225"/>
                </a:lnTo>
                <a:lnTo>
                  <a:pt x="2647" y="169"/>
                </a:lnTo>
                <a:lnTo>
                  <a:pt x="2610" y="113"/>
                </a:lnTo>
                <a:lnTo>
                  <a:pt x="2573" y="75"/>
                </a:lnTo>
                <a:lnTo>
                  <a:pt x="2517" y="38"/>
                </a:lnTo>
                <a:lnTo>
                  <a:pt x="2461" y="20"/>
                </a:lnTo>
                <a:lnTo>
                  <a:pt x="2405" y="1"/>
                </a:lnTo>
                <a:close/>
                <a:moveTo>
                  <a:pt x="6692" y="1343"/>
                </a:moveTo>
                <a:lnTo>
                  <a:pt x="6599" y="1362"/>
                </a:lnTo>
                <a:lnTo>
                  <a:pt x="5835" y="1753"/>
                </a:lnTo>
                <a:lnTo>
                  <a:pt x="4754" y="1660"/>
                </a:lnTo>
                <a:lnTo>
                  <a:pt x="4605" y="1660"/>
                </a:lnTo>
                <a:lnTo>
                  <a:pt x="4456" y="1697"/>
                </a:lnTo>
                <a:lnTo>
                  <a:pt x="4306" y="1753"/>
                </a:lnTo>
                <a:lnTo>
                  <a:pt x="4176" y="1828"/>
                </a:lnTo>
                <a:lnTo>
                  <a:pt x="4064" y="1902"/>
                </a:lnTo>
                <a:lnTo>
                  <a:pt x="3971" y="2014"/>
                </a:lnTo>
                <a:lnTo>
                  <a:pt x="3878" y="2126"/>
                </a:lnTo>
                <a:lnTo>
                  <a:pt x="3803" y="2238"/>
                </a:lnTo>
                <a:lnTo>
                  <a:pt x="3785" y="2331"/>
                </a:lnTo>
                <a:lnTo>
                  <a:pt x="3785" y="2405"/>
                </a:lnTo>
                <a:lnTo>
                  <a:pt x="3803" y="2480"/>
                </a:lnTo>
                <a:lnTo>
                  <a:pt x="3822" y="2536"/>
                </a:lnTo>
                <a:lnTo>
                  <a:pt x="3878" y="2592"/>
                </a:lnTo>
                <a:lnTo>
                  <a:pt x="3934" y="2648"/>
                </a:lnTo>
                <a:lnTo>
                  <a:pt x="4008" y="2666"/>
                </a:lnTo>
                <a:lnTo>
                  <a:pt x="4083" y="2685"/>
                </a:lnTo>
                <a:lnTo>
                  <a:pt x="4176" y="2666"/>
                </a:lnTo>
                <a:lnTo>
                  <a:pt x="4251" y="2629"/>
                </a:lnTo>
                <a:lnTo>
                  <a:pt x="4306" y="2573"/>
                </a:lnTo>
                <a:lnTo>
                  <a:pt x="4362" y="2499"/>
                </a:lnTo>
                <a:lnTo>
                  <a:pt x="4418" y="2405"/>
                </a:lnTo>
                <a:lnTo>
                  <a:pt x="4511" y="2331"/>
                </a:lnTo>
                <a:lnTo>
                  <a:pt x="4623" y="2294"/>
                </a:lnTo>
                <a:lnTo>
                  <a:pt x="4735" y="2275"/>
                </a:lnTo>
                <a:lnTo>
                  <a:pt x="4810" y="2275"/>
                </a:lnTo>
                <a:lnTo>
                  <a:pt x="4884" y="2294"/>
                </a:lnTo>
                <a:lnTo>
                  <a:pt x="4959" y="2331"/>
                </a:lnTo>
                <a:lnTo>
                  <a:pt x="5015" y="2387"/>
                </a:lnTo>
                <a:lnTo>
                  <a:pt x="5071" y="2443"/>
                </a:lnTo>
                <a:lnTo>
                  <a:pt x="5108" y="2517"/>
                </a:lnTo>
                <a:lnTo>
                  <a:pt x="5145" y="2592"/>
                </a:lnTo>
                <a:lnTo>
                  <a:pt x="5145" y="2685"/>
                </a:lnTo>
                <a:lnTo>
                  <a:pt x="5145" y="2778"/>
                </a:lnTo>
                <a:lnTo>
                  <a:pt x="5108" y="2853"/>
                </a:lnTo>
                <a:lnTo>
                  <a:pt x="5071" y="2909"/>
                </a:lnTo>
                <a:lnTo>
                  <a:pt x="5033" y="2983"/>
                </a:lnTo>
                <a:lnTo>
                  <a:pt x="4959" y="3021"/>
                </a:lnTo>
                <a:lnTo>
                  <a:pt x="4903" y="3058"/>
                </a:lnTo>
                <a:lnTo>
                  <a:pt x="4810" y="3095"/>
                </a:lnTo>
                <a:lnTo>
                  <a:pt x="4735" y="3095"/>
                </a:lnTo>
                <a:lnTo>
                  <a:pt x="4623" y="3076"/>
                </a:lnTo>
                <a:lnTo>
                  <a:pt x="4511" y="3039"/>
                </a:lnTo>
                <a:lnTo>
                  <a:pt x="4418" y="2965"/>
                </a:lnTo>
                <a:lnTo>
                  <a:pt x="4362" y="2853"/>
                </a:lnTo>
                <a:lnTo>
                  <a:pt x="4306" y="2797"/>
                </a:lnTo>
                <a:lnTo>
                  <a:pt x="4251" y="2741"/>
                </a:lnTo>
                <a:lnTo>
                  <a:pt x="4176" y="2704"/>
                </a:lnTo>
                <a:lnTo>
                  <a:pt x="4083" y="2685"/>
                </a:lnTo>
                <a:lnTo>
                  <a:pt x="4008" y="2704"/>
                </a:lnTo>
                <a:lnTo>
                  <a:pt x="3934" y="2722"/>
                </a:lnTo>
                <a:lnTo>
                  <a:pt x="3878" y="2778"/>
                </a:lnTo>
                <a:lnTo>
                  <a:pt x="3822" y="2834"/>
                </a:lnTo>
                <a:lnTo>
                  <a:pt x="3803" y="2890"/>
                </a:lnTo>
                <a:lnTo>
                  <a:pt x="3785" y="2965"/>
                </a:lnTo>
                <a:lnTo>
                  <a:pt x="3785" y="3039"/>
                </a:lnTo>
                <a:lnTo>
                  <a:pt x="3803" y="3132"/>
                </a:lnTo>
                <a:lnTo>
                  <a:pt x="3878" y="3244"/>
                </a:lnTo>
                <a:lnTo>
                  <a:pt x="3971" y="3356"/>
                </a:lnTo>
                <a:lnTo>
                  <a:pt x="4064" y="3468"/>
                </a:lnTo>
                <a:lnTo>
                  <a:pt x="4176" y="3542"/>
                </a:lnTo>
                <a:lnTo>
                  <a:pt x="4306" y="3617"/>
                </a:lnTo>
                <a:lnTo>
                  <a:pt x="4456" y="3673"/>
                </a:lnTo>
                <a:lnTo>
                  <a:pt x="4623" y="3710"/>
                </a:lnTo>
                <a:lnTo>
                  <a:pt x="4810" y="3710"/>
                </a:lnTo>
                <a:lnTo>
                  <a:pt x="4623" y="3766"/>
                </a:lnTo>
                <a:lnTo>
                  <a:pt x="4418" y="3766"/>
                </a:lnTo>
                <a:lnTo>
                  <a:pt x="4232" y="3729"/>
                </a:lnTo>
                <a:lnTo>
                  <a:pt x="4045" y="3673"/>
                </a:lnTo>
                <a:lnTo>
                  <a:pt x="3990" y="3654"/>
                </a:lnTo>
                <a:lnTo>
                  <a:pt x="3934" y="3636"/>
                </a:lnTo>
                <a:lnTo>
                  <a:pt x="3878" y="3636"/>
                </a:lnTo>
                <a:lnTo>
                  <a:pt x="3822" y="3654"/>
                </a:lnTo>
                <a:lnTo>
                  <a:pt x="3766" y="3673"/>
                </a:lnTo>
                <a:lnTo>
                  <a:pt x="3710" y="3710"/>
                </a:lnTo>
                <a:lnTo>
                  <a:pt x="3673" y="3766"/>
                </a:lnTo>
                <a:lnTo>
                  <a:pt x="3635" y="3803"/>
                </a:lnTo>
                <a:lnTo>
                  <a:pt x="3617" y="3878"/>
                </a:lnTo>
                <a:lnTo>
                  <a:pt x="3598" y="3934"/>
                </a:lnTo>
                <a:lnTo>
                  <a:pt x="3617" y="3990"/>
                </a:lnTo>
                <a:lnTo>
                  <a:pt x="3617" y="4046"/>
                </a:lnTo>
                <a:lnTo>
                  <a:pt x="3654" y="4102"/>
                </a:lnTo>
                <a:lnTo>
                  <a:pt x="3691" y="4158"/>
                </a:lnTo>
                <a:lnTo>
                  <a:pt x="3729" y="4195"/>
                </a:lnTo>
                <a:lnTo>
                  <a:pt x="3785" y="4232"/>
                </a:lnTo>
                <a:lnTo>
                  <a:pt x="3915" y="4288"/>
                </a:lnTo>
                <a:lnTo>
                  <a:pt x="4045" y="4325"/>
                </a:lnTo>
                <a:lnTo>
                  <a:pt x="4176" y="4363"/>
                </a:lnTo>
                <a:lnTo>
                  <a:pt x="4306" y="4381"/>
                </a:lnTo>
                <a:lnTo>
                  <a:pt x="4567" y="4381"/>
                </a:lnTo>
                <a:lnTo>
                  <a:pt x="4810" y="4363"/>
                </a:lnTo>
                <a:lnTo>
                  <a:pt x="4679" y="4419"/>
                </a:lnTo>
                <a:lnTo>
                  <a:pt x="4567" y="4474"/>
                </a:lnTo>
                <a:lnTo>
                  <a:pt x="4418" y="4512"/>
                </a:lnTo>
                <a:lnTo>
                  <a:pt x="4288" y="4530"/>
                </a:lnTo>
                <a:lnTo>
                  <a:pt x="4232" y="4549"/>
                </a:lnTo>
                <a:lnTo>
                  <a:pt x="4176" y="4568"/>
                </a:lnTo>
                <a:lnTo>
                  <a:pt x="4120" y="4605"/>
                </a:lnTo>
                <a:lnTo>
                  <a:pt x="4083" y="4642"/>
                </a:lnTo>
                <a:lnTo>
                  <a:pt x="4045" y="4698"/>
                </a:lnTo>
                <a:lnTo>
                  <a:pt x="4027" y="4754"/>
                </a:lnTo>
                <a:lnTo>
                  <a:pt x="4027" y="4810"/>
                </a:lnTo>
                <a:lnTo>
                  <a:pt x="4027" y="4885"/>
                </a:lnTo>
                <a:lnTo>
                  <a:pt x="4045" y="4940"/>
                </a:lnTo>
                <a:lnTo>
                  <a:pt x="4064" y="5015"/>
                </a:lnTo>
                <a:lnTo>
                  <a:pt x="4120" y="5052"/>
                </a:lnTo>
                <a:lnTo>
                  <a:pt x="4157" y="5090"/>
                </a:lnTo>
                <a:lnTo>
                  <a:pt x="4269" y="5145"/>
                </a:lnTo>
                <a:lnTo>
                  <a:pt x="4362" y="5145"/>
                </a:lnTo>
                <a:lnTo>
                  <a:pt x="4605" y="5108"/>
                </a:lnTo>
                <a:lnTo>
                  <a:pt x="4828" y="5034"/>
                </a:lnTo>
                <a:lnTo>
                  <a:pt x="5033" y="4940"/>
                </a:lnTo>
                <a:lnTo>
                  <a:pt x="5220" y="4810"/>
                </a:lnTo>
                <a:lnTo>
                  <a:pt x="5220" y="4810"/>
                </a:lnTo>
                <a:lnTo>
                  <a:pt x="5052" y="5034"/>
                </a:lnTo>
                <a:lnTo>
                  <a:pt x="4847" y="5239"/>
                </a:lnTo>
                <a:lnTo>
                  <a:pt x="4810" y="5276"/>
                </a:lnTo>
                <a:lnTo>
                  <a:pt x="4772" y="5332"/>
                </a:lnTo>
                <a:lnTo>
                  <a:pt x="4754" y="5388"/>
                </a:lnTo>
                <a:lnTo>
                  <a:pt x="4735" y="5444"/>
                </a:lnTo>
                <a:lnTo>
                  <a:pt x="4735" y="5500"/>
                </a:lnTo>
                <a:lnTo>
                  <a:pt x="4754" y="5556"/>
                </a:lnTo>
                <a:lnTo>
                  <a:pt x="4772" y="5611"/>
                </a:lnTo>
                <a:lnTo>
                  <a:pt x="4810" y="5667"/>
                </a:lnTo>
                <a:lnTo>
                  <a:pt x="4847" y="5705"/>
                </a:lnTo>
                <a:lnTo>
                  <a:pt x="4903" y="5742"/>
                </a:lnTo>
                <a:lnTo>
                  <a:pt x="4959" y="5761"/>
                </a:lnTo>
                <a:lnTo>
                  <a:pt x="5015" y="5779"/>
                </a:lnTo>
                <a:lnTo>
                  <a:pt x="5089" y="5779"/>
                </a:lnTo>
                <a:lnTo>
                  <a:pt x="5145" y="5761"/>
                </a:lnTo>
                <a:lnTo>
                  <a:pt x="5201" y="5742"/>
                </a:lnTo>
                <a:lnTo>
                  <a:pt x="5238" y="5705"/>
                </a:lnTo>
                <a:lnTo>
                  <a:pt x="5425" y="5537"/>
                </a:lnTo>
                <a:lnTo>
                  <a:pt x="5593" y="5351"/>
                </a:lnTo>
                <a:lnTo>
                  <a:pt x="5742" y="5164"/>
                </a:lnTo>
                <a:lnTo>
                  <a:pt x="5872" y="4940"/>
                </a:lnTo>
                <a:lnTo>
                  <a:pt x="5984" y="4717"/>
                </a:lnTo>
                <a:lnTo>
                  <a:pt x="6059" y="4493"/>
                </a:lnTo>
                <a:lnTo>
                  <a:pt x="6133" y="4251"/>
                </a:lnTo>
                <a:lnTo>
                  <a:pt x="6170" y="4008"/>
                </a:lnTo>
                <a:lnTo>
                  <a:pt x="6655" y="3151"/>
                </a:lnTo>
                <a:lnTo>
                  <a:pt x="7326" y="2760"/>
                </a:lnTo>
                <a:lnTo>
                  <a:pt x="7382" y="2704"/>
                </a:lnTo>
                <a:lnTo>
                  <a:pt x="7419" y="2648"/>
                </a:lnTo>
                <a:lnTo>
                  <a:pt x="7419" y="2573"/>
                </a:lnTo>
                <a:lnTo>
                  <a:pt x="7401" y="2480"/>
                </a:lnTo>
                <a:lnTo>
                  <a:pt x="6879" y="1455"/>
                </a:lnTo>
                <a:lnTo>
                  <a:pt x="6841" y="1399"/>
                </a:lnTo>
                <a:lnTo>
                  <a:pt x="6767" y="1362"/>
                </a:lnTo>
                <a:lnTo>
                  <a:pt x="6692" y="1343"/>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48"/>
          <p:cNvSpPr/>
          <p:nvPr/>
        </p:nvSpPr>
        <p:spPr>
          <a:xfrm>
            <a:off x="8187593" y="1613665"/>
            <a:ext cx="123037" cy="123444"/>
          </a:xfrm>
          <a:custGeom>
            <a:avLst/>
            <a:gdLst/>
            <a:ahLst/>
            <a:cxnLst/>
            <a:rect l="l" t="t" r="r" b="b"/>
            <a:pathLst>
              <a:path w="5742" h="5761" extrusionOk="0">
                <a:moveTo>
                  <a:pt x="1436" y="1958"/>
                </a:moveTo>
                <a:lnTo>
                  <a:pt x="2368" y="2238"/>
                </a:lnTo>
                <a:lnTo>
                  <a:pt x="2442" y="2275"/>
                </a:lnTo>
                <a:lnTo>
                  <a:pt x="2479" y="2331"/>
                </a:lnTo>
                <a:lnTo>
                  <a:pt x="2498" y="2387"/>
                </a:lnTo>
                <a:lnTo>
                  <a:pt x="2498" y="2461"/>
                </a:lnTo>
                <a:lnTo>
                  <a:pt x="2461" y="2517"/>
                </a:lnTo>
                <a:lnTo>
                  <a:pt x="2423" y="2573"/>
                </a:lnTo>
                <a:lnTo>
                  <a:pt x="2368" y="2592"/>
                </a:lnTo>
                <a:lnTo>
                  <a:pt x="2293" y="2592"/>
                </a:lnTo>
                <a:lnTo>
                  <a:pt x="2312" y="2685"/>
                </a:lnTo>
                <a:lnTo>
                  <a:pt x="2312" y="2760"/>
                </a:lnTo>
                <a:lnTo>
                  <a:pt x="2293" y="2834"/>
                </a:lnTo>
                <a:lnTo>
                  <a:pt x="2256" y="2909"/>
                </a:lnTo>
                <a:lnTo>
                  <a:pt x="2200" y="2965"/>
                </a:lnTo>
                <a:lnTo>
                  <a:pt x="2144" y="3002"/>
                </a:lnTo>
                <a:lnTo>
                  <a:pt x="2088" y="3039"/>
                </a:lnTo>
                <a:lnTo>
                  <a:pt x="2013" y="3058"/>
                </a:lnTo>
                <a:lnTo>
                  <a:pt x="1864" y="3058"/>
                </a:lnTo>
                <a:lnTo>
                  <a:pt x="1808" y="3039"/>
                </a:lnTo>
                <a:lnTo>
                  <a:pt x="1734" y="3002"/>
                </a:lnTo>
                <a:lnTo>
                  <a:pt x="1678" y="2965"/>
                </a:lnTo>
                <a:lnTo>
                  <a:pt x="1641" y="2909"/>
                </a:lnTo>
                <a:lnTo>
                  <a:pt x="1603" y="2834"/>
                </a:lnTo>
                <a:lnTo>
                  <a:pt x="1585" y="2760"/>
                </a:lnTo>
                <a:lnTo>
                  <a:pt x="1566" y="2685"/>
                </a:lnTo>
                <a:lnTo>
                  <a:pt x="1585" y="2610"/>
                </a:lnTo>
                <a:lnTo>
                  <a:pt x="1603" y="2536"/>
                </a:lnTo>
                <a:lnTo>
                  <a:pt x="1641" y="2480"/>
                </a:lnTo>
                <a:lnTo>
                  <a:pt x="1696" y="2424"/>
                </a:lnTo>
                <a:lnTo>
                  <a:pt x="1342" y="2312"/>
                </a:lnTo>
                <a:lnTo>
                  <a:pt x="1268" y="2275"/>
                </a:lnTo>
                <a:lnTo>
                  <a:pt x="1230" y="2219"/>
                </a:lnTo>
                <a:lnTo>
                  <a:pt x="1212" y="2163"/>
                </a:lnTo>
                <a:lnTo>
                  <a:pt x="1212" y="2089"/>
                </a:lnTo>
                <a:lnTo>
                  <a:pt x="1249" y="2014"/>
                </a:lnTo>
                <a:lnTo>
                  <a:pt x="1305" y="1977"/>
                </a:lnTo>
                <a:lnTo>
                  <a:pt x="1361" y="1958"/>
                </a:lnTo>
                <a:close/>
                <a:moveTo>
                  <a:pt x="4381" y="1958"/>
                </a:moveTo>
                <a:lnTo>
                  <a:pt x="4455" y="1977"/>
                </a:lnTo>
                <a:lnTo>
                  <a:pt x="4492" y="2014"/>
                </a:lnTo>
                <a:lnTo>
                  <a:pt x="4530" y="2089"/>
                </a:lnTo>
                <a:lnTo>
                  <a:pt x="4548" y="2163"/>
                </a:lnTo>
                <a:lnTo>
                  <a:pt x="4530" y="2219"/>
                </a:lnTo>
                <a:lnTo>
                  <a:pt x="4474" y="2275"/>
                </a:lnTo>
                <a:lnTo>
                  <a:pt x="4418" y="2312"/>
                </a:lnTo>
                <a:lnTo>
                  <a:pt x="4045" y="2424"/>
                </a:lnTo>
                <a:lnTo>
                  <a:pt x="4101" y="2480"/>
                </a:lnTo>
                <a:lnTo>
                  <a:pt x="4138" y="2536"/>
                </a:lnTo>
                <a:lnTo>
                  <a:pt x="4157" y="2610"/>
                </a:lnTo>
                <a:lnTo>
                  <a:pt x="4176" y="2685"/>
                </a:lnTo>
                <a:lnTo>
                  <a:pt x="4157" y="2760"/>
                </a:lnTo>
                <a:lnTo>
                  <a:pt x="4138" y="2834"/>
                </a:lnTo>
                <a:lnTo>
                  <a:pt x="4101" y="2909"/>
                </a:lnTo>
                <a:lnTo>
                  <a:pt x="4064" y="2965"/>
                </a:lnTo>
                <a:lnTo>
                  <a:pt x="4008" y="3002"/>
                </a:lnTo>
                <a:lnTo>
                  <a:pt x="3952" y="3039"/>
                </a:lnTo>
                <a:lnTo>
                  <a:pt x="3877" y="3058"/>
                </a:lnTo>
                <a:lnTo>
                  <a:pt x="3728" y="3058"/>
                </a:lnTo>
                <a:lnTo>
                  <a:pt x="3654" y="3039"/>
                </a:lnTo>
                <a:lnTo>
                  <a:pt x="3598" y="3002"/>
                </a:lnTo>
                <a:lnTo>
                  <a:pt x="3542" y="2965"/>
                </a:lnTo>
                <a:lnTo>
                  <a:pt x="3486" y="2909"/>
                </a:lnTo>
                <a:lnTo>
                  <a:pt x="3467" y="2834"/>
                </a:lnTo>
                <a:lnTo>
                  <a:pt x="3430" y="2760"/>
                </a:lnTo>
                <a:lnTo>
                  <a:pt x="3430" y="2685"/>
                </a:lnTo>
                <a:lnTo>
                  <a:pt x="3449" y="2592"/>
                </a:lnTo>
                <a:lnTo>
                  <a:pt x="3374" y="2592"/>
                </a:lnTo>
                <a:lnTo>
                  <a:pt x="3318" y="2573"/>
                </a:lnTo>
                <a:lnTo>
                  <a:pt x="3281" y="2517"/>
                </a:lnTo>
                <a:lnTo>
                  <a:pt x="3244" y="2461"/>
                </a:lnTo>
                <a:lnTo>
                  <a:pt x="3244" y="2387"/>
                </a:lnTo>
                <a:lnTo>
                  <a:pt x="3262" y="2331"/>
                </a:lnTo>
                <a:lnTo>
                  <a:pt x="3318" y="2275"/>
                </a:lnTo>
                <a:lnTo>
                  <a:pt x="3374" y="2238"/>
                </a:lnTo>
                <a:lnTo>
                  <a:pt x="4306" y="1958"/>
                </a:lnTo>
                <a:close/>
                <a:moveTo>
                  <a:pt x="2871" y="3803"/>
                </a:moveTo>
                <a:lnTo>
                  <a:pt x="3001" y="3822"/>
                </a:lnTo>
                <a:lnTo>
                  <a:pt x="3132" y="3841"/>
                </a:lnTo>
                <a:lnTo>
                  <a:pt x="3262" y="3878"/>
                </a:lnTo>
                <a:lnTo>
                  <a:pt x="3393" y="3915"/>
                </a:lnTo>
                <a:lnTo>
                  <a:pt x="3505" y="3990"/>
                </a:lnTo>
                <a:lnTo>
                  <a:pt x="3616" y="4064"/>
                </a:lnTo>
                <a:lnTo>
                  <a:pt x="3710" y="4139"/>
                </a:lnTo>
                <a:lnTo>
                  <a:pt x="3803" y="4251"/>
                </a:lnTo>
                <a:lnTo>
                  <a:pt x="3840" y="4325"/>
                </a:lnTo>
                <a:lnTo>
                  <a:pt x="3859" y="4381"/>
                </a:lnTo>
                <a:lnTo>
                  <a:pt x="3821" y="4456"/>
                </a:lnTo>
                <a:lnTo>
                  <a:pt x="3784" y="4512"/>
                </a:lnTo>
                <a:lnTo>
                  <a:pt x="3728" y="4549"/>
                </a:lnTo>
                <a:lnTo>
                  <a:pt x="3654" y="4549"/>
                </a:lnTo>
                <a:lnTo>
                  <a:pt x="3579" y="4530"/>
                </a:lnTo>
                <a:lnTo>
                  <a:pt x="3523" y="4474"/>
                </a:lnTo>
                <a:lnTo>
                  <a:pt x="3449" y="4419"/>
                </a:lnTo>
                <a:lnTo>
                  <a:pt x="3393" y="4363"/>
                </a:lnTo>
                <a:lnTo>
                  <a:pt x="3225" y="4269"/>
                </a:lnTo>
                <a:lnTo>
                  <a:pt x="3057" y="4213"/>
                </a:lnTo>
                <a:lnTo>
                  <a:pt x="2871" y="4195"/>
                </a:lnTo>
                <a:lnTo>
                  <a:pt x="2684" y="4213"/>
                </a:lnTo>
                <a:lnTo>
                  <a:pt x="2517" y="4269"/>
                </a:lnTo>
                <a:lnTo>
                  <a:pt x="2349" y="4363"/>
                </a:lnTo>
                <a:lnTo>
                  <a:pt x="2293" y="4419"/>
                </a:lnTo>
                <a:lnTo>
                  <a:pt x="2218" y="4474"/>
                </a:lnTo>
                <a:lnTo>
                  <a:pt x="2162" y="4530"/>
                </a:lnTo>
                <a:lnTo>
                  <a:pt x="2088" y="4549"/>
                </a:lnTo>
                <a:lnTo>
                  <a:pt x="2013" y="4549"/>
                </a:lnTo>
                <a:lnTo>
                  <a:pt x="1957" y="4512"/>
                </a:lnTo>
                <a:lnTo>
                  <a:pt x="1920" y="4456"/>
                </a:lnTo>
                <a:lnTo>
                  <a:pt x="1883" y="4381"/>
                </a:lnTo>
                <a:lnTo>
                  <a:pt x="1902" y="4325"/>
                </a:lnTo>
                <a:lnTo>
                  <a:pt x="1939" y="4251"/>
                </a:lnTo>
                <a:lnTo>
                  <a:pt x="2032" y="4139"/>
                </a:lnTo>
                <a:lnTo>
                  <a:pt x="2125" y="4064"/>
                </a:lnTo>
                <a:lnTo>
                  <a:pt x="2237" y="3990"/>
                </a:lnTo>
                <a:lnTo>
                  <a:pt x="2349" y="3915"/>
                </a:lnTo>
                <a:lnTo>
                  <a:pt x="2479" y="3878"/>
                </a:lnTo>
                <a:lnTo>
                  <a:pt x="2610" y="3841"/>
                </a:lnTo>
                <a:lnTo>
                  <a:pt x="2740" y="3822"/>
                </a:lnTo>
                <a:lnTo>
                  <a:pt x="2871" y="3803"/>
                </a:lnTo>
                <a:close/>
                <a:moveTo>
                  <a:pt x="2871" y="1"/>
                </a:moveTo>
                <a:lnTo>
                  <a:pt x="2573" y="20"/>
                </a:lnTo>
                <a:lnTo>
                  <a:pt x="2293" y="57"/>
                </a:lnTo>
                <a:lnTo>
                  <a:pt x="2013" y="131"/>
                </a:lnTo>
                <a:lnTo>
                  <a:pt x="1752" y="225"/>
                </a:lnTo>
                <a:lnTo>
                  <a:pt x="1491" y="355"/>
                </a:lnTo>
                <a:lnTo>
                  <a:pt x="1268" y="486"/>
                </a:lnTo>
                <a:lnTo>
                  <a:pt x="1044" y="653"/>
                </a:lnTo>
                <a:lnTo>
                  <a:pt x="839" y="840"/>
                </a:lnTo>
                <a:lnTo>
                  <a:pt x="653" y="1045"/>
                </a:lnTo>
                <a:lnTo>
                  <a:pt x="485" y="1268"/>
                </a:lnTo>
                <a:lnTo>
                  <a:pt x="336" y="1511"/>
                </a:lnTo>
                <a:lnTo>
                  <a:pt x="224" y="1753"/>
                </a:lnTo>
                <a:lnTo>
                  <a:pt x="131" y="2033"/>
                </a:lnTo>
                <a:lnTo>
                  <a:pt x="56" y="2294"/>
                </a:lnTo>
                <a:lnTo>
                  <a:pt x="19" y="2592"/>
                </a:lnTo>
                <a:lnTo>
                  <a:pt x="0" y="2871"/>
                </a:lnTo>
                <a:lnTo>
                  <a:pt x="19" y="3170"/>
                </a:lnTo>
                <a:lnTo>
                  <a:pt x="56" y="3468"/>
                </a:lnTo>
                <a:lnTo>
                  <a:pt x="131" y="3729"/>
                </a:lnTo>
                <a:lnTo>
                  <a:pt x="224" y="4008"/>
                </a:lnTo>
                <a:lnTo>
                  <a:pt x="336" y="4251"/>
                </a:lnTo>
                <a:lnTo>
                  <a:pt x="485" y="4493"/>
                </a:lnTo>
                <a:lnTo>
                  <a:pt x="653" y="4717"/>
                </a:lnTo>
                <a:lnTo>
                  <a:pt x="839" y="4922"/>
                </a:lnTo>
                <a:lnTo>
                  <a:pt x="1044" y="5108"/>
                </a:lnTo>
                <a:lnTo>
                  <a:pt x="1268" y="5257"/>
                </a:lnTo>
                <a:lnTo>
                  <a:pt x="1491" y="5406"/>
                </a:lnTo>
                <a:lnTo>
                  <a:pt x="1752" y="5537"/>
                </a:lnTo>
                <a:lnTo>
                  <a:pt x="2013" y="5630"/>
                </a:lnTo>
                <a:lnTo>
                  <a:pt x="2293" y="5705"/>
                </a:lnTo>
                <a:lnTo>
                  <a:pt x="2573" y="5742"/>
                </a:lnTo>
                <a:lnTo>
                  <a:pt x="2871" y="5761"/>
                </a:lnTo>
                <a:lnTo>
                  <a:pt x="3169" y="5742"/>
                </a:lnTo>
                <a:lnTo>
                  <a:pt x="3449" y="5705"/>
                </a:lnTo>
                <a:lnTo>
                  <a:pt x="3728" y="5630"/>
                </a:lnTo>
                <a:lnTo>
                  <a:pt x="3989" y="5537"/>
                </a:lnTo>
                <a:lnTo>
                  <a:pt x="4250" y="5406"/>
                </a:lnTo>
                <a:lnTo>
                  <a:pt x="4474" y="5257"/>
                </a:lnTo>
                <a:lnTo>
                  <a:pt x="4697" y="5108"/>
                </a:lnTo>
                <a:lnTo>
                  <a:pt x="4903" y="4922"/>
                </a:lnTo>
                <a:lnTo>
                  <a:pt x="5089" y="4717"/>
                </a:lnTo>
                <a:lnTo>
                  <a:pt x="5257" y="4493"/>
                </a:lnTo>
                <a:lnTo>
                  <a:pt x="5406" y="4251"/>
                </a:lnTo>
                <a:lnTo>
                  <a:pt x="5518" y="4008"/>
                </a:lnTo>
                <a:lnTo>
                  <a:pt x="5611" y="3729"/>
                </a:lnTo>
                <a:lnTo>
                  <a:pt x="5685" y="3468"/>
                </a:lnTo>
                <a:lnTo>
                  <a:pt x="5741" y="3170"/>
                </a:lnTo>
                <a:lnTo>
                  <a:pt x="5741" y="2871"/>
                </a:lnTo>
                <a:lnTo>
                  <a:pt x="5741" y="2592"/>
                </a:lnTo>
                <a:lnTo>
                  <a:pt x="5685" y="2294"/>
                </a:lnTo>
                <a:lnTo>
                  <a:pt x="5611" y="2033"/>
                </a:lnTo>
                <a:lnTo>
                  <a:pt x="5518" y="1753"/>
                </a:lnTo>
                <a:lnTo>
                  <a:pt x="5406" y="1511"/>
                </a:lnTo>
                <a:lnTo>
                  <a:pt x="5257" y="1268"/>
                </a:lnTo>
                <a:lnTo>
                  <a:pt x="5089" y="1045"/>
                </a:lnTo>
                <a:lnTo>
                  <a:pt x="4903" y="840"/>
                </a:lnTo>
                <a:lnTo>
                  <a:pt x="4697" y="653"/>
                </a:lnTo>
                <a:lnTo>
                  <a:pt x="4474" y="486"/>
                </a:lnTo>
                <a:lnTo>
                  <a:pt x="4250" y="355"/>
                </a:lnTo>
                <a:lnTo>
                  <a:pt x="3989" y="225"/>
                </a:lnTo>
                <a:lnTo>
                  <a:pt x="3728" y="131"/>
                </a:lnTo>
                <a:lnTo>
                  <a:pt x="3449" y="57"/>
                </a:lnTo>
                <a:lnTo>
                  <a:pt x="3169" y="20"/>
                </a:lnTo>
                <a:lnTo>
                  <a:pt x="2871"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48"/>
          <p:cNvSpPr/>
          <p:nvPr/>
        </p:nvSpPr>
        <p:spPr>
          <a:xfrm>
            <a:off x="7831851" y="1613665"/>
            <a:ext cx="95481" cy="127429"/>
          </a:xfrm>
          <a:custGeom>
            <a:avLst/>
            <a:gdLst/>
            <a:ahLst/>
            <a:cxnLst/>
            <a:rect l="l" t="t" r="r" b="b"/>
            <a:pathLst>
              <a:path w="4456" h="5947" extrusionOk="0">
                <a:moveTo>
                  <a:pt x="2349" y="933"/>
                </a:moveTo>
                <a:lnTo>
                  <a:pt x="2442" y="952"/>
                </a:lnTo>
                <a:lnTo>
                  <a:pt x="2647" y="1026"/>
                </a:lnTo>
                <a:lnTo>
                  <a:pt x="2833" y="1119"/>
                </a:lnTo>
                <a:lnTo>
                  <a:pt x="3001" y="1250"/>
                </a:lnTo>
                <a:lnTo>
                  <a:pt x="3132" y="1418"/>
                </a:lnTo>
                <a:lnTo>
                  <a:pt x="3244" y="1604"/>
                </a:lnTo>
                <a:lnTo>
                  <a:pt x="3299" y="1828"/>
                </a:lnTo>
                <a:lnTo>
                  <a:pt x="3318" y="1921"/>
                </a:lnTo>
                <a:lnTo>
                  <a:pt x="3318" y="2051"/>
                </a:lnTo>
                <a:lnTo>
                  <a:pt x="3318" y="2163"/>
                </a:lnTo>
                <a:lnTo>
                  <a:pt x="3299" y="2275"/>
                </a:lnTo>
                <a:lnTo>
                  <a:pt x="3244" y="2480"/>
                </a:lnTo>
                <a:lnTo>
                  <a:pt x="3132" y="2666"/>
                </a:lnTo>
                <a:lnTo>
                  <a:pt x="3001" y="2834"/>
                </a:lnTo>
                <a:lnTo>
                  <a:pt x="2833" y="2965"/>
                </a:lnTo>
                <a:lnTo>
                  <a:pt x="2647" y="3076"/>
                </a:lnTo>
                <a:lnTo>
                  <a:pt x="2442" y="3132"/>
                </a:lnTo>
                <a:lnTo>
                  <a:pt x="2349" y="3151"/>
                </a:lnTo>
                <a:lnTo>
                  <a:pt x="2125" y="3151"/>
                </a:lnTo>
                <a:lnTo>
                  <a:pt x="2013" y="3132"/>
                </a:lnTo>
                <a:lnTo>
                  <a:pt x="1808" y="3076"/>
                </a:lnTo>
                <a:lnTo>
                  <a:pt x="1622" y="2965"/>
                </a:lnTo>
                <a:lnTo>
                  <a:pt x="1454" y="2834"/>
                </a:lnTo>
                <a:lnTo>
                  <a:pt x="1324" y="2666"/>
                </a:lnTo>
                <a:lnTo>
                  <a:pt x="1212" y="2480"/>
                </a:lnTo>
                <a:lnTo>
                  <a:pt x="1156" y="2275"/>
                </a:lnTo>
                <a:lnTo>
                  <a:pt x="1137" y="2163"/>
                </a:lnTo>
                <a:lnTo>
                  <a:pt x="1137" y="2051"/>
                </a:lnTo>
                <a:lnTo>
                  <a:pt x="1137" y="1921"/>
                </a:lnTo>
                <a:lnTo>
                  <a:pt x="1156" y="1828"/>
                </a:lnTo>
                <a:lnTo>
                  <a:pt x="1212" y="1604"/>
                </a:lnTo>
                <a:lnTo>
                  <a:pt x="1324" y="1418"/>
                </a:lnTo>
                <a:lnTo>
                  <a:pt x="1454" y="1250"/>
                </a:lnTo>
                <a:lnTo>
                  <a:pt x="1622" y="1119"/>
                </a:lnTo>
                <a:lnTo>
                  <a:pt x="1808" y="1026"/>
                </a:lnTo>
                <a:lnTo>
                  <a:pt x="2013" y="952"/>
                </a:lnTo>
                <a:lnTo>
                  <a:pt x="2125" y="933"/>
                </a:lnTo>
                <a:close/>
                <a:moveTo>
                  <a:pt x="1808" y="1"/>
                </a:moveTo>
                <a:lnTo>
                  <a:pt x="1678" y="20"/>
                </a:lnTo>
                <a:lnTo>
                  <a:pt x="1566" y="57"/>
                </a:lnTo>
                <a:lnTo>
                  <a:pt x="1473" y="150"/>
                </a:lnTo>
                <a:lnTo>
                  <a:pt x="1342" y="280"/>
                </a:lnTo>
                <a:lnTo>
                  <a:pt x="1249" y="355"/>
                </a:lnTo>
                <a:lnTo>
                  <a:pt x="1137" y="392"/>
                </a:lnTo>
                <a:lnTo>
                  <a:pt x="951" y="448"/>
                </a:lnTo>
                <a:lnTo>
                  <a:pt x="839" y="504"/>
                </a:lnTo>
                <a:lnTo>
                  <a:pt x="746" y="579"/>
                </a:lnTo>
                <a:lnTo>
                  <a:pt x="671" y="672"/>
                </a:lnTo>
                <a:lnTo>
                  <a:pt x="634" y="784"/>
                </a:lnTo>
                <a:lnTo>
                  <a:pt x="578" y="970"/>
                </a:lnTo>
                <a:lnTo>
                  <a:pt x="522" y="1082"/>
                </a:lnTo>
                <a:lnTo>
                  <a:pt x="466" y="1175"/>
                </a:lnTo>
                <a:lnTo>
                  <a:pt x="317" y="1306"/>
                </a:lnTo>
                <a:lnTo>
                  <a:pt x="242" y="1418"/>
                </a:lnTo>
                <a:lnTo>
                  <a:pt x="205" y="1529"/>
                </a:lnTo>
                <a:lnTo>
                  <a:pt x="187" y="1641"/>
                </a:lnTo>
                <a:lnTo>
                  <a:pt x="205" y="1772"/>
                </a:lnTo>
                <a:lnTo>
                  <a:pt x="242" y="1958"/>
                </a:lnTo>
                <a:lnTo>
                  <a:pt x="261" y="2089"/>
                </a:lnTo>
                <a:lnTo>
                  <a:pt x="242" y="2200"/>
                </a:lnTo>
                <a:lnTo>
                  <a:pt x="205" y="2387"/>
                </a:lnTo>
                <a:lnTo>
                  <a:pt x="187" y="2517"/>
                </a:lnTo>
                <a:lnTo>
                  <a:pt x="205" y="2629"/>
                </a:lnTo>
                <a:lnTo>
                  <a:pt x="242" y="2741"/>
                </a:lnTo>
                <a:lnTo>
                  <a:pt x="317" y="2853"/>
                </a:lnTo>
                <a:lnTo>
                  <a:pt x="466" y="2983"/>
                </a:lnTo>
                <a:lnTo>
                  <a:pt x="522" y="3076"/>
                </a:lnTo>
                <a:lnTo>
                  <a:pt x="578" y="3188"/>
                </a:lnTo>
                <a:lnTo>
                  <a:pt x="634" y="3375"/>
                </a:lnTo>
                <a:lnTo>
                  <a:pt x="671" y="3487"/>
                </a:lnTo>
                <a:lnTo>
                  <a:pt x="746" y="3598"/>
                </a:lnTo>
                <a:lnTo>
                  <a:pt x="839" y="3673"/>
                </a:lnTo>
                <a:lnTo>
                  <a:pt x="951" y="3710"/>
                </a:lnTo>
                <a:lnTo>
                  <a:pt x="1119" y="3747"/>
                </a:lnTo>
                <a:lnTo>
                  <a:pt x="1212" y="3785"/>
                </a:lnTo>
                <a:lnTo>
                  <a:pt x="1305" y="3841"/>
                </a:lnTo>
                <a:lnTo>
                  <a:pt x="1398" y="3953"/>
                </a:lnTo>
                <a:lnTo>
                  <a:pt x="1473" y="4008"/>
                </a:lnTo>
                <a:lnTo>
                  <a:pt x="1529" y="4046"/>
                </a:lnTo>
                <a:lnTo>
                  <a:pt x="1603" y="4064"/>
                </a:lnTo>
                <a:lnTo>
                  <a:pt x="1678" y="4083"/>
                </a:lnTo>
                <a:lnTo>
                  <a:pt x="1827" y="4083"/>
                </a:lnTo>
                <a:lnTo>
                  <a:pt x="1901" y="4046"/>
                </a:lnTo>
                <a:lnTo>
                  <a:pt x="1976" y="4008"/>
                </a:lnTo>
                <a:lnTo>
                  <a:pt x="2106" y="3953"/>
                </a:lnTo>
                <a:lnTo>
                  <a:pt x="2237" y="3934"/>
                </a:lnTo>
                <a:lnTo>
                  <a:pt x="2349" y="3953"/>
                </a:lnTo>
                <a:lnTo>
                  <a:pt x="2479" y="4008"/>
                </a:lnTo>
                <a:lnTo>
                  <a:pt x="2554" y="4046"/>
                </a:lnTo>
                <a:lnTo>
                  <a:pt x="2628" y="4083"/>
                </a:lnTo>
                <a:lnTo>
                  <a:pt x="2778" y="4083"/>
                </a:lnTo>
                <a:lnTo>
                  <a:pt x="2852" y="4064"/>
                </a:lnTo>
                <a:lnTo>
                  <a:pt x="2927" y="4046"/>
                </a:lnTo>
                <a:lnTo>
                  <a:pt x="2983" y="4008"/>
                </a:lnTo>
                <a:lnTo>
                  <a:pt x="3057" y="3953"/>
                </a:lnTo>
                <a:lnTo>
                  <a:pt x="3169" y="3841"/>
                </a:lnTo>
                <a:lnTo>
                  <a:pt x="3244" y="3785"/>
                </a:lnTo>
                <a:lnTo>
                  <a:pt x="3355" y="3747"/>
                </a:lnTo>
                <a:lnTo>
                  <a:pt x="3504" y="3710"/>
                </a:lnTo>
                <a:lnTo>
                  <a:pt x="3616" y="3673"/>
                </a:lnTo>
                <a:lnTo>
                  <a:pt x="3709" y="3598"/>
                </a:lnTo>
                <a:lnTo>
                  <a:pt x="3784" y="3487"/>
                </a:lnTo>
                <a:lnTo>
                  <a:pt x="3840" y="3375"/>
                </a:lnTo>
                <a:lnTo>
                  <a:pt x="3877" y="3188"/>
                </a:lnTo>
                <a:lnTo>
                  <a:pt x="3933" y="3076"/>
                </a:lnTo>
                <a:lnTo>
                  <a:pt x="4008" y="2983"/>
                </a:lnTo>
                <a:lnTo>
                  <a:pt x="4138" y="2853"/>
                </a:lnTo>
                <a:lnTo>
                  <a:pt x="4213" y="2741"/>
                </a:lnTo>
                <a:lnTo>
                  <a:pt x="4250" y="2629"/>
                </a:lnTo>
                <a:lnTo>
                  <a:pt x="4269" y="2517"/>
                </a:lnTo>
                <a:lnTo>
                  <a:pt x="4250" y="2387"/>
                </a:lnTo>
                <a:lnTo>
                  <a:pt x="4213" y="2200"/>
                </a:lnTo>
                <a:lnTo>
                  <a:pt x="4194" y="2089"/>
                </a:lnTo>
                <a:lnTo>
                  <a:pt x="4213" y="1958"/>
                </a:lnTo>
                <a:lnTo>
                  <a:pt x="4250" y="1772"/>
                </a:lnTo>
                <a:lnTo>
                  <a:pt x="4269" y="1641"/>
                </a:lnTo>
                <a:lnTo>
                  <a:pt x="4250" y="1529"/>
                </a:lnTo>
                <a:lnTo>
                  <a:pt x="4213" y="1418"/>
                </a:lnTo>
                <a:lnTo>
                  <a:pt x="4138" y="1306"/>
                </a:lnTo>
                <a:lnTo>
                  <a:pt x="4008" y="1175"/>
                </a:lnTo>
                <a:lnTo>
                  <a:pt x="3933" y="1082"/>
                </a:lnTo>
                <a:lnTo>
                  <a:pt x="3877" y="970"/>
                </a:lnTo>
                <a:lnTo>
                  <a:pt x="3840" y="784"/>
                </a:lnTo>
                <a:lnTo>
                  <a:pt x="3784" y="672"/>
                </a:lnTo>
                <a:lnTo>
                  <a:pt x="3709" y="579"/>
                </a:lnTo>
                <a:lnTo>
                  <a:pt x="3616" y="504"/>
                </a:lnTo>
                <a:lnTo>
                  <a:pt x="3504" y="448"/>
                </a:lnTo>
                <a:lnTo>
                  <a:pt x="3318" y="392"/>
                </a:lnTo>
                <a:lnTo>
                  <a:pt x="3206" y="355"/>
                </a:lnTo>
                <a:lnTo>
                  <a:pt x="3113" y="280"/>
                </a:lnTo>
                <a:lnTo>
                  <a:pt x="2983" y="150"/>
                </a:lnTo>
                <a:lnTo>
                  <a:pt x="2889" y="57"/>
                </a:lnTo>
                <a:lnTo>
                  <a:pt x="2778" y="20"/>
                </a:lnTo>
                <a:lnTo>
                  <a:pt x="2647" y="1"/>
                </a:lnTo>
                <a:lnTo>
                  <a:pt x="2535" y="20"/>
                </a:lnTo>
                <a:lnTo>
                  <a:pt x="2349" y="75"/>
                </a:lnTo>
                <a:lnTo>
                  <a:pt x="2106" y="75"/>
                </a:lnTo>
                <a:lnTo>
                  <a:pt x="1920" y="20"/>
                </a:lnTo>
                <a:lnTo>
                  <a:pt x="1808" y="1"/>
                </a:lnTo>
                <a:close/>
                <a:moveTo>
                  <a:pt x="541" y="3915"/>
                </a:moveTo>
                <a:lnTo>
                  <a:pt x="19" y="5201"/>
                </a:lnTo>
                <a:lnTo>
                  <a:pt x="0" y="5257"/>
                </a:lnTo>
                <a:lnTo>
                  <a:pt x="0" y="5295"/>
                </a:lnTo>
                <a:lnTo>
                  <a:pt x="37" y="5388"/>
                </a:lnTo>
                <a:lnTo>
                  <a:pt x="93" y="5444"/>
                </a:lnTo>
                <a:lnTo>
                  <a:pt x="149" y="5462"/>
                </a:lnTo>
                <a:lnTo>
                  <a:pt x="187" y="5462"/>
                </a:lnTo>
                <a:lnTo>
                  <a:pt x="802" y="5444"/>
                </a:lnTo>
                <a:lnTo>
                  <a:pt x="1230" y="5891"/>
                </a:lnTo>
                <a:lnTo>
                  <a:pt x="1268" y="5910"/>
                </a:lnTo>
                <a:lnTo>
                  <a:pt x="1305" y="5928"/>
                </a:lnTo>
                <a:lnTo>
                  <a:pt x="1398" y="5947"/>
                </a:lnTo>
                <a:lnTo>
                  <a:pt x="1473" y="5910"/>
                </a:lnTo>
                <a:lnTo>
                  <a:pt x="1510" y="5872"/>
                </a:lnTo>
                <a:lnTo>
                  <a:pt x="1529" y="5835"/>
                </a:lnTo>
                <a:lnTo>
                  <a:pt x="2144" y="4344"/>
                </a:lnTo>
                <a:lnTo>
                  <a:pt x="2032" y="4400"/>
                </a:lnTo>
                <a:lnTo>
                  <a:pt x="1939" y="4419"/>
                </a:lnTo>
                <a:lnTo>
                  <a:pt x="1827" y="4456"/>
                </a:lnTo>
                <a:lnTo>
                  <a:pt x="1734" y="4456"/>
                </a:lnTo>
                <a:lnTo>
                  <a:pt x="1566" y="4437"/>
                </a:lnTo>
                <a:lnTo>
                  <a:pt x="1398" y="4400"/>
                </a:lnTo>
                <a:lnTo>
                  <a:pt x="1249" y="4307"/>
                </a:lnTo>
                <a:lnTo>
                  <a:pt x="1137" y="4213"/>
                </a:lnTo>
                <a:lnTo>
                  <a:pt x="1081" y="4158"/>
                </a:lnTo>
                <a:lnTo>
                  <a:pt x="1044" y="4120"/>
                </a:lnTo>
                <a:lnTo>
                  <a:pt x="839" y="4064"/>
                </a:lnTo>
                <a:lnTo>
                  <a:pt x="690" y="4008"/>
                </a:lnTo>
                <a:lnTo>
                  <a:pt x="541" y="3915"/>
                </a:lnTo>
                <a:close/>
                <a:moveTo>
                  <a:pt x="3915" y="3915"/>
                </a:moveTo>
                <a:lnTo>
                  <a:pt x="3784" y="4008"/>
                </a:lnTo>
                <a:lnTo>
                  <a:pt x="3616" y="4064"/>
                </a:lnTo>
                <a:lnTo>
                  <a:pt x="3430" y="4120"/>
                </a:lnTo>
                <a:lnTo>
                  <a:pt x="3374" y="4158"/>
                </a:lnTo>
                <a:lnTo>
                  <a:pt x="3337" y="4213"/>
                </a:lnTo>
                <a:lnTo>
                  <a:pt x="3206" y="4307"/>
                </a:lnTo>
                <a:lnTo>
                  <a:pt x="3057" y="4400"/>
                </a:lnTo>
                <a:lnTo>
                  <a:pt x="2889" y="4437"/>
                </a:lnTo>
                <a:lnTo>
                  <a:pt x="2722" y="4456"/>
                </a:lnTo>
                <a:lnTo>
                  <a:pt x="2628" y="4456"/>
                </a:lnTo>
                <a:lnTo>
                  <a:pt x="2517" y="4419"/>
                </a:lnTo>
                <a:lnTo>
                  <a:pt x="2423" y="4400"/>
                </a:lnTo>
                <a:lnTo>
                  <a:pt x="2330" y="4344"/>
                </a:lnTo>
                <a:lnTo>
                  <a:pt x="2927" y="5835"/>
                </a:lnTo>
                <a:lnTo>
                  <a:pt x="2945" y="5872"/>
                </a:lnTo>
                <a:lnTo>
                  <a:pt x="2983" y="5910"/>
                </a:lnTo>
                <a:lnTo>
                  <a:pt x="3057" y="5947"/>
                </a:lnTo>
                <a:lnTo>
                  <a:pt x="3150" y="5928"/>
                </a:lnTo>
                <a:lnTo>
                  <a:pt x="3188" y="5910"/>
                </a:lnTo>
                <a:lnTo>
                  <a:pt x="3225" y="5891"/>
                </a:lnTo>
                <a:lnTo>
                  <a:pt x="3654" y="5444"/>
                </a:lnTo>
                <a:lnTo>
                  <a:pt x="4269" y="5462"/>
                </a:lnTo>
                <a:lnTo>
                  <a:pt x="4306" y="5462"/>
                </a:lnTo>
                <a:lnTo>
                  <a:pt x="4362" y="5444"/>
                </a:lnTo>
                <a:lnTo>
                  <a:pt x="4418" y="5388"/>
                </a:lnTo>
                <a:lnTo>
                  <a:pt x="4455" y="5295"/>
                </a:lnTo>
                <a:lnTo>
                  <a:pt x="4455" y="5257"/>
                </a:lnTo>
                <a:lnTo>
                  <a:pt x="4436" y="5201"/>
                </a:lnTo>
                <a:lnTo>
                  <a:pt x="3915" y="3915"/>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48"/>
          <p:cNvSpPr/>
          <p:nvPr/>
        </p:nvSpPr>
        <p:spPr>
          <a:xfrm>
            <a:off x="7519122" y="1613665"/>
            <a:ext cx="95481" cy="127429"/>
          </a:xfrm>
          <a:custGeom>
            <a:avLst/>
            <a:gdLst/>
            <a:ahLst/>
            <a:cxnLst/>
            <a:rect l="l" t="t" r="r" b="b"/>
            <a:pathLst>
              <a:path w="4456" h="5947" extrusionOk="0">
                <a:moveTo>
                  <a:pt x="2218" y="1"/>
                </a:moveTo>
                <a:lnTo>
                  <a:pt x="2032" y="20"/>
                </a:lnTo>
                <a:lnTo>
                  <a:pt x="1864" y="75"/>
                </a:lnTo>
                <a:lnTo>
                  <a:pt x="1696" y="169"/>
                </a:lnTo>
                <a:lnTo>
                  <a:pt x="1566" y="280"/>
                </a:lnTo>
                <a:lnTo>
                  <a:pt x="1454" y="411"/>
                </a:lnTo>
                <a:lnTo>
                  <a:pt x="1361" y="560"/>
                </a:lnTo>
                <a:lnTo>
                  <a:pt x="1305" y="746"/>
                </a:lnTo>
                <a:lnTo>
                  <a:pt x="1286" y="933"/>
                </a:lnTo>
                <a:lnTo>
                  <a:pt x="1305" y="1119"/>
                </a:lnTo>
                <a:lnTo>
                  <a:pt x="1361" y="1287"/>
                </a:lnTo>
                <a:lnTo>
                  <a:pt x="1454" y="1455"/>
                </a:lnTo>
                <a:lnTo>
                  <a:pt x="1566" y="1585"/>
                </a:lnTo>
                <a:lnTo>
                  <a:pt x="1696" y="1697"/>
                </a:lnTo>
                <a:lnTo>
                  <a:pt x="1864" y="1790"/>
                </a:lnTo>
                <a:lnTo>
                  <a:pt x="2032" y="1846"/>
                </a:lnTo>
                <a:lnTo>
                  <a:pt x="2218" y="1865"/>
                </a:lnTo>
                <a:lnTo>
                  <a:pt x="2405" y="1846"/>
                </a:lnTo>
                <a:lnTo>
                  <a:pt x="2591" y="1790"/>
                </a:lnTo>
                <a:lnTo>
                  <a:pt x="2740" y="1697"/>
                </a:lnTo>
                <a:lnTo>
                  <a:pt x="2871" y="1585"/>
                </a:lnTo>
                <a:lnTo>
                  <a:pt x="2983" y="1455"/>
                </a:lnTo>
                <a:lnTo>
                  <a:pt x="3076" y="1287"/>
                </a:lnTo>
                <a:lnTo>
                  <a:pt x="3132" y="1119"/>
                </a:lnTo>
                <a:lnTo>
                  <a:pt x="3150" y="933"/>
                </a:lnTo>
                <a:lnTo>
                  <a:pt x="3132" y="746"/>
                </a:lnTo>
                <a:lnTo>
                  <a:pt x="3076" y="560"/>
                </a:lnTo>
                <a:lnTo>
                  <a:pt x="2983" y="411"/>
                </a:lnTo>
                <a:lnTo>
                  <a:pt x="2871" y="280"/>
                </a:lnTo>
                <a:lnTo>
                  <a:pt x="2740" y="169"/>
                </a:lnTo>
                <a:lnTo>
                  <a:pt x="2591" y="75"/>
                </a:lnTo>
                <a:lnTo>
                  <a:pt x="2405" y="20"/>
                </a:lnTo>
                <a:lnTo>
                  <a:pt x="2218" y="1"/>
                </a:lnTo>
                <a:close/>
                <a:moveTo>
                  <a:pt x="373" y="1492"/>
                </a:moveTo>
                <a:lnTo>
                  <a:pt x="298" y="1511"/>
                </a:lnTo>
                <a:lnTo>
                  <a:pt x="205" y="1567"/>
                </a:lnTo>
                <a:lnTo>
                  <a:pt x="149" y="1623"/>
                </a:lnTo>
                <a:lnTo>
                  <a:pt x="75" y="1678"/>
                </a:lnTo>
                <a:lnTo>
                  <a:pt x="37" y="1772"/>
                </a:lnTo>
                <a:lnTo>
                  <a:pt x="0" y="1846"/>
                </a:lnTo>
                <a:lnTo>
                  <a:pt x="0" y="1939"/>
                </a:lnTo>
                <a:lnTo>
                  <a:pt x="0" y="2033"/>
                </a:lnTo>
                <a:lnTo>
                  <a:pt x="19" y="2126"/>
                </a:lnTo>
                <a:lnTo>
                  <a:pt x="56" y="2200"/>
                </a:lnTo>
                <a:lnTo>
                  <a:pt x="112" y="2275"/>
                </a:lnTo>
                <a:lnTo>
                  <a:pt x="187" y="2331"/>
                </a:lnTo>
                <a:lnTo>
                  <a:pt x="671" y="2666"/>
                </a:lnTo>
                <a:lnTo>
                  <a:pt x="820" y="2760"/>
                </a:lnTo>
                <a:lnTo>
                  <a:pt x="969" y="2853"/>
                </a:lnTo>
                <a:lnTo>
                  <a:pt x="1286" y="2983"/>
                </a:lnTo>
                <a:lnTo>
                  <a:pt x="1286" y="3337"/>
                </a:lnTo>
                <a:lnTo>
                  <a:pt x="3150" y="3337"/>
                </a:lnTo>
                <a:lnTo>
                  <a:pt x="3150" y="2983"/>
                </a:lnTo>
                <a:lnTo>
                  <a:pt x="3467" y="2853"/>
                </a:lnTo>
                <a:lnTo>
                  <a:pt x="3635" y="2760"/>
                </a:lnTo>
                <a:lnTo>
                  <a:pt x="3784" y="2666"/>
                </a:lnTo>
                <a:lnTo>
                  <a:pt x="4250" y="2331"/>
                </a:lnTo>
                <a:lnTo>
                  <a:pt x="4325" y="2275"/>
                </a:lnTo>
                <a:lnTo>
                  <a:pt x="4381" y="2200"/>
                </a:lnTo>
                <a:lnTo>
                  <a:pt x="4418" y="2126"/>
                </a:lnTo>
                <a:lnTo>
                  <a:pt x="4436" y="2033"/>
                </a:lnTo>
                <a:lnTo>
                  <a:pt x="4455" y="1939"/>
                </a:lnTo>
                <a:lnTo>
                  <a:pt x="4436" y="1846"/>
                </a:lnTo>
                <a:lnTo>
                  <a:pt x="4418" y="1772"/>
                </a:lnTo>
                <a:lnTo>
                  <a:pt x="4362" y="1678"/>
                </a:lnTo>
                <a:lnTo>
                  <a:pt x="4306" y="1604"/>
                </a:lnTo>
                <a:lnTo>
                  <a:pt x="4231" y="1567"/>
                </a:lnTo>
                <a:lnTo>
                  <a:pt x="4157" y="1511"/>
                </a:lnTo>
                <a:lnTo>
                  <a:pt x="4064" y="1492"/>
                </a:lnTo>
                <a:lnTo>
                  <a:pt x="3896" y="1492"/>
                </a:lnTo>
                <a:lnTo>
                  <a:pt x="3803" y="1529"/>
                </a:lnTo>
                <a:lnTo>
                  <a:pt x="3710" y="1567"/>
                </a:lnTo>
                <a:lnTo>
                  <a:pt x="3244" y="1902"/>
                </a:lnTo>
                <a:lnTo>
                  <a:pt x="3001" y="2051"/>
                </a:lnTo>
                <a:lnTo>
                  <a:pt x="2759" y="2144"/>
                </a:lnTo>
                <a:lnTo>
                  <a:pt x="2498" y="2200"/>
                </a:lnTo>
                <a:lnTo>
                  <a:pt x="2218" y="2219"/>
                </a:lnTo>
                <a:lnTo>
                  <a:pt x="1957" y="2200"/>
                </a:lnTo>
                <a:lnTo>
                  <a:pt x="1696" y="2144"/>
                </a:lnTo>
                <a:lnTo>
                  <a:pt x="1435" y="2051"/>
                </a:lnTo>
                <a:lnTo>
                  <a:pt x="1193" y="1902"/>
                </a:lnTo>
                <a:lnTo>
                  <a:pt x="727" y="1567"/>
                </a:lnTo>
                <a:lnTo>
                  <a:pt x="634" y="1529"/>
                </a:lnTo>
                <a:lnTo>
                  <a:pt x="559" y="1492"/>
                </a:lnTo>
                <a:close/>
                <a:moveTo>
                  <a:pt x="1193" y="3785"/>
                </a:moveTo>
                <a:lnTo>
                  <a:pt x="653" y="4437"/>
                </a:lnTo>
                <a:lnTo>
                  <a:pt x="615" y="4512"/>
                </a:lnTo>
                <a:lnTo>
                  <a:pt x="578" y="4586"/>
                </a:lnTo>
                <a:lnTo>
                  <a:pt x="559" y="4661"/>
                </a:lnTo>
                <a:lnTo>
                  <a:pt x="559" y="4735"/>
                </a:lnTo>
                <a:lnTo>
                  <a:pt x="559" y="4810"/>
                </a:lnTo>
                <a:lnTo>
                  <a:pt x="578" y="4885"/>
                </a:lnTo>
                <a:lnTo>
                  <a:pt x="597" y="4940"/>
                </a:lnTo>
                <a:lnTo>
                  <a:pt x="653" y="5015"/>
                </a:lnTo>
                <a:lnTo>
                  <a:pt x="1193" y="5761"/>
                </a:lnTo>
                <a:lnTo>
                  <a:pt x="1286" y="5835"/>
                </a:lnTo>
                <a:lnTo>
                  <a:pt x="1361" y="5891"/>
                </a:lnTo>
                <a:lnTo>
                  <a:pt x="1473" y="5928"/>
                </a:lnTo>
                <a:lnTo>
                  <a:pt x="1566" y="5947"/>
                </a:lnTo>
                <a:lnTo>
                  <a:pt x="1640" y="5928"/>
                </a:lnTo>
                <a:lnTo>
                  <a:pt x="1715" y="5928"/>
                </a:lnTo>
                <a:lnTo>
                  <a:pt x="1790" y="5891"/>
                </a:lnTo>
                <a:lnTo>
                  <a:pt x="1846" y="5854"/>
                </a:lnTo>
                <a:lnTo>
                  <a:pt x="1920" y="5779"/>
                </a:lnTo>
                <a:lnTo>
                  <a:pt x="1976" y="5705"/>
                </a:lnTo>
                <a:lnTo>
                  <a:pt x="2013" y="5630"/>
                </a:lnTo>
                <a:lnTo>
                  <a:pt x="2032" y="5537"/>
                </a:lnTo>
                <a:lnTo>
                  <a:pt x="2032" y="5462"/>
                </a:lnTo>
                <a:lnTo>
                  <a:pt x="2013" y="5369"/>
                </a:lnTo>
                <a:lnTo>
                  <a:pt x="1995" y="5276"/>
                </a:lnTo>
                <a:lnTo>
                  <a:pt x="1939" y="5201"/>
                </a:lnTo>
                <a:lnTo>
                  <a:pt x="1603" y="4754"/>
                </a:lnTo>
                <a:lnTo>
                  <a:pt x="1901" y="4381"/>
                </a:lnTo>
                <a:lnTo>
                  <a:pt x="1193" y="3785"/>
                </a:lnTo>
                <a:close/>
                <a:moveTo>
                  <a:pt x="3262" y="3785"/>
                </a:moveTo>
                <a:lnTo>
                  <a:pt x="2535" y="4381"/>
                </a:lnTo>
                <a:lnTo>
                  <a:pt x="2833" y="4754"/>
                </a:lnTo>
                <a:lnTo>
                  <a:pt x="2498" y="5201"/>
                </a:lnTo>
                <a:lnTo>
                  <a:pt x="2442" y="5276"/>
                </a:lnTo>
                <a:lnTo>
                  <a:pt x="2423" y="5369"/>
                </a:lnTo>
                <a:lnTo>
                  <a:pt x="2405" y="5462"/>
                </a:lnTo>
                <a:lnTo>
                  <a:pt x="2405" y="5537"/>
                </a:lnTo>
                <a:lnTo>
                  <a:pt x="2423" y="5630"/>
                </a:lnTo>
                <a:lnTo>
                  <a:pt x="2461" y="5705"/>
                </a:lnTo>
                <a:lnTo>
                  <a:pt x="2517" y="5779"/>
                </a:lnTo>
                <a:lnTo>
                  <a:pt x="2591" y="5854"/>
                </a:lnTo>
                <a:lnTo>
                  <a:pt x="2666" y="5891"/>
                </a:lnTo>
                <a:lnTo>
                  <a:pt x="2722" y="5928"/>
                </a:lnTo>
                <a:lnTo>
                  <a:pt x="2796" y="5928"/>
                </a:lnTo>
                <a:lnTo>
                  <a:pt x="2871" y="5947"/>
                </a:lnTo>
                <a:lnTo>
                  <a:pt x="2983" y="5928"/>
                </a:lnTo>
                <a:lnTo>
                  <a:pt x="3076" y="5891"/>
                </a:lnTo>
                <a:lnTo>
                  <a:pt x="3169" y="5835"/>
                </a:lnTo>
                <a:lnTo>
                  <a:pt x="3244" y="5761"/>
                </a:lnTo>
                <a:lnTo>
                  <a:pt x="3803" y="5015"/>
                </a:lnTo>
                <a:lnTo>
                  <a:pt x="3840" y="4940"/>
                </a:lnTo>
                <a:lnTo>
                  <a:pt x="3877" y="4885"/>
                </a:lnTo>
                <a:lnTo>
                  <a:pt x="3877" y="4810"/>
                </a:lnTo>
                <a:lnTo>
                  <a:pt x="3896" y="4735"/>
                </a:lnTo>
                <a:lnTo>
                  <a:pt x="3877" y="4661"/>
                </a:lnTo>
                <a:lnTo>
                  <a:pt x="3859" y="4586"/>
                </a:lnTo>
                <a:lnTo>
                  <a:pt x="3840" y="4512"/>
                </a:lnTo>
                <a:lnTo>
                  <a:pt x="3784" y="4437"/>
                </a:lnTo>
                <a:lnTo>
                  <a:pt x="3262" y="3785"/>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48"/>
          <p:cNvSpPr/>
          <p:nvPr/>
        </p:nvSpPr>
        <p:spPr>
          <a:xfrm>
            <a:off x="7174446" y="1613665"/>
            <a:ext cx="158971" cy="127429"/>
          </a:xfrm>
          <a:custGeom>
            <a:avLst/>
            <a:gdLst/>
            <a:ahLst/>
            <a:cxnLst/>
            <a:rect l="l" t="t" r="r" b="b"/>
            <a:pathLst>
              <a:path w="7419" h="5947" extrusionOk="0">
                <a:moveTo>
                  <a:pt x="1491" y="2051"/>
                </a:moveTo>
                <a:lnTo>
                  <a:pt x="2311" y="3710"/>
                </a:lnTo>
                <a:lnTo>
                  <a:pt x="652" y="3710"/>
                </a:lnTo>
                <a:lnTo>
                  <a:pt x="1491" y="2051"/>
                </a:lnTo>
                <a:close/>
                <a:moveTo>
                  <a:pt x="5946" y="2051"/>
                </a:moveTo>
                <a:lnTo>
                  <a:pt x="6766" y="3710"/>
                </a:lnTo>
                <a:lnTo>
                  <a:pt x="5107" y="3710"/>
                </a:lnTo>
                <a:lnTo>
                  <a:pt x="5946" y="2051"/>
                </a:lnTo>
                <a:close/>
                <a:moveTo>
                  <a:pt x="1491" y="1492"/>
                </a:moveTo>
                <a:lnTo>
                  <a:pt x="1342" y="1511"/>
                </a:lnTo>
                <a:lnTo>
                  <a:pt x="1193" y="1567"/>
                </a:lnTo>
                <a:lnTo>
                  <a:pt x="1137" y="1604"/>
                </a:lnTo>
                <a:lnTo>
                  <a:pt x="1081" y="1660"/>
                </a:lnTo>
                <a:lnTo>
                  <a:pt x="1025" y="1716"/>
                </a:lnTo>
                <a:lnTo>
                  <a:pt x="988" y="1790"/>
                </a:lnTo>
                <a:lnTo>
                  <a:pt x="112" y="3542"/>
                </a:lnTo>
                <a:lnTo>
                  <a:pt x="19" y="3785"/>
                </a:lnTo>
                <a:lnTo>
                  <a:pt x="0" y="3841"/>
                </a:lnTo>
                <a:lnTo>
                  <a:pt x="0" y="3897"/>
                </a:lnTo>
                <a:lnTo>
                  <a:pt x="0" y="3990"/>
                </a:lnTo>
                <a:lnTo>
                  <a:pt x="37" y="4083"/>
                </a:lnTo>
                <a:lnTo>
                  <a:pt x="75" y="4176"/>
                </a:lnTo>
                <a:lnTo>
                  <a:pt x="112" y="4269"/>
                </a:lnTo>
                <a:lnTo>
                  <a:pt x="186" y="4344"/>
                </a:lnTo>
                <a:lnTo>
                  <a:pt x="261" y="4419"/>
                </a:lnTo>
                <a:lnTo>
                  <a:pt x="429" y="4549"/>
                </a:lnTo>
                <a:lnTo>
                  <a:pt x="652" y="4661"/>
                </a:lnTo>
                <a:lnTo>
                  <a:pt x="913" y="4754"/>
                </a:lnTo>
                <a:lnTo>
                  <a:pt x="1193" y="4810"/>
                </a:lnTo>
                <a:lnTo>
                  <a:pt x="1491" y="4829"/>
                </a:lnTo>
                <a:lnTo>
                  <a:pt x="1789" y="4810"/>
                </a:lnTo>
                <a:lnTo>
                  <a:pt x="2069" y="4754"/>
                </a:lnTo>
                <a:lnTo>
                  <a:pt x="2311" y="4661"/>
                </a:lnTo>
                <a:lnTo>
                  <a:pt x="2535" y="4549"/>
                </a:lnTo>
                <a:lnTo>
                  <a:pt x="2721" y="4419"/>
                </a:lnTo>
                <a:lnTo>
                  <a:pt x="2796" y="4344"/>
                </a:lnTo>
                <a:lnTo>
                  <a:pt x="2852" y="4269"/>
                </a:lnTo>
                <a:lnTo>
                  <a:pt x="2908" y="4176"/>
                </a:lnTo>
                <a:lnTo>
                  <a:pt x="2945" y="4083"/>
                </a:lnTo>
                <a:lnTo>
                  <a:pt x="2964" y="3990"/>
                </a:lnTo>
                <a:lnTo>
                  <a:pt x="2964" y="3897"/>
                </a:lnTo>
                <a:lnTo>
                  <a:pt x="2964" y="3841"/>
                </a:lnTo>
                <a:lnTo>
                  <a:pt x="2964" y="3766"/>
                </a:lnTo>
                <a:lnTo>
                  <a:pt x="2852" y="3524"/>
                </a:lnTo>
                <a:lnTo>
                  <a:pt x="1976" y="1790"/>
                </a:lnTo>
                <a:lnTo>
                  <a:pt x="1939" y="1716"/>
                </a:lnTo>
                <a:lnTo>
                  <a:pt x="1883" y="1660"/>
                </a:lnTo>
                <a:lnTo>
                  <a:pt x="1827" y="1604"/>
                </a:lnTo>
                <a:lnTo>
                  <a:pt x="1771" y="1567"/>
                </a:lnTo>
                <a:lnTo>
                  <a:pt x="1640" y="1511"/>
                </a:lnTo>
                <a:lnTo>
                  <a:pt x="1491" y="1492"/>
                </a:lnTo>
                <a:close/>
                <a:moveTo>
                  <a:pt x="5946" y="1492"/>
                </a:moveTo>
                <a:lnTo>
                  <a:pt x="5797" y="1511"/>
                </a:lnTo>
                <a:lnTo>
                  <a:pt x="5648" y="1567"/>
                </a:lnTo>
                <a:lnTo>
                  <a:pt x="5592" y="1604"/>
                </a:lnTo>
                <a:lnTo>
                  <a:pt x="5536" y="1660"/>
                </a:lnTo>
                <a:lnTo>
                  <a:pt x="5480" y="1716"/>
                </a:lnTo>
                <a:lnTo>
                  <a:pt x="5443" y="1790"/>
                </a:lnTo>
                <a:lnTo>
                  <a:pt x="4567" y="3542"/>
                </a:lnTo>
                <a:lnTo>
                  <a:pt x="4474" y="3785"/>
                </a:lnTo>
                <a:lnTo>
                  <a:pt x="4455" y="3841"/>
                </a:lnTo>
                <a:lnTo>
                  <a:pt x="4455" y="3897"/>
                </a:lnTo>
                <a:lnTo>
                  <a:pt x="4455" y="3990"/>
                </a:lnTo>
                <a:lnTo>
                  <a:pt x="4492" y="4083"/>
                </a:lnTo>
                <a:lnTo>
                  <a:pt x="4529" y="4176"/>
                </a:lnTo>
                <a:lnTo>
                  <a:pt x="4567" y="4269"/>
                </a:lnTo>
                <a:lnTo>
                  <a:pt x="4641" y="4344"/>
                </a:lnTo>
                <a:lnTo>
                  <a:pt x="4716" y="4419"/>
                </a:lnTo>
                <a:lnTo>
                  <a:pt x="4884" y="4549"/>
                </a:lnTo>
                <a:lnTo>
                  <a:pt x="5107" y="4661"/>
                </a:lnTo>
                <a:lnTo>
                  <a:pt x="5368" y="4754"/>
                </a:lnTo>
                <a:lnTo>
                  <a:pt x="5648" y="4810"/>
                </a:lnTo>
                <a:lnTo>
                  <a:pt x="5946" y="4829"/>
                </a:lnTo>
                <a:lnTo>
                  <a:pt x="6244" y="4810"/>
                </a:lnTo>
                <a:lnTo>
                  <a:pt x="6524" y="4754"/>
                </a:lnTo>
                <a:lnTo>
                  <a:pt x="6766" y="4661"/>
                </a:lnTo>
                <a:lnTo>
                  <a:pt x="6990" y="4549"/>
                </a:lnTo>
                <a:lnTo>
                  <a:pt x="7176" y="4419"/>
                </a:lnTo>
                <a:lnTo>
                  <a:pt x="7251" y="4344"/>
                </a:lnTo>
                <a:lnTo>
                  <a:pt x="7307" y="4269"/>
                </a:lnTo>
                <a:lnTo>
                  <a:pt x="7363" y="4176"/>
                </a:lnTo>
                <a:lnTo>
                  <a:pt x="7400" y="4083"/>
                </a:lnTo>
                <a:lnTo>
                  <a:pt x="7419" y="3990"/>
                </a:lnTo>
                <a:lnTo>
                  <a:pt x="7419" y="3897"/>
                </a:lnTo>
                <a:lnTo>
                  <a:pt x="7419" y="3841"/>
                </a:lnTo>
                <a:lnTo>
                  <a:pt x="7419" y="3766"/>
                </a:lnTo>
                <a:lnTo>
                  <a:pt x="7307" y="3524"/>
                </a:lnTo>
                <a:lnTo>
                  <a:pt x="6431" y="1790"/>
                </a:lnTo>
                <a:lnTo>
                  <a:pt x="6393" y="1716"/>
                </a:lnTo>
                <a:lnTo>
                  <a:pt x="6338" y="1660"/>
                </a:lnTo>
                <a:lnTo>
                  <a:pt x="6282" y="1604"/>
                </a:lnTo>
                <a:lnTo>
                  <a:pt x="6226" y="1567"/>
                </a:lnTo>
                <a:lnTo>
                  <a:pt x="6095" y="1511"/>
                </a:lnTo>
                <a:lnTo>
                  <a:pt x="5946" y="1492"/>
                </a:lnTo>
                <a:close/>
                <a:moveTo>
                  <a:pt x="3597" y="1"/>
                </a:moveTo>
                <a:lnTo>
                  <a:pt x="3486" y="20"/>
                </a:lnTo>
                <a:lnTo>
                  <a:pt x="3392" y="57"/>
                </a:lnTo>
                <a:lnTo>
                  <a:pt x="3299" y="113"/>
                </a:lnTo>
                <a:lnTo>
                  <a:pt x="3206" y="150"/>
                </a:lnTo>
                <a:lnTo>
                  <a:pt x="3113" y="225"/>
                </a:lnTo>
                <a:lnTo>
                  <a:pt x="3038" y="299"/>
                </a:lnTo>
                <a:lnTo>
                  <a:pt x="2982" y="374"/>
                </a:lnTo>
                <a:lnTo>
                  <a:pt x="1305" y="374"/>
                </a:lnTo>
                <a:lnTo>
                  <a:pt x="1230" y="392"/>
                </a:lnTo>
                <a:lnTo>
                  <a:pt x="1174" y="430"/>
                </a:lnTo>
                <a:lnTo>
                  <a:pt x="1137" y="486"/>
                </a:lnTo>
                <a:lnTo>
                  <a:pt x="1118" y="560"/>
                </a:lnTo>
                <a:lnTo>
                  <a:pt x="1118" y="933"/>
                </a:lnTo>
                <a:lnTo>
                  <a:pt x="1137" y="1007"/>
                </a:lnTo>
                <a:lnTo>
                  <a:pt x="1174" y="1063"/>
                </a:lnTo>
                <a:lnTo>
                  <a:pt x="1230" y="1101"/>
                </a:lnTo>
                <a:lnTo>
                  <a:pt x="1305" y="1119"/>
                </a:lnTo>
                <a:lnTo>
                  <a:pt x="2796" y="1119"/>
                </a:lnTo>
                <a:lnTo>
                  <a:pt x="2833" y="1231"/>
                </a:lnTo>
                <a:lnTo>
                  <a:pt x="2871" y="1324"/>
                </a:lnTo>
                <a:lnTo>
                  <a:pt x="2926" y="1418"/>
                </a:lnTo>
                <a:lnTo>
                  <a:pt x="3001" y="1511"/>
                </a:lnTo>
                <a:lnTo>
                  <a:pt x="3076" y="1604"/>
                </a:lnTo>
                <a:lnTo>
                  <a:pt x="3150" y="1660"/>
                </a:lnTo>
                <a:lnTo>
                  <a:pt x="3243" y="1734"/>
                </a:lnTo>
                <a:lnTo>
                  <a:pt x="3337" y="1772"/>
                </a:lnTo>
                <a:lnTo>
                  <a:pt x="3337" y="5201"/>
                </a:lnTo>
                <a:lnTo>
                  <a:pt x="1305" y="5201"/>
                </a:lnTo>
                <a:lnTo>
                  <a:pt x="1230" y="5220"/>
                </a:lnTo>
                <a:lnTo>
                  <a:pt x="1174" y="5257"/>
                </a:lnTo>
                <a:lnTo>
                  <a:pt x="1137" y="5313"/>
                </a:lnTo>
                <a:lnTo>
                  <a:pt x="1118" y="5388"/>
                </a:lnTo>
                <a:lnTo>
                  <a:pt x="1118" y="5761"/>
                </a:lnTo>
                <a:lnTo>
                  <a:pt x="1137" y="5835"/>
                </a:lnTo>
                <a:lnTo>
                  <a:pt x="1174" y="5891"/>
                </a:lnTo>
                <a:lnTo>
                  <a:pt x="1230" y="5928"/>
                </a:lnTo>
                <a:lnTo>
                  <a:pt x="1305" y="5947"/>
                </a:lnTo>
                <a:lnTo>
                  <a:pt x="6133" y="5947"/>
                </a:lnTo>
                <a:lnTo>
                  <a:pt x="6188" y="5928"/>
                </a:lnTo>
                <a:lnTo>
                  <a:pt x="6263" y="5891"/>
                </a:lnTo>
                <a:lnTo>
                  <a:pt x="6300" y="5835"/>
                </a:lnTo>
                <a:lnTo>
                  <a:pt x="6319" y="5761"/>
                </a:lnTo>
                <a:lnTo>
                  <a:pt x="6319" y="5388"/>
                </a:lnTo>
                <a:lnTo>
                  <a:pt x="6300" y="5313"/>
                </a:lnTo>
                <a:lnTo>
                  <a:pt x="6263" y="5257"/>
                </a:lnTo>
                <a:lnTo>
                  <a:pt x="6188" y="5220"/>
                </a:lnTo>
                <a:lnTo>
                  <a:pt x="6133" y="5201"/>
                </a:lnTo>
                <a:lnTo>
                  <a:pt x="4082" y="5201"/>
                </a:lnTo>
                <a:lnTo>
                  <a:pt x="4082" y="1772"/>
                </a:lnTo>
                <a:lnTo>
                  <a:pt x="4175" y="1734"/>
                </a:lnTo>
                <a:lnTo>
                  <a:pt x="4269" y="1660"/>
                </a:lnTo>
                <a:lnTo>
                  <a:pt x="4362" y="1604"/>
                </a:lnTo>
                <a:lnTo>
                  <a:pt x="4436" y="1511"/>
                </a:lnTo>
                <a:lnTo>
                  <a:pt x="4492" y="1418"/>
                </a:lnTo>
                <a:lnTo>
                  <a:pt x="4548" y="1324"/>
                </a:lnTo>
                <a:lnTo>
                  <a:pt x="4585" y="1231"/>
                </a:lnTo>
                <a:lnTo>
                  <a:pt x="4623" y="1119"/>
                </a:lnTo>
                <a:lnTo>
                  <a:pt x="6133" y="1119"/>
                </a:lnTo>
                <a:lnTo>
                  <a:pt x="6188" y="1101"/>
                </a:lnTo>
                <a:lnTo>
                  <a:pt x="6263" y="1063"/>
                </a:lnTo>
                <a:lnTo>
                  <a:pt x="6300" y="1007"/>
                </a:lnTo>
                <a:lnTo>
                  <a:pt x="6319" y="933"/>
                </a:lnTo>
                <a:lnTo>
                  <a:pt x="6319" y="560"/>
                </a:lnTo>
                <a:lnTo>
                  <a:pt x="6300" y="486"/>
                </a:lnTo>
                <a:lnTo>
                  <a:pt x="6263" y="430"/>
                </a:lnTo>
                <a:lnTo>
                  <a:pt x="6188" y="392"/>
                </a:lnTo>
                <a:lnTo>
                  <a:pt x="6133" y="374"/>
                </a:lnTo>
                <a:lnTo>
                  <a:pt x="4455" y="374"/>
                </a:lnTo>
                <a:lnTo>
                  <a:pt x="4380" y="299"/>
                </a:lnTo>
                <a:lnTo>
                  <a:pt x="4306" y="225"/>
                </a:lnTo>
                <a:lnTo>
                  <a:pt x="4231" y="150"/>
                </a:lnTo>
                <a:lnTo>
                  <a:pt x="4138" y="113"/>
                </a:lnTo>
                <a:lnTo>
                  <a:pt x="4026" y="57"/>
                </a:lnTo>
                <a:lnTo>
                  <a:pt x="3933" y="20"/>
                </a:lnTo>
                <a:lnTo>
                  <a:pt x="3821"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48"/>
          <p:cNvSpPr/>
          <p:nvPr/>
        </p:nvSpPr>
        <p:spPr>
          <a:xfrm>
            <a:off x="7507417" y="4128824"/>
            <a:ext cx="123037" cy="123444"/>
          </a:xfrm>
          <a:custGeom>
            <a:avLst/>
            <a:gdLst/>
            <a:ahLst/>
            <a:cxnLst/>
            <a:rect l="l" t="t" r="r" b="b"/>
            <a:pathLst>
              <a:path w="5742" h="5761" extrusionOk="0">
                <a:moveTo>
                  <a:pt x="1604" y="1977"/>
                </a:moveTo>
                <a:lnTo>
                  <a:pt x="1678" y="2182"/>
                </a:lnTo>
                <a:lnTo>
                  <a:pt x="1716" y="2387"/>
                </a:lnTo>
                <a:lnTo>
                  <a:pt x="1753" y="2610"/>
                </a:lnTo>
                <a:lnTo>
                  <a:pt x="1753" y="2834"/>
                </a:lnTo>
                <a:lnTo>
                  <a:pt x="1753" y="3058"/>
                </a:lnTo>
                <a:lnTo>
                  <a:pt x="1734" y="3281"/>
                </a:lnTo>
                <a:lnTo>
                  <a:pt x="1678" y="3524"/>
                </a:lnTo>
                <a:lnTo>
                  <a:pt x="1622" y="3766"/>
                </a:lnTo>
                <a:lnTo>
                  <a:pt x="1268" y="3654"/>
                </a:lnTo>
                <a:lnTo>
                  <a:pt x="1324" y="3449"/>
                </a:lnTo>
                <a:lnTo>
                  <a:pt x="1362" y="3244"/>
                </a:lnTo>
                <a:lnTo>
                  <a:pt x="1380" y="3039"/>
                </a:lnTo>
                <a:lnTo>
                  <a:pt x="1380" y="2834"/>
                </a:lnTo>
                <a:lnTo>
                  <a:pt x="1380" y="2648"/>
                </a:lnTo>
                <a:lnTo>
                  <a:pt x="1343" y="2461"/>
                </a:lnTo>
                <a:lnTo>
                  <a:pt x="1306" y="2275"/>
                </a:lnTo>
                <a:lnTo>
                  <a:pt x="1268" y="2088"/>
                </a:lnTo>
                <a:lnTo>
                  <a:pt x="1604" y="1977"/>
                </a:lnTo>
                <a:close/>
                <a:moveTo>
                  <a:pt x="4139" y="1977"/>
                </a:moveTo>
                <a:lnTo>
                  <a:pt x="4474" y="2088"/>
                </a:lnTo>
                <a:lnTo>
                  <a:pt x="4437" y="2275"/>
                </a:lnTo>
                <a:lnTo>
                  <a:pt x="4400" y="2461"/>
                </a:lnTo>
                <a:lnTo>
                  <a:pt x="4363" y="2648"/>
                </a:lnTo>
                <a:lnTo>
                  <a:pt x="4363" y="2853"/>
                </a:lnTo>
                <a:lnTo>
                  <a:pt x="4363" y="3039"/>
                </a:lnTo>
                <a:lnTo>
                  <a:pt x="4381" y="3244"/>
                </a:lnTo>
                <a:lnTo>
                  <a:pt x="4418" y="3449"/>
                </a:lnTo>
                <a:lnTo>
                  <a:pt x="4474" y="3654"/>
                </a:lnTo>
                <a:lnTo>
                  <a:pt x="4120" y="3766"/>
                </a:lnTo>
                <a:lnTo>
                  <a:pt x="4064" y="3524"/>
                </a:lnTo>
                <a:lnTo>
                  <a:pt x="4008" y="3300"/>
                </a:lnTo>
                <a:lnTo>
                  <a:pt x="3990" y="3058"/>
                </a:lnTo>
                <a:lnTo>
                  <a:pt x="3990" y="2834"/>
                </a:lnTo>
                <a:lnTo>
                  <a:pt x="3990" y="2610"/>
                </a:lnTo>
                <a:lnTo>
                  <a:pt x="4027" y="2387"/>
                </a:lnTo>
                <a:lnTo>
                  <a:pt x="4064" y="2182"/>
                </a:lnTo>
                <a:lnTo>
                  <a:pt x="4139" y="1977"/>
                </a:lnTo>
                <a:close/>
                <a:moveTo>
                  <a:pt x="2871" y="1"/>
                </a:moveTo>
                <a:lnTo>
                  <a:pt x="2592" y="19"/>
                </a:lnTo>
                <a:lnTo>
                  <a:pt x="2312" y="57"/>
                </a:lnTo>
                <a:lnTo>
                  <a:pt x="2033" y="131"/>
                </a:lnTo>
                <a:lnTo>
                  <a:pt x="1772" y="224"/>
                </a:lnTo>
                <a:lnTo>
                  <a:pt x="1529" y="336"/>
                </a:lnTo>
                <a:lnTo>
                  <a:pt x="1287" y="467"/>
                </a:lnTo>
                <a:lnTo>
                  <a:pt x="1082" y="634"/>
                </a:lnTo>
                <a:lnTo>
                  <a:pt x="877" y="802"/>
                </a:lnTo>
                <a:lnTo>
                  <a:pt x="1045" y="989"/>
                </a:lnTo>
                <a:lnTo>
                  <a:pt x="1212" y="1175"/>
                </a:lnTo>
                <a:lnTo>
                  <a:pt x="1343" y="1380"/>
                </a:lnTo>
                <a:lnTo>
                  <a:pt x="1455" y="1604"/>
                </a:lnTo>
                <a:lnTo>
                  <a:pt x="1138" y="1772"/>
                </a:lnTo>
                <a:lnTo>
                  <a:pt x="1026" y="1585"/>
                </a:lnTo>
                <a:lnTo>
                  <a:pt x="914" y="1399"/>
                </a:lnTo>
                <a:lnTo>
                  <a:pt x="765" y="1231"/>
                </a:lnTo>
                <a:lnTo>
                  <a:pt x="635" y="1082"/>
                </a:lnTo>
                <a:lnTo>
                  <a:pt x="485" y="1268"/>
                </a:lnTo>
                <a:lnTo>
                  <a:pt x="355" y="1473"/>
                </a:lnTo>
                <a:lnTo>
                  <a:pt x="262" y="1697"/>
                </a:lnTo>
                <a:lnTo>
                  <a:pt x="169" y="1902"/>
                </a:lnTo>
                <a:lnTo>
                  <a:pt x="94" y="2144"/>
                </a:lnTo>
                <a:lnTo>
                  <a:pt x="38" y="2387"/>
                </a:lnTo>
                <a:lnTo>
                  <a:pt x="1" y="2629"/>
                </a:lnTo>
                <a:lnTo>
                  <a:pt x="1" y="2871"/>
                </a:lnTo>
                <a:lnTo>
                  <a:pt x="1" y="3132"/>
                </a:lnTo>
                <a:lnTo>
                  <a:pt x="38" y="3375"/>
                </a:lnTo>
                <a:lnTo>
                  <a:pt x="94" y="3617"/>
                </a:lnTo>
                <a:lnTo>
                  <a:pt x="169" y="3841"/>
                </a:lnTo>
                <a:lnTo>
                  <a:pt x="262" y="4064"/>
                </a:lnTo>
                <a:lnTo>
                  <a:pt x="355" y="4288"/>
                </a:lnTo>
                <a:lnTo>
                  <a:pt x="485" y="4474"/>
                </a:lnTo>
                <a:lnTo>
                  <a:pt x="635" y="4679"/>
                </a:lnTo>
                <a:lnTo>
                  <a:pt x="784" y="4512"/>
                </a:lnTo>
                <a:lnTo>
                  <a:pt x="914" y="4344"/>
                </a:lnTo>
                <a:lnTo>
                  <a:pt x="1026" y="4157"/>
                </a:lnTo>
                <a:lnTo>
                  <a:pt x="1138" y="3971"/>
                </a:lnTo>
                <a:lnTo>
                  <a:pt x="1473" y="4120"/>
                </a:lnTo>
                <a:lnTo>
                  <a:pt x="1343" y="4344"/>
                </a:lnTo>
                <a:lnTo>
                  <a:pt x="1212" y="4568"/>
                </a:lnTo>
                <a:lnTo>
                  <a:pt x="1045" y="4754"/>
                </a:lnTo>
                <a:lnTo>
                  <a:pt x="877" y="4940"/>
                </a:lnTo>
                <a:lnTo>
                  <a:pt x="1082" y="5127"/>
                </a:lnTo>
                <a:lnTo>
                  <a:pt x="1306" y="5276"/>
                </a:lnTo>
                <a:lnTo>
                  <a:pt x="1529" y="5425"/>
                </a:lnTo>
                <a:lnTo>
                  <a:pt x="1772" y="5537"/>
                </a:lnTo>
                <a:lnTo>
                  <a:pt x="2033" y="5630"/>
                </a:lnTo>
                <a:lnTo>
                  <a:pt x="2312" y="5705"/>
                </a:lnTo>
                <a:lnTo>
                  <a:pt x="2592" y="5742"/>
                </a:lnTo>
                <a:lnTo>
                  <a:pt x="2871" y="5760"/>
                </a:lnTo>
                <a:lnTo>
                  <a:pt x="3151" y="5742"/>
                </a:lnTo>
                <a:lnTo>
                  <a:pt x="3431" y="5705"/>
                </a:lnTo>
                <a:lnTo>
                  <a:pt x="3710" y="5630"/>
                </a:lnTo>
                <a:lnTo>
                  <a:pt x="3971" y="5537"/>
                </a:lnTo>
                <a:lnTo>
                  <a:pt x="4213" y="5425"/>
                </a:lnTo>
                <a:lnTo>
                  <a:pt x="4437" y="5294"/>
                </a:lnTo>
                <a:lnTo>
                  <a:pt x="4661" y="5127"/>
                </a:lnTo>
                <a:lnTo>
                  <a:pt x="4866" y="4940"/>
                </a:lnTo>
                <a:lnTo>
                  <a:pt x="4698" y="4773"/>
                </a:lnTo>
                <a:lnTo>
                  <a:pt x="4530" y="4568"/>
                </a:lnTo>
                <a:lnTo>
                  <a:pt x="4400" y="4362"/>
                </a:lnTo>
                <a:lnTo>
                  <a:pt x="4269" y="4139"/>
                </a:lnTo>
                <a:lnTo>
                  <a:pt x="4605" y="3971"/>
                </a:lnTo>
                <a:lnTo>
                  <a:pt x="4717" y="4157"/>
                </a:lnTo>
                <a:lnTo>
                  <a:pt x="4829" y="4344"/>
                </a:lnTo>
                <a:lnTo>
                  <a:pt x="4959" y="4512"/>
                </a:lnTo>
                <a:lnTo>
                  <a:pt x="5108" y="4679"/>
                </a:lnTo>
                <a:lnTo>
                  <a:pt x="5257" y="4493"/>
                </a:lnTo>
                <a:lnTo>
                  <a:pt x="5388" y="4288"/>
                </a:lnTo>
                <a:lnTo>
                  <a:pt x="5481" y="4064"/>
                </a:lnTo>
                <a:lnTo>
                  <a:pt x="5574" y="3841"/>
                </a:lnTo>
                <a:lnTo>
                  <a:pt x="5649" y="3617"/>
                </a:lnTo>
                <a:lnTo>
                  <a:pt x="5705" y="3375"/>
                </a:lnTo>
                <a:lnTo>
                  <a:pt x="5742" y="3132"/>
                </a:lnTo>
                <a:lnTo>
                  <a:pt x="5742" y="2871"/>
                </a:lnTo>
                <a:lnTo>
                  <a:pt x="5742" y="2629"/>
                </a:lnTo>
                <a:lnTo>
                  <a:pt x="5705" y="2387"/>
                </a:lnTo>
                <a:lnTo>
                  <a:pt x="5649" y="2144"/>
                </a:lnTo>
                <a:lnTo>
                  <a:pt x="5574" y="1902"/>
                </a:lnTo>
                <a:lnTo>
                  <a:pt x="5481" y="1697"/>
                </a:lnTo>
                <a:lnTo>
                  <a:pt x="5388" y="1473"/>
                </a:lnTo>
                <a:lnTo>
                  <a:pt x="5257" y="1268"/>
                </a:lnTo>
                <a:lnTo>
                  <a:pt x="5127" y="1082"/>
                </a:lnTo>
                <a:lnTo>
                  <a:pt x="4978" y="1250"/>
                </a:lnTo>
                <a:lnTo>
                  <a:pt x="4829" y="1399"/>
                </a:lnTo>
                <a:lnTo>
                  <a:pt x="4717" y="1585"/>
                </a:lnTo>
                <a:lnTo>
                  <a:pt x="4605" y="1772"/>
                </a:lnTo>
                <a:lnTo>
                  <a:pt x="4288" y="1604"/>
                </a:lnTo>
                <a:lnTo>
                  <a:pt x="4400" y="1399"/>
                </a:lnTo>
                <a:lnTo>
                  <a:pt x="4549" y="1194"/>
                </a:lnTo>
                <a:lnTo>
                  <a:pt x="4698" y="989"/>
                </a:lnTo>
                <a:lnTo>
                  <a:pt x="4866" y="802"/>
                </a:lnTo>
                <a:lnTo>
                  <a:pt x="4661" y="634"/>
                </a:lnTo>
                <a:lnTo>
                  <a:pt x="4456" y="467"/>
                </a:lnTo>
                <a:lnTo>
                  <a:pt x="4213" y="336"/>
                </a:lnTo>
                <a:lnTo>
                  <a:pt x="3971" y="224"/>
                </a:lnTo>
                <a:lnTo>
                  <a:pt x="3710" y="131"/>
                </a:lnTo>
                <a:lnTo>
                  <a:pt x="3431" y="57"/>
                </a:lnTo>
                <a:lnTo>
                  <a:pt x="3151" y="19"/>
                </a:lnTo>
                <a:lnTo>
                  <a:pt x="2871"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48"/>
          <p:cNvSpPr/>
          <p:nvPr/>
        </p:nvSpPr>
        <p:spPr>
          <a:xfrm>
            <a:off x="7833457" y="4141417"/>
            <a:ext cx="123422" cy="123444"/>
          </a:xfrm>
          <a:custGeom>
            <a:avLst/>
            <a:gdLst/>
            <a:ahLst/>
            <a:cxnLst/>
            <a:rect l="l" t="t" r="r" b="b"/>
            <a:pathLst>
              <a:path w="5760" h="5761" extrusionOk="0">
                <a:moveTo>
                  <a:pt x="2461" y="19"/>
                </a:moveTo>
                <a:lnTo>
                  <a:pt x="2274" y="57"/>
                </a:lnTo>
                <a:lnTo>
                  <a:pt x="2088" y="113"/>
                </a:lnTo>
                <a:lnTo>
                  <a:pt x="1901" y="168"/>
                </a:lnTo>
                <a:lnTo>
                  <a:pt x="1715" y="243"/>
                </a:lnTo>
                <a:lnTo>
                  <a:pt x="1547" y="318"/>
                </a:lnTo>
                <a:lnTo>
                  <a:pt x="1379" y="411"/>
                </a:lnTo>
                <a:lnTo>
                  <a:pt x="1212" y="523"/>
                </a:lnTo>
                <a:lnTo>
                  <a:pt x="1044" y="653"/>
                </a:lnTo>
                <a:lnTo>
                  <a:pt x="1939" y="1548"/>
                </a:lnTo>
                <a:lnTo>
                  <a:pt x="2050" y="1380"/>
                </a:lnTo>
                <a:lnTo>
                  <a:pt x="2162" y="1212"/>
                </a:lnTo>
                <a:lnTo>
                  <a:pt x="2237" y="1045"/>
                </a:lnTo>
                <a:lnTo>
                  <a:pt x="2311" y="858"/>
                </a:lnTo>
                <a:lnTo>
                  <a:pt x="2367" y="653"/>
                </a:lnTo>
                <a:lnTo>
                  <a:pt x="2423" y="448"/>
                </a:lnTo>
                <a:lnTo>
                  <a:pt x="2442" y="243"/>
                </a:lnTo>
                <a:lnTo>
                  <a:pt x="2461" y="19"/>
                </a:lnTo>
                <a:close/>
                <a:moveTo>
                  <a:pt x="652" y="1045"/>
                </a:moveTo>
                <a:lnTo>
                  <a:pt x="522" y="1212"/>
                </a:lnTo>
                <a:lnTo>
                  <a:pt x="410" y="1380"/>
                </a:lnTo>
                <a:lnTo>
                  <a:pt x="317" y="1548"/>
                </a:lnTo>
                <a:lnTo>
                  <a:pt x="242" y="1716"/>
                </a:lnTo>
                <a:lnTo>
                  <a:pt x="168" y="1902"/>
                </a:lnTo>
                <a:lnTo>
                  <a:pt x="112" y="2088"/>
                </a:lnTo>
                <a:lnTo>
                  <a:pt x="56" y="2275"/>
                </a:lnTo>
                <a:lnTo>
                  <a:pt x="19" y="2461"/>
                </a:lnTo>
                <a:lnTo>
                  <a:pt x="19" y="2461"/>
                </a:lnTo>
                <a:lnTo>
                  <a:pt x="242" y="2443"/>
                </a:lnTo>
                <a:lnTo>
                  <a:pt x="447" y="2424"/>
                </a:lnTo>
                <a:lnTo>
                  <a:pt x="652" y="2368"/>
                </a:lnTo>
                <a:lnTo>
                  <a:pt x="857" y="2312"/>
                </a:lnTo>
                <a:lnTo>
                  <a:pt x="1044" y="2238"/>
                </a:lnTo>
                <a:lnTo>
                  <a:pt x="1212" y="2163"/>
                </a:lnTo>
                <a:lnTo>
                  <a:pt x="1379" y="2051"/>
                </a:lnTo>
                <a:lnTo>
                  <a:pt x="1547" y="1939"/>
                </a:lnTo>
                <a:lnTo>
                  <a:pt x="652" y="1045"/>
                </a:lnTo>
                <a:close/>
                <a:moveTo>
                  <a:pt x="3020" y="1"/>
                </a:moveTo>
                <a:lnTo>
                  <a:pt x="3001" y="280"/>
                </a:lnTo>
                <a:lnTo>
                  <a:pt x="2964" y="541"/>
                </a:lnTo>
                <a:lnTo>
                  <a:pt x="2908" y="802"/>
                </a:lnTo>
                <a:lnTo>
                  <a:pt x="2833" y="1063"/>
                </a:lnTo>
                <a:lnTo>
                  <a:pt x="2740" y="1287"/>
                </a:lnTo>
                <a:lnTo>
                  <a:pt x="2628" y="1529"/>
                </a:lnTo>
                <a:lnTo>
                  <a:pt x="2498" y="1734"/>
                </a:lnTo>
                <a:lnTo>
                  <a:pt x="2349" y="1939"/>
                </a:lnTo>
                <a:lnTo>
                  <a:pt x="2871" y="2480"/>
                </a:lnTo>
                <a:lnTo>
                  <a:pt x="4716" y="653"/>
                </a:lnTo>
                <a:lnTo>
                  <a:pt x="4511" y="504"/>
                </a:lnTo>
                <a:lnTo>
                  <a:pt x="4324" y="392"/>
                </a:lnTo>
                <a:lnTo>
                  <a:pt x="4119" y="280"/>
                </a:lnTo>
                <a:lnTo>
                  <a:pt x="3914" y="187"/>
                </a:lnTo>
                <a:lnTo>
                  <a:pt x="3691" y="113"/>
                </a:lnTo>
                <a:lnTo>
                  <a:pt x="3467" y="57"/>
                </a:lnTo>
                <a:lnTo>
                  <a:pt x="3243" y="19"/>
                </a:lnTo>
                <a:lnTo>
                  <a:pt x="3020" y="1"/>
                </a:lnTo>
                <a:close/>
                <a:moveTo>
                  <a:pt x="5107" y="1045"/>
                </a:moveTo>
                <a:lnTo>
                  <a:pt x="3281" y="2871"/>
                </a:lnTo>
                <a:lnTo>
                  <a:pt x="3803" y="3412"/>
                </a:lnTo>
                <a:lnTo>
                  <a:pt x="4008" y="3263"/>
                </a:lnTo>
                <a:lnTo>
                  <a:pt x="4231" y="3132"/>
                </a:lnTo>
                <a:lnTo>
                  <a:pt x="4455" y="3020"/>
                </a:lnTo>
                <a:lnTo>
                  <a:pt x="4697" y="2927"/>
                </a:lnTo>
                <a:lnTo>
                  <a:pt x="4958" y="2834"/>
                </a:lnTo>
                <a:lnTo>
                  <a:pt x="5219" y="2778"/>
                </a:lnTo>
                <a:lnTo>
                  <a:pt x="5480" y="2759"/>
                </a:lnTo>
                <a:lnTo>
                  <a:pt x="5760" y="2741"/>
                </a:lnTo>
                <a:lnTo>
                  <a:pt x="5741" y="2517"/>
                </a:lnTo>
                <a:lnTo>
                  <a:pt x="5704" y="2293"/>
                </a:lnTo>
                <a:lnTo>
                  <a:pt x="5648" y="2070"/>
                </a:lnTo>
                <a:lnTo>
                  <a:pt x="5573" y="1846"/>
                </a:lnTo>
                <a:lnTo>
                  <a:pt x="5480" y="1641"/>
                </a:lnTo>
                <a:lnTo>
                  <a:pt x="5368" y="1436"/>
                </a:lnTo>
                <a:lnTo>
                  <a:pt x="5238" y="1231"/>
                </a:lnTo>
                <a:lnTo>
                  <a:pt x="5107" y="1045"/>
                </a:lnTo>
                <a:close/>
                <a:moveTo>
                  <a:pt x="1939" y="2349"/>
                </a:moveTo>
                <a:lnTo>
                  <a:pt x="1734" y="2498"/>
                </a:lnTo>
                <a:lnTo>
                  <a:pt x="1529" y="2629"/>
                </a:lnTo>
                <a:lnTo>
                  <a:pt x="1286" y="2741"/>
                </a:lnTo>
                <a:lnTo>
                  <a:pt x="1063" y="2834"/>
                </a:lnTo>
                <a:lnTo>
                  <a:pt x="802" y="2909"/>
                </a:lnTo>
                <a:lnTo>
                  <a:pt x="541" y="2964"/>
                </a:lnTo>
                <a:lnTo>
                  <a:pt x="280" y="3002"/>
                </a:lnTo>
                <a:lnTo>
                  <a:pt x="0" y="3020"/>
                </a:lnTo>
                <a:lnTo>
                  <a:pt x="19" y="3244"/>
                </a:lnTo>
                <a:lnTo>
                  <a:pt x="56" y="3468"/>
                </a:lnTo>
                <a:lnTo>
                  <a:pt x="112" y="3691"/>
                </a:lnTo>
                <a:lnTo>
                  <a:pt x="186" y="3915"/>
                </a:lnTo>
                <a:lnTo>
                  <a:pt x="280" y="4120"/>
                </a:lnTo>
                <a:lnTo>
                  <a:pt x="373" y="4325"/>
                </a:lnTo>
                <a:lnTo>
                  <a:pt x="503" y="4512"/>
                </a:lnTo>
                <a:lnTo>
                  <a:pt x="652" y="4717"/>
                </a:lnTo>
                <a:lnTo>
                  <a:pt x="2479" y="2871"/>
                </a:lnTo>
                <a:lnTo>
                  <a:pt x="1939" y="2349"/>
                </a:lnTo>
                <a:close/>
                <a:moveTo>
                  <a:pt x="5517" y="3300"/>
                </a:moveTo>
                <a:lnTo>
                  <a:pt x="5294" y="3337"/>
                </a:lnTo>
                <a:lnTo>
                  <a:pt x="5107" y="3375"/>
                </a:lnTo>
                <a:lnTo>
                  <a:pt x="4902" y="3430"/>
                </a:lnTo>
                <a:lnTo>
                  <a:pt x="4716" y="3505"/>
                </a:lnTo>
                <a:lnTo>
                  <a:pt x="4530" y="3598"/>
                </a:lnTo>
                <a:lnTo>
                  <a:pt x="4362" y="3691"/>
                </a:lnTo>
                <a:lnTo>
                  <a:pt x="4213" y="3803"/>
                </a:lnTo>
                <a:lnTo>
                  <a:pt x="5107" y="4717"/>
                </a:lnTo>
                <a:lnTo>
                  <a:pt x="5219" y="4549"/>
                </a:lnTo>
                <a:lnTo>
                  <a:pt x="5331" y="4381"/>
                </a:lnTo>
                <a:lnTo>
                  <a:pt x="5424" y="4213"/>
                </a:lnTo>
                <a:lnTo>
                  <a:pt x="5517" y="4027"/>
                </a:lnTo>
                <a:lnTo>
                  <a:pt x="5592" y="3859"/>
                </a:lnTo>
                <a:lnTo>
                  <a:pt x="5648" y="3673"/>
                </a:lnTo>
                <a:lnTo>
                  <a:pt x="5685" y="3486"/>
                </a:lnTo>
                <a:lnTo>
                  <a:pt x="5722" y="3300"/>
                </a:lnTo>
                <a:close/>
                <a:moveTo>
                  <a:pt x="3803" y="4213"/>
                </a:moveTo>
                <a:lnTo>
                  <a:pt x="3691" y="4362"/>
                </a:lnTo>
                <a:lnTo>
                  <a:pt x="3598" y="4530"/>
                </a:lnTo>
                <a:lnTo>
                  <a:pt x="3504" y="4717"/>
                </a:lnTo>
                <a:lnTo>
                  <a:pt x="3430" y="4903"/>
                </a:lnTo>
                <a:lnTo>
                  <a:pt x="3374" y="5108"/>
                </a:lnTo>
                <a:lnTo>
                  <a:pt x="3337" y="5313"/>
                </a:lnTo>
                <a:lnTo>
                  <a:pt x="3299" y="5518"/>
                </a:lnTo>
                <a:lnTo>
                  <a:pt x="3299" y="5723"/>
                </a:lnTo>
                <a:lnTo>
                  <a:pt x="3486" y="5686"/>
                </a:lnTo>
                <a:lnTo>
                  <a:pt x="3672" y="5649"/>
                </a:lnTo>
                <a:lnTo>
                  <a:pt x="3858" y="5593"/>
                </a:lnTo>
                <a:lnTo>
                  <a:pt x="4026" y="5518"/>
                </a:lnTo>
                <a:lnTo>
                  <a:pt x="4213" y="5425"/>
                </a:lnTo>
                <a:lnTo>
                  <a:pt x="4380" y="5332"/>
                </a:lnTo>
                <a:lnTo>
                  <a:pt x="4548" y="5220"/>
                </a:lnTo>
                <a:lnTo>
                  <a:pt x="4716" y="5108"/>
                </a:lnTo>
                <a:lnTo>
                  <a:pt x="3803" y="4213"/>
                </a:lnTo>
                <a:close/>
                <a:moveTo>
                  <a:pt x="2871" y="3281"/>
                </a:moveTo>
                <a:lnTo>
                  <a:pt x="1044" y="5108"/>
                </a:lnTo>
                <a:lnTo>
                  <a:pt x="1230" y="5239"/>
                </a:lnTo>
                <a:lnTo>
                  <a:pt x="1435" y="5369"/>
                </a:lnTo>
                <a:lnTo>
                  <a:pt x="1640" y="5481"/>
                </a:lnTo>
                <a:lnTo>
                  <a:pt x="1845" y="5574"/>
                </a:lnTo>
                <a:lnTo>
                  <a:pt x="2069" y="5649"/>
                </a:lnTo>
                <a:lnTo>
                  <a:pt x="2293" y="5705"/>
                </a:lnTo>
                <a:lnTo>
                  <a:pt x="2516" y="5742"/>
                </a:lnTo>
                <a:lnTo>
                  <a:pt x="2740" y="5760"/>
                </a:lnTo>
                <a:lnTo>
                  <a:pt x="2740" y="5481"/>
                </a:lnTo>
                <a:lnTo>
                  <a:pt x="2777" y="5220"/>
                </a:lnTo>
                <a:lnTo>
                  <a:pt x="2833" y="4959"/>
                </a:lnTo>
                <a:lnTo>
                  <a:pt x="2927" y="4698"/>
                </a:lnTo>
                <a:lnTo>
                  <a:pt x="3020" y="4456"/>
                </a:lnTo>
                <a:lnTo>
                  <a:pt x="3132" y="4232"/>
                </a:lnTo>
                <a:lnTo>
                  <a:pt x="3262" y="4008"/>
                </a:lnTo>
                <a:lnTo>
                  <a:pt x="3411" y="3803"/>
                </a:lnTo>
                <a:lnTo>
                  <a:pt x="2871" y="328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48"/>
          <p:cNvSpPr/>
          <p:nvPr/>
        </p:nvSpPr>
        <p:spPr>
          <a:xfrm>
            <a:off x="8185590" y="2521432"/>
            <a:ext cx="127044" cy="111466"/>
          </a:xfrm>
          <a:custGeom>
            <a:avLst/>
            <a:gdLst/>
            <a:ahLst/>
            <a:cxnLst/>
            <a:rect l="l" t="t" r="r" b="b"/>
            <a:pathLst>
              <a:path w="5929" h="5202" extrusionOk="0">
                <a:moveTo>
                  <a:pt x="1287" y="1"/>
                </a:moveTo>
                <a:lnTo>
                  <a:pt x="1101" y="19"/>
                </a:lnTo>
                <a:lnTo>
                  <a:pt x="933" y="75"/>
                </a:lnTo>
                <a:lnTo>
                  <a:pt x="784" y="168"/>
                </a:lnTo>
                <a:lnTo>
                  <a:pt x="635" y="280"/>
                </a:lnTo>
                <a:lnTo>
                  <a:pt x="523" y="411"/>
                </a:lnTo>
                <a:lnTo>
                  <a:pt x="448" y="560"/>
                </a:lnTo>
                <a:lnTo>
                  <a:pt x="392" y="746"/>
                </a:lnTo>
                <a:lnTo>
                  <a:pt x="374" y="933"/>
                </a:lnTo>
                <a:lnTo>
                  <a:pt x="374" y="2592"/>
                </a:lnTo>
                <a:lnTo>
                  <a:pt x="280" y="2592"/>
                </a:lnTo>
                <a:lnTo>
                  <a:pt x="224" y="2610"/>
                </a:lnTo>
                <a:lnTo>
                  <a:pt x="169" y="2629"/>
                </a:lnTo>
                <a:lnTo>
                  <a:pt x="75" y="2685"/>
                </a:lnTo>
                <a:lnTo>
                  <a:pt x="19" y="2778"/>
                </a:lnTo>
                <a:lnTo>
                  <a:pt x="1" y="2815"/>
                </a:lnTo>
                <a:lnTo>
                  <a:pt x="1" y="2871"/>
                </a:lnTo>
                <a:lnTo>
                  <a:pt x="1" y="3058"/>
                </a:lnTo>
                <a:lnTo>
                  <a:pt x="1" y="3114"/>
                </a:lnTo>
                <a:lnTo>
                  <a:pt x="19" y="3170"/>
                </a:lnTo>
                <a:lnTo>
                  <a:pt x="75" y="3263"/>
                </a:lnTo>
                <a:lnTo>
                  <a:pt x="169" y="3319"/>
                </a:lnTo>
                <a:lnTo>
                  <a:pt x="224" y="3337"/>
                </a:lnTo>
                <a:lnTo>
                  <a:pt x="374" y="3337"/>
                </a:lnTo>
                <a:lnTo>
                  <a:pt x="374" y="3710"/>
                </a:lnTo>
                <a:lnTo>
                  <a:pt x="374" y="3841"/>
                </a:lnTo>
                <a:lnTo>
                  <a:pt x="392" y="3952"/>
                </a:lnTo>
                <a:lnTo>
                  <a:pt x="430" y="4064"/>
                </a:lnTo>
                <a:lnTo>
                  <a:pt x="467" y="4176"/>
                </a:lnTo>
                <a:lnTo>
                  <a:pt x="523" y="4269"/>
                </a:lnTo>
                <a:lnTo>
                  <a:pt x="579" y="4381"/>
                </a:lnTo>
                <a:lnTo>
                  <a:pt x="653" y="4456"/>
                </a:lnTo>
                <a:lnTo>
                  <a:pt x="746" y="4549"/>
                </a:lnTo>
                <a:lnTo>
                  <a:pt x="746" y="4922"/>
                </a:lnTo>
                <a:lnTo>
                  <a:pt x="746" y="4978"/>
                </a:lnTo>
                <a:lnTo>
                  <a:pt x="765" y="5034"/>
                </a:lnTo>
                <a:lnTo>
                  <a:pt x="821" y="5108"/>
                </a:lnTo>
                <a:lnTo>
                  <a:pt x="914" y="5183"/>
                </a:lnTo>
                <a:lnTo>
                  <a:pt x="951" y="5201"/>
                </a:lnTo>
                <a:lnTo>
                  <a:pt x="1250" y="5201"/>
                </a:lnTo>
                <a:lnTo>
                  <a:pt x="1306" y="5183"/>
                </a:lnTo>
                <a:lnTo>
                  <a:pt x="1399" y="5108"/>
                </a:lnTo>
                <a:lnTo>
                  <a:pt x="1455" y="5034"/>
                </a:lnTo>
                <a:lnTo>
                  <a:pt x="1473" y="4978"/>
                </a:lnTo>
                <a:lnTo>
                  <a:pt x="1473" y="4922"/>
                </a:lnTo>
                <a:lnTo>
                  <a:pt x="1473" y="4828"/>
                </a:lnTo>
                <a:lnTo>
                  <a:pt x="4456" y="4828"/>
                </a:lnTo>
                <a:lnTo>
                  <a:pt x="4456" y="4922"/>
                </a:lnTo>
                <a:lnTo>
                  <a:pt x="4456" y="4978"/>
                </a:lnTo>
                <a:lnTo>
                  <a:pt x="4474" y="5034"/>
                </a:lnTo>
                <a:lnTo>
                  <a:pt x="4530" y="5108"/>
                </a:lnTo>
                <a:lnTo>
                  <a:pt x="4623" y="5183"/>
                </a:lnTo>
                <a:lnTo>
                  <a:pt x="4679" y="5201"/>
                </a:lnTo>
                <a:lnTo>
                  <a:pt x="4978" y="5201"/>
                </a:lnTo>
                <a:lnTo>
                  <a:pt x="5015" y="5183"/>
                </a:lnTo>
                <a:lnTo>
                  <a:pt x="5108" y="5108"/>
                </a:lnTo>
                <a:lnTo>
                  <a:pt x="5164" y="5034"/>
                </a:lnTo>
                <a:lnTo>
                  <a:pt x="5183" y="4978"/>
                </a:lnTo>
                <a:lnTo>
                  <a:pt x="5201" y="4922"/>
                </a:lnTo>
                <a:lnTo>
                  <a:pt x="5201" y="4549"/>
                </a:lnTo>
                <a:lnTo>
                  <a:pt x="5276" y="4456"/>
                </a:lnTo>
                <a:lnTo>
                  <a:pt x="5350" y="4381"/>
                </a:lnTo>
                <a:lnTo>
                  <a:pt x="5406" y="4269"/>
                </a:lnTo>
                <a:lnTo>
                  <a:pt x="5462" y="4176"/>
                </a:lnTo>
                <a:lnTo>
                  <a:pt x="5500" y="4064"/>
                </a:lnTo>
                <a:lnTo>
                  <a:pt x="5537" y="3952"/>
                </a:lnTo>
                <a:lnTo>
                  <a:pt x="5555" y="3841"/>
                </a:lnTo>
                <a:lnTo>
                  <a:pt x="5555" y="3710"/>
                </a:lnTo>
                <a:lnTo>
                  <a:pt x="5555" y="3337"/>
                </a:lnTo>
                <a:lnTo>
                  <a:pt x="5705" y="3337"/>
                </a:lnTo>
                <a:lnTo>
                  <a:pt x="5761" y="3319"/>
                </a:lnTo>
                <a:lnTo>
                  <a:pt x="5854" y="3263"/>
                </a:lnTo>
                <a:lnTo>
                  <a:pt x="5910" y="3170"/>
                </a:lnTo>
                <a:lnTo>
                  <a:pt x="5928" y="3114"/>
                </a:lnTo>
                <a:lnTo>
                  <a:pt x="5928" y="3058"/>
                </a:lnTo>
                <a:lnTo>
                  <a:pt x="5928" y="2871"/>
                </a:lnTo>
                <a:lnTo>
                  <a:pt x="5928" y="2815"/>
                </a:lnTo>
                <a:lnTo>
                  <a:pt x="5910" y="2778"/>
                </a:lnTo>
                <a:lnTo>
                  <a:pt x="5854" y="2685"/>
                </a:lnTo>
                <a:lnTo>
                  <a:pt x="5761" y="2629"/>
                </a:lnTo>
                <a:lnTo>
                  <a:pt x="5705" y="2610"/>
                </a:lnTo>
                <a:lnTo>
                  <a:pt x="5649" y="2592"/>
                </a:lnTo>
                <a:lnTo>
                  <a:pt x="933" y="2592"/>
                </a:lnTo>
                <a:lnTo>
                  <a:pt x="933" y="933"/>
                </a:lnTo>
                <a:lnTo>
                  <a:pt x="933" y="858"/>
                </a:lnTo>
                <a:lnTo>
                  <a:pt x="951" y="784"/>
                </a:lnTo>
                <a:lnTo>
                  <a:pt x="989" y="728"/>
                </a:lnTo>
                <a:lnTo>
                  <a:pt x="1026" y="672"/>
                </a:lnTo>
                <a:lnTo>
                  <a:pt x="1082" y="616"/>
                </a:lnTo>
                <a:lnTo>
                  <a:pt x="1156" y="579"/>
                </a:lnTo>
                <a:lnTo>
                  <a:pt x="1212" y="560"/>
                </a:lnTo>
                <a:lnTo>
                  <a:pt x="1287" y="560"/>
                </a:lnTo>
                <a:lnTo>
                  <a:pt x="1399" y="579"/>
                </a:lnTo>
                <a:lnTo>
                  <a:pt x="1473" y="597"/>
                </a:lnTo>
                <a:lnTo>
                  <a:pt x="1548" y="653"/>
                </a:lnTo>
                <a:lnTo>
                  <a:pt x="1604" y="728"/>
                </a:lnTo>
                <a:lnTo>
                  <a:pt x="1548" y="840"/>
                </a:lnTo>
                <a:lnTo>
                  <a:pt x="1511" y="970"/>
                </a:lnTo>
                <a:lnTo>
                  <a:pt x="1492" y="1100"/>
                </a:lnTo>
                <a:lnTo>
                  <a:pt x="1492" y="1212"/>
                </a:lnTo>
                <a:lnTo>
                  <a:pt x="1511" y="1343"/>
                </a:lnTo>
                <a:lnTo>
                  <a:pt x="1548" y="1473"/>
                </a:lnTo>
                <a:lnTo>
                  <a:pt x="1604" y="1585"/>
                </a:lnTo>
                <a:lnTo>
                  <a:pt x="1697" y="1697"/>
                </a:lnTo>
                <a:lnTo>
                  <a:pt x="1660" y="1734"/>
                </a:lnTo>
                <a:lnTo>
                  <a:pt x="1660" y="1790"/>
                </a:lnTo>
                <a:lnTo>
                  <a:pt x="1660" y="1846"/>
                </a:lnTo>
                <a:lnTo>
                  <a:pt x="1697" y="1883"/>
                </a:lnTo>
                <a:lnTo>
                  <a:pt x="1827" y="2014"/>
                </a:lnTo>
                <a:lnTo>
                  <a:pt x="1865" y="2051"/>
                </a:lnTo>
                <a:lnTo>
                  <a:pt x="1977" y="2051"/>
                </a:lnTo>
                <a:lnTo>
                  <a:pt x="2014" y="2014"/>
                </a:lnTo>
                <a:lnTo>
                  <a:pt x="3132" y="914"/>
                </a:lnTo>
                <a:lnTo>
                  <a:pt x="3151" y="858"/>
                </a:lnTo>
                <a:lnTo>
                  <a:pt x="3170" y="821"/>
                </a:lnTo>
                <a:lnTo>
                  <a:pt x="3151" y="765"/>
                </a:lnTo>
                <a:lnTo>
                  <a:pt x="3132" y="709"/>
                </a:lnTo>
                <a:lnTo>
                  <a:pt x="3002" y="579"/>
                </a:lnTo>
                <a:lnTo>
                  <a:pt x="2946" y="560"/>
                </a:lnTo>
                <a:lnTo>
                  <a:pt x="2890" y="541"/>
                </a:lnTo>
                <a:lnTo>
                  <a:pt x="2853" y="560"/>
                </a:lnTo>
                <a:lnTo>
                  <a:pt x="2797" y="579"/>
                </a:lnTo>
                <a:lnTo>
                  <a:pt x="2722" y="523"/>
                </a:lnTo>
                <a:lnTo>
                  <a:pt x="2629" y="467"/>
                </a:lnTo>
                <a:lnTo>
                  <a:pt x="2536" y="429"/>
                </a:lnTo>
                <a:lnTo>
                  <a:pt x="2443" y="392"/>
                </a:lnTo>
                <a:lnTo>
                  <a:pt x="2349" y="374"/>
                </a:lnTo>
                <a:lnTo>
                  <a:pt x="2163" y="374"/>
                </a:lnTo>
                <a:lnTo>
                  <a:pt x="2051" y="392"/>
                </a:lnTo>
                <a:lnTo>
                  <a:pt x="1995" y="318"/>
                </a:lnTo>
                <a:lnTo>
                  <a:pt x="1921" y="243"/>
                </a:lnTo>
                <a:lnTo>
                  <a:pt x="1827" y="168"/>
                </a:lnTo>
                <a:lnTo>
                  <a:pt x="1734" y="113"/>
                </a:lnTo>
                <a:lnTo>
                  <a:pt x="1622" y="57"/>
                </a:lnTo>
                <a:lnTo>
                  <a:pt x="1529" y="38"/>
                </a:lnTo>
                <a:lnTo>
                  <a:pt x="1417"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48"/>
          <p:cNvSpPr/>
          <p:nvPr/>
        </p:nvSpPr>
        <p:spPr>
          <a:xfrm>
            <a:off x="7806468" y="2521432"/>
            <a:ext cx="158971" cy="79517"/>
          </a:xfrm>
          <a:custGeom>
            <a:avLst/>
            <a:gdLst/>
            <a:ahLst/>
            <a:cxnLst/>
            <a:rect l="l" t="t" r="r" b="b"/>
            <a:pathLst>
              <a:path w="7419" h="3711" extrusionOk="0">
                <a:moveTo>
                  <a:pt x="1100" y="1119"/>
                </a:moveTo>
                <a:lnTo>
                  <a:pt x="1100" y="2592"/>
                </a:lnTo>
                <a:lnTo>
                  <a:pt x="3709" y="2592"/>
                </a:lnTo>
                <a:lnTo>
                  <a:pt x="3709" y="1119"/>
                </a:lnTo>
                <a:close/>
                <a:moveTo>
                  <a:pt x="6300" y="746"/>
                </a:moveTo>
                <a:lnTo>
                  <a:pt x="6300" y="1492"/>
                </a:lnTo>
                <a:lnTo>
                  <a:pt x="6673" y="1492"/>
                </a:lnTo>
                <a:lnTo>
                  <a:pt x="6673" y="2238"/>
                </a:lnTo>
                <a:lnTo>
                  <a:pt x="6300" y="2238"/>
                </a:lnTo>
                <a:lnTo>
                  <a:pt x="6300" y="2964"/>
                </a:lnTo>
                <a:lnTo>
                  <a:pt x="746" y="2964"/>
                </a:lnTo>
                <a:lnTo>
                  <a:pt x="746" y="746"/>
                </a:lnTo>
                <a:close/>
                <a:moveTo>
                  <a:pt x="559" y="1"/>
                </a:moveTo>
                <a:lnTo>
                  <a:pt x="447" y="19"/>
                </a:lnTo>
                <a:lnTo>
                  <a:pt x="336" y="38"/>
                </a:lnTo>
                <a:lnTo>
                  <a:pt x="242" y="94"/>
                </a:lnTo>
                <a:lnTo>
                  <a:pt x="149" y="168"/>
                </a:lnTo>
                <a:lnTo>
                  <a:pt x="93" y="243"/>
                </a:lnTo>
                <a:lnTo>
                  <a:pt x="37" y="336"/>
                </a:lnTo>
                <a:lnTo>
                  <a:pt x="0" y="448"/>
                </a:lnTo>
                <a:lnTo>
                  <a:pt x="0" y="560"/>
                </a:lnTo>
                <a:lnTo>
                  <a:pt x="0" y="3151"/>
                </a:lnTo>
                <a:lnTo>
                  <a:pt x="0" y="3263"/>
                </a:lnTo>
                <a:lnTo>
                  <a:pt x="37" y="3375"/>
                </a:lnTo>
                <a:lnTo>
                  <a:pt x="93" y="3468"/>
                </a:lnTo>
                <a:lnTo>
                  <a:pt x="149" y="3542"/>
                </a:lnTo>
                <a:lnTo>
                  <a:pt x="242" y="3617"/>
                </a:lnTo>
                <a:lnTo>
                  <a:pt x="336" y="3673"/>
                </a:lnTo>
                <a:lnTo>
                  <a:pt x="447" y="3710"/>
                </a:lnTo>
                <a:lnTo>
                  <a:pt x="6599" y="3710"/>
                </a:lnTo>
                <a:lnTo>
                  <a:pt x="6710" y="3673"/>
                </a:lnTo>
                <a:lnTo>
                  <a:pt x="6804" y="3617"/>
                </a:lnTo>
                <a:lnTo>
                  <a:pt x="6878" y="3542"/>
                </a:lnTo>
                <a:lnTo>
                  <a:pt x="6953" y="3468"/>
                </a:lnTo>
                <a:lnTo>
                  <a:pt x="7009" y="3375"/>
                </a:lnTo>
                <a:lnTo>
                  <a:pt x="7046" y="3263"/>
                </a:lnTo>
                <a:lnTo>
                  <a:pt x="7046" y="3151"/>
                </a:lnTo>
                <a:lnTo>
                  <a:pt x="7046" y="2964"/>
                </a:lnTo>
                <a:lnTo>
                  <a:pt x="7195" y="2964"/>
                </a:lnTo>
                <a:lnTo>
                  <a:pt x="7251" y="2946"/>
                </a:lnTo>
                <a:lnTo>
                  <a:pt x="7344" y="2890"/>
                </a:lnTo>
                <a:lnTo>
                  <a:pt x="7400" y="2797"/>
                </a:lnTo>
                <a:lnTo>
                  <a:pt x="7419" y="2741"/>
                </a:lnTo>
                <a:lnTo>
                  <a:pt x="7419" y="2685"/>
                </a:lnTo>
                <a:lnTo>
                  <a:pt x="7419" y="1026"/>
                </a:lnTo>
                <a:lnTo>
                  <a:pt x="7419" y="970"/>
                </a:lnTo>
                <a:lnTo>
                  <a:pt x="7400" y="914"/>
                </a:lnTo>
                <a:lnTo>
                  <a:pt x="7344" y="821"/>
                </a:lnTo>
                <a:lnTo>
                  <a:pt x="7251" y="765"/>
                </a:lnTo>
                <a:lnTo>
                  <a:pt x="7195" y="746"/>
                </a:lnTo>
                <a:lnTo>
                  <a:pt x="7046" y="746"/>
                </a:lnTo>
                <a:lnTo>
                  <a:pt x="7046" y="560"/>
                </a:lnTo>
                <a:lnTo>
                  <a:pt x="7046" y="448"/>
                </a:lnTo>
                <a:lnTo>
                  <a:pt x="7009" y="336"/>
                </a:lnTo>
                <a:lnTo>
                  <a:pt x="6953" y="243"/>
                </a:lnTo>
                <a:lnTo>
                  <a:pt x="6878" y="168"/>
                </a:lnTo>
                <a:lnTo>
                  <a:pt x="6804" y="94"/>
                </a:lnTo>
                <a:lnTo>
                  <a:pt x="6710" y="38"/>
                </a:lnTo>
                <a:lnTo>
                  <a:pt x="6599" y="19"/>
                </a:lnTo>
                <a:lnTo>
                  <a:pt x="6487"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48"/>
          <p:cNvSpPr/>
          <p:nvPr/>
        </p:nvSpPr>
        <p:spPr>
          <a:xfrm>
            <a:off x="7822431" y="2537417"/>
            <a:ext cx="127044" cy="47548"/>
          </a:xfrm>
          <a:custGeom>
            <a:avLst/>
            <a:gdLst/>
            <a:ahLst/>
            <a:cxnLst/>
            <a:rect l="l" t="t" r="r" b="b"/>
            <a:pathLst>
              <a:path w="5929" h="2219" fill="none" extrusionOk="0">
                <a:moveTo>
                  <a:pt x="5555" y="0"/>
                </a:moveTo>
                <a:lnTo>
                  <a:pt x="5555" y="746"/>
                </a:lnTo>
                <a:lnTo>
                  <a:pt x="5928" y="746"/>
                </a:lnTo>
                <a:lnTo>
                  <a:pt x="5928" y="1492"/>
                </a:lnTo>
                <a:lnTo>
                  <a:pt x="5555" y="1492"/>
                </a:lnTo>
                <a:lnTo>
                  <a:pt x="5555" y="2218"/>
                </a:lnTo>
                <a:lnTo>
                  <a:pt x="1" y="2218"/>
                </a:lnTo>
                <a:lnTo>
                  <a:pt x="1" y="0"/>
                </a:lnTo>
                <a:lnTo>
                  <a:pt x="5555" y="0"/>
                </a:lnTo>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48"/>
          <p:cNvSpPr/>
          <p:nvPr/>
        </p:nvSpPr>
        <p:spPr>
          <a:xfrm>
            <a:off x="7806468" y="2521432"/>
            <a:ext cx="158971" cy="79517"/>
          </a:xfrm>
          <a:custGeom>
            <a:avLst/>
            <a:gdLst/>
            <a:ahLst/>
            <a:cxnLst/>
            <a:rect l="l" t="t" r="r" b="b"/>
            <a:pathLst>
              <a:path w="7419" h="3711" fill="none" extrusionOk="0">
                <a:moveTo>
                  <a:pt x="6487" y="1"/>
                </a:moveTo>
                <a:lnTo>
                  <a:pt x="559" y="1"/>
                </a:lnTo>
                <a:lnTo>
                  <a:pt x="559" y="1"/>
                </a:lnTo>
                <a:lnTo>
                  <a:pt x="447" y="19"/>
                </a:lnTo>
                <a:lnTo>
                  <a:pt x="336" y="38"/>
                </a:lnTo>
                <a:lnTo>
                  <a:pt x="242" y="94"/>
                </a:lnTo>
                <a:lnTo>
                  <a:pt x="149" y="168"/>
                </a:lnTo>
                <a:lnTo>
                  <a:pt x="93" y="243"/>
                </a:lnTo>
                <a:lnTo>
                  <a:pt x="37" y="336"/>
                </a:lnTo>
                <a:lnTo>
                  <a:pt x="0" y="448"/>
                </a:lnTo>
                <a:lnTo>
                  <a:pt x="0" y="560"/>
                </a:lnTo>
                <a:lnTo>
                  <a:pt x="0" y="3151"/>
                </a:lnTo>
                <a:lnTo>
                  <a:pt x="0" y="3151"/>
                </a:lnTo>
                <a:lnTo>
                  <a:pt x="0" y="3263"/>
                </a:lnTo>
                <a:lnTo>
                  <a:pt x="37" y="3375"/>
                </a:lnTo>
                <a:lnTo>
                  <a:pt x="93" y="3468"/>
                </a:lnTo>
                <a:lnTo>
                  <a:pt x="149" y="3542"/>
                </a:lnTo>
                <a:lnTo>
                  <a:pt x="242" y="3617"/>
                </a:lnTo>
                <a:lnTo>
                  <a:pt x="336" y="3673"/>
                </a:lnTo>
                <a:lnTo>
                  <a:pt x="447" y="3710"/>
                </a:lnTo>
                <a:lnTo>
                  <a:pt x="559" y="3710"/>
                </a:lnTo>
                <a:lnTo>
                  <a:pt x="6487" y="3710"/>
                </a:lnTo>
                <a:lnTo>
                  <a:pt x="6487" y="3710"/>
                </a:lnTo>
                <a:lnTo>
                  <a:pt x="6599" y="3710"/>
                </a:lnTo>
                <a:lnTo>
                  <a:pt x="6710" y="3673"/>
                </a:lnTo>
                <a:lnTo>
                  <a:pt x="6804" y="3617"/>
                </a:lnTo>
                <a:lnTo>
                  <a:pt x="6878" y="3542"/>
                </a:lnTo>
                <a:lnTo>
                  <a:pt x="6953" y="3468"/>
                </a:lnTo>
                <a:lnTo>
                  <a:pt x="7009" y="3375"/>
                </a:lnTo>
                <a:lnTo>
                  <a:pt x="7046" y="3263"/>
                </a:lnTo>
                <a:lnTo>
                  <a:pt x="7046" y="3151"/>
                </a:lnTo>
                <a:lnTo>
                  <a:pt x="7046" y="2964"/>
                </a:lnTo>
                <a:lnTo>
                  <a:pt x="7139" y="2964"/>
                </a:lnTo>
                <a:lnTo>
                  <a:pt x="7139" y="2964"/>
                </a:lnTo>
                <a:lnTo>
                  <a:pt x="7195" y="2964"/>
                </a:lnTo>
                <a:lnTo>
                  <a:pt x="7251" y="2946"/>
                </a:lnTo>
                <a:lnTo>
                  <a:pt x="7344" y="2890"/>
                </a:lnTo>
                <a:lnTo>
                  <a:pt x="7400" y="2797"/>
                </a:lnTo>
                <a:lnTo>
                  <a:pt x="7419" y="2741"/>
                </a:lnTo>
                <a:lnTo>
                  <a:pt x="7419" y="2685"/>
                </a:lnTo>
                <a:lnTo>
                  <a:pt x="7419" y="1026"/>
                </a:lnTo>
                <a:lnTo>
                  <a:pt x="7419" y="1026"/>
                </a:lnTo>
                <a:lnTo>
                  <a:pt x="7419" y="970"/>
                </a:lnTo>
                <a:lnTo>
                  <a:pt x="7400" y="914"/>
                </a:lnTo>
                <a:lnTo>
                  <a:pt x="7344" y="821"/>
                </a:lnTo>
                <a:lnTo>
                  <a:pt x="7251" y="765"/>
                </a:lnTo>
                <a:lnTo>
                  <a:pt x="7195" y="746"/>
                </a:lnTo>
                <a:lnTo>
                  <a:pt x="7139" y="746"/>
                </a:lnTo>
                <a:lnTo>
                  <a:pt x="7046" y="746"/>
                </a:lnTo>
                <a:lnTo>
                  <a:pt x="7046" y="560"/>
                </a:lnTo>
                <a:lnTo>
                  <a:pt x="7046" y="560"/>
                </a:lnTo>
                <a:lnTo>
                  <a:pt x="7046" y="448"/>
                </a:lnTo>
                <a:lnTo>
                  <a:pt x="7009" y="336"/>
                </a:lnTo>
                <a:lnTo>
                  <a:pt x="6953" y="243"/>
                </a:lnTo>
                <a:lnTo>
                  <a:pt x="6878" y="168"/>
                </a:lnTo>
                <a:lnTo>
                  <a:pt x="6804" y="94"/>
                </a:lnTo>
                <a:lnTo>
                  <a:pt x="6710" y="38"/>
                </a:lnTo>
                <a:lnTo>
                  <a:pt x="6599" y="19"/>
                </a:lnTo>
                <a:lnTo>
                  <a:pt x="6487" y="1"/>
                </a:lnTo>
                <a:lnTo>
                  <a:pt x="6487" y="1"/>
                </a:lnTo>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48"/>
          <p:cNvSpPr/>
          <p:nvPr/>
        </p:nvSpPr>
        <p:spPr>
          <a:xfrm>
            <a:off x="7830016" y="2545409"/>
            <a:ext cx="55947" cy="31563"/>
          </a:xfrm>
          <a:custGeom>
            <a:avLst/>
            <a:gdLst/>
            <a:ahLst/>
            <a:cxnLst/>
            <a:rect l="l" t="t" r="r" b="b"/>
            <a:pathLst>
              <a:path w="2611" h="1473" fill="none" extrusionOk="0">
                <a:moveTo>
                  <a:pt x="2610" y="0"/>
                </a:moveTo>
                <a:lnTo>
                  <a:pt x="1" y="0"/>
                </a:lnTo>
                <a:lnTo>
                  <a:pt x="1" y="1473"/>
                </a:lnTo>
                <a:lnTo>
                  <a:pt x="2610" y="1473"/>
                </a:lnTo>
                <a:lnTo>
                  <a:pt x="2610" y="0"/>
                </a:lnTo>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48"/>
          <p:cNvSpPr/>
          <p:nvPr/>
        </p:nvSpPr>
        <p:spPr>
          <a:xfrm>
            <a:off x="7508502" y="2521432"/>
            <a:ext cx="111059" cy="111466"/>
          </a:xfrm>
          <a:custGeom>
            <a:avLst/>
            <a:gdLst/>
            <a:ahLst/>
            <a:cxnLst/>
            <a:rect l="l" t="t" r="r" b="b"/>
            <a:pathLst>
              <a:path w="5183" h="5202" extrusionOk="0">
                <a:moveTo>
                  <a:pt x="4344" y="1492"/>
                </a:moveTo>
                <a:lnTo>
                  <a:pt x="4400" y="1548"/>
                </a:lnTo>
                <a:lnTo>
                  <a:pt x="4437" y="1604"/>
                </a:lnTo>
                <a:lnTo>
                  <a:pt x="4456" y="1678"/>
                </a:lnTo>
                <a:lnTo>
                  <a:pt x="4456" y="3170"/>
                </a:lnTo>
                <a:lnTo>
                  <a:pt x="4437" y="3225"/>
                </a:lnTo>
                <a:lnTo>
                  <a:pt x="4418" y="3263"/>
                </a:lnTo>
                <a:lnTo>
                  <a:pt x="4381" y="3300"/>
                </a:lnTo>
                <a:lnTo>
                  <a:pt x="4344" y="3337"/>
                </a:lnTo>
                <a:lnTo>
                  <a:pt x="3710" y="3617"/>
                </a:lnTo>
                <a:lnTo>
                  <a:pt x="3710" y="1492"/>
                </a:lnTo>
                <a:close/>
                <a:moveTo>
                  <a:pt x="1287" y="1119"/>
                </a:moveTo>
                <a:lnTo>
                  <a:pt x="1361" y="1138"/>
                </a:lnTo>
                <a:lnTo>
                  <a:pt x="1417" y="1175"/>
                </a:lnTo>
                <a:lnTo>
                  <a:pt x="1473" y="1231"/>
                </a:lnTo>
                <a:lnTo>
                  <a:pt x="1473" y="1306"/>
                </a:lnTo>
                <a:lnTo>
                  <a:pt x="1473" y="3896"/>
                </a:lnTo>
                <a:lnTo>
                  <a:pt x="1473" y="3971"/>
                </a:lnTo>
                <a:lnTo>
                  <a:pt x="1417" y="4027"/>
                </a:lnTo>
                <a:lnTo>
                  <a:pt x="1361" y="4064"/>
                </a:lnTo>
                <a:lnTo>
                  <a:pt x="1287" y="4083"/>
                </a:lnTo>
                <a:lnTo>
                  <a:pt x="1212" y="4064"/>
                </a:lnTo>
                <a:lnTo>
                  <a:pt x="1156" y="4027"/>
                </a:lnTo>
                <a:lnTo>
                  <a:pt x="1119" y="3971"/>
                </a:lnTo>
                <a:lnTo>
                  <a:pt x="1101" y="3896"/>
                </a:lnTo>
                <a:lnTo>
                  <a:pt x="1101" y="1306"/>
                </a:lnTo>
                <a:lnTo>
                  <a:pt x="1119" y="1231"/>
                </a:lnTo>
                <a:lnTo>
                  <a:pt x="1156" y="1175"/>
                </a:lnTo>
                <a:lnTo>
                  <a:pt x="1212" y="1138"/>
                </a:lnTo>
                <a:lnTo>
                  <a:pt x="1287" y="1119"/>
                </a:lnTo>
                <a:close/>
                <a:moveTo>
                  <a:pt x="2405" y="1119"/>
                </a:moveTo>
                <a:lnTo>
                  <a:pt x="2480" y="1138"/>
                </a:lnTo>
                <a:lnTo>
                  <a:pt x="2536" y="1175"/>
                </a:lnTo>
                <a:lnTo>
                  <a:pt x="2573" y="1231"/>
                </a:lnTo>
                <a:lnTo>
                  <a:pt x="2592" y="1306"/>
                </a:lnTo>
                <a:lnTo>
                  <a:pt x="2592" y="3896"/>
                </a:lnTo>
                <a:lnTo>
                  <a:pt x="2573" y="3971"/>
                </a:lnTo>
                <a:lnTo>
                  <a:pt x="2536" y="4027"/>
                </a:lnTo>
                <a:lnTo>
                  <a:pt x="2480" y="4064"/>
                </a:lnTo>
                <a:lnTo>
                  <a:pt x="2405" y="4083"/>
                </a:lnTo>
                <a:lnTo>
                  <a:pt x="2331" y="4064"/>
                </a:lnTo>
                <a:lnTo>
                  <a:pt x="2275" y="4027"/>
                </a:lnTo>
                <a:lnTo>
                  <a:pt x="2238" y="3971"/>
                </a:lnTo>
                <a:lnTo>
                  <a:pt x="2219" y="3896"/>
                </a:lnTo>
                <a:lnTo>
                  <a:pt x="2219" y="1306"/>
                </a:lnTo>
                <a:lnTo>
                  <a:pt x="2238" y="1231"/>
                </a:lnTo>
                <a:lnTo>
                  <a:pt x="2275" y="1175"/>
                </a:lnTo>
                <a:lnTo>
                  <a:pt x="2331" y="1138"/>
                </a:lnTo>
                <a:lnTo>
                  <a:pt x="2405" y="1119"/>
                </a:lnTo>
                <a:close/>
                <a:moveTo>
                  <a:pt x="224" y="1"/>
                </a:moveTo>
                <a:lnTo>
                  <a:pt x="169" y="19"/>
                </a:lnTo>
                <a:lnTo>
                  <a:pt x="75" y="75"/>
                </a:lnTo>
                <a:lnTo>
                  <a:pt x="19" y="168"/>
                </a:lnTo>
                <a:lnTo>
                  <a:pt x="1" y="224"/>
                </a:lnTo>
                <a:lnTo>
                  <a:pt x="1" y="280"/>
                </a:lnTo>
                <a:lnTo>
                  <a:pt x="1" y="4922"/>
                </a:lnTo>
                <a:lnTo>
                  <a:pt x="1" y="4978"/>
                </a:lnTo>
                <a:lnTo>
                  <a:pt x="19" y="5034"/>
                </a:lnTo>
                <a:lnTo>
                  <a:pt x="75" y="5108"/>
                </a:lnTo>
                <a:lnTo>
                  <a:pt x="169" y="5183"/>
                </a:lnTo>
                <a:lnTo>
                  <a:pt x="224" y="5201"/>
                </a:lnTo>
                <a:lnTo>
                  <a:pt x="3486" y="5201"/>
                </a:lnTo>
                <a:lnTo>
                  <a:pt x="3542" y="5183"/>
                </a:lnTo>
                <a:lnTo>
                  <a:pt x="3617" y="5108"/>
                </a:lnTo>
                <a:lnTo>
                  <a:pt x="3691" y="5034"/>
                </a:lnTo>
                <a:lnTo>
                  <a:pt x="3710" y="4978"/>
                </a:lnTo>
                <a:lnTo>
                  <a:pt x="3710" y="4922"/>
                </a:lnTo>
                <a:lnTo>
                  <a:pt x="3710" y="4437"/>
                </a:lnTo>
                <a:lnTo>
                  <a:pt x="4642" y="4008"/>
                </a:lnTo>
                <a:lnTo>
                  <a:pt x="4754" y="3952"/>
                </a:lnTo>
                <a:lnTo>
                  <a:pt x="4866" y="3878"/>
                </a:lnTo>
                <a:lnTo>
                  <a:pt x="4959" y="3785"/>
                </a:lnTo>
                <a:lnTo>
                  <a:pt x="5034" y="3673"/>
                </a:lnTo>
                <a:lnTo>
                  <a:pt x="5108" y="3561"/>
                </a:lnTo>
                <a:lnTo>
                  <a:pt x="5145" y="3430"/>
                </a:lnTo>
                <a:lnTo>
                  <a:pt x="5183" y="3300"/>
                </a:lnTo>
                <a:lnTo>
                  <a:pt x="5183" y="3170"/>
                </a:lnTo>
                <a:lnTo>
                  <a:pt x="5183" y="1678"/>
                </a:lnTo>
                <a:lnTo>
                  <a:pt x="5164" y="1492"/>
                </a:lnTo>
                <a:lnTo>
                  <a:pt x="5127" y="1306"/>
                </a:lnTo>
                <a:lnTo>
                  <a:pt x="5034" y="1156"/>
                </a:lnTo>
                <a:lnTo>
                  <a:pt x="4922" y="1007"/>
                </a:lnTo>
                <a:lnTo>
                  <a:pt x="4791" y="895"/>
                </a:lnTo>
                <a:lnTo>
                  <a:pt x="4623" y="821"/>
                </a:lnTo>
                <a:lnTo>
                  <a:pt x="4456" y="765"/>
                </a:lnTo>
                <a:lnTo>
                  <a:pt x="4269" y="746"/>
                </a:lnTo>
                <a:lnTo>
                  <a:pt x="3710" y="746"/>
                </a:lnTo>
                <a:lnTo>
                  <a:pt x="3710" y="280"/>
                </a:lnTo>
                <a:lnTo>
                  <a:pt x="3710" y="224"/>
                </a:lnTo>
                <a:lnTo>
                  <a:pt x="3691" y="168"/>
                </a:lnTo>
                <a:lnTo>
                  <a:pt x="3617" y="75"/>
                </a:lnTo>
                <a:lnTo>
                  <a:pt x="3542" y="19"/>
                </a:lnTo>
                <a:lnTo>
                  <a:pt x="3486"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48"/>
          <p:cNvSpPr/>
          <p:nvPr/>
        </p:nvSpPr>
        <p:spPr>
          <a:xfrm>
            <a:off x="7201774" y="2521432"/>
            <a:ext cx="111444" cy="127429"/>
          </a:xfrm>
          <a:custGeom>
            <a:avLst/>
            <a:gdLst/>
            <a:ahLst/>
            <a:cxnLst/>
            <a:rect l="l" t="t" r="r" b="b"/>
            <a:pathLst>
              <a:path w="5201" h="5947" extrusionOk="0">
                <a:moveTo>
                  <a:pt x="2517" y="1"/>
                </a:moveTo>
                <a:lnTo>
                  <a:pt x="2461" y="38"/>
                </a:lnTo>
                <a:lnTo>
                  <a:pt x="2386" y="57"/>
                </a:lnTo>
                <a:lnTo>
                  <a:pt x="2330" y="113"/>
                </a:lnTo>
                <a:lnTo>
                  <a:pt x="2293" y="168"/>
                </a:lnTo>
                <a:lnTo>
                  <a:pt x="2256" y="224"/>
                </a:lnTo>
                <a:lnTo>
                  <a:pt x="2237" y="299"/>
                </a:lnTo>
                <a:lnTo>
                  <a:pt x="2237" y="374"/>
                </a:lnTo>
                <a:lnTo>
                  <a:pt x="2237" y="616"/>
                </a:lnTo>
                <a:lnTo>
                  <a:pt x="2069" y="653"/>
                </a:lnTo>
                <a:lnTo>
                  <a:pt x="1920" y="709"/>
                </a:lnTo>
                <a:lnTo>
                  <a:pt x="1771" y="765"/>
                </a:lnTo>
                <a:lnTo>
                  <a:pt x="1641" y="840"/>
                </a:lnTo>
                <a:lnTo>
                  <a:pt x="1510" y="933"/>
                </a:lnTo>
                <a:lnTo>
                  <a:pt x="1380" y="1026"/>
                </a:lnTo>
                <a:lnTo>
                  <a:pt x="1268" y="1138"/>
                </a:lnTo>
                <a:lnTo>
                  <a:pt x="1175" y="1250"/>
                </a:lnTo>
                <a:lnTo>
                  <a:pt x="1081" y="1361"/>
                </a:lnTo>
                <a:lnTo>
                  <a:pt x="988" y="1492"/>
                </a:lnTo>
                <a:lnTo>
                  <a:pt x="914" y="1641"/>
                </a:lnTo>
                <a:lnTo>
                  <a:pt x="858" y="1772"/>
                </a:lnTo>
                <a:lnTo>
                  <a:pt x="802" y="1921"/>
                </a:lnTo>
                <a:lnTo>
                  <a:pt x="765" y="2088"/>
                </a:lnTo>
                <a:lnTo>
                  <a:pt x="746" y="2256"/>
                </a:lnTo>
                <a:lnTo>
                  <a:pt x="746" y="2405"/>
                </a:lnTo>
                <a:lnTo>
                  <a:pt x="727" y="2815"/>
                </a:lnTo>
                <a:lnTo>
                  <a:pt x="671" y="3170"/>
                </a:lnTo>
                <a:lnTo>
                  <a:pt x="597" y="3430"/>
                </a:lnTo>
                <a:lnTo>
                  <a:pt x="504" y="3673"/>
                </a:lnTo>
                <a:lnTo>
                  <a:pt x="410" y="3841"/>
                </a:lnTo>
                <a:lnTo>
                  <a:pt x="299" y="3990"/>
                </a:lnTo>
                <a:lnTo>
                  <a:pt x="94" y="4195"/>
                </a:lnTo>
                <a:lnTo>
                  <a:pt x="56" y="4269"/>
                </a:lnTo>
                <a:lnTo>
                  <a:pt x="19" y="4325"/>
                </a:lnTo>
                <a:lnTo>
                  <a:pt x="0" y="4381"/>
                </a:lnTo>
                <a:lnTo>
                  <a:pt x="0" y="4456"/>
                </a:lnTo>
                <a:lnTo>
                  <a:pt x="0" y="4530"/>
                </a:lnTo>
                <a:lnTo>
                  <a:pt x="19" y="4586"/>
                </a:lnTo>
                <a:lnTo>
                  <a:pt x="56" y="4661"/>
                </a:lnTo>
                <a:lnTo>
                  <a:pt x="112" y="4717"/>
                </a:lnTo>
                <a:lnTo>
                  <a:pt x="149" y="4754"/>
                </a:lnTo>
                <a:lnTo>
                  <a:pt x="224" y="4791"/>
                </a:lnTo>
                <a:lnTo>
                  <a:pt x="299" y="4810"/>
                </a:lnTo>
                <a:lnTo>
                  <a:pt x="373" y="4828"/>
                </a:lnTo>
                <a:lnTo>
                  <a:pt x="4828" y="4828"/>
                </a:lnTo>
                <a:lnTo>
                  <a:pt x="4903" y="4810"/>
                </a:lnTo>
                <a:lnTo>
                  <a:pt x="4977" y="4791"/>
                </a:lnTo>
                <a:lnTo>
                  <a:pt x="5052" y="4754"/>
                </a:lnTo>
                <a:lnTo>
                  <a:pt x="5089" y="4717"/>
                </a:lnTo>
                <a:lnTo>
                  <a:pt x="5145" y="4661"/>
                </a:lnTo>
                <a:lnTo>
                  <a:pt x="5182" y="4586"/>
                </a:lnTo>
                <a:lnTo>
                  <a:pt x="5201" y="4530"/>
                </a:lnTo>
                <a:lnTo>
                  <a:pt x="5201" y="4456"/>
                </a:lnTo>
                <a:lnTo>
                  <a:pt x="5201" y="4381"/>
                </a:lnTo>
                <a:lnTo>
                  <a:pt x="5182" y="4325"/>
                </a:lnTo>
                <a:lnTo>
                  <a:pt x="5145" y="4269"/>
                </a:lnTo>
                <a:lnTo>
                  <a:pt x="5108" y="4195"/>
                </a:lnTo>
                <a:lnTo>
                  <a:pt x="4903" y="3990"/>
                </a:lnTo>
                <a:lnTo>
                  <a:pt x="4791" y="3841"/>
                </a:lnTo>
                <a:lnTo>
                  <a:pt x="4698" y="3673"/>
                </a:lnTo>
                <a:lnTo>
                  <a:pt x="4604" y="3430"/>
                </a:lnTo>
                <a:lnTo>
                  <a:pt x="4530" y="3170"/>
                </a:lnTo>
                <a:lnTo>
                  <a:pt x="4474" y="2815"/>
                </a:lnTo>
                <a:lnTo>
                  <a:pt x="4455" y="2405"/>
                </a:lnTo>
                <a:lnTo>
                  <a:pt x="4455" y="2256"/>
                </a:lnTo>
                <a:lnTo>
                  <a:pt x="4437" y="2088"/>
                </a:lnTo>
                <a:lnTo>
                  <a:pt x="4399" y="1921"/>
                </a:lnTo>
                <a:lnTo>
                  <a:pt x="4343" y="1772"/>
                </a:lnTo>
                <a:lnTo>
                  <a:pt x="4288" y="1641"/>
                </a:lnTo>
                <a:lnTo>
                  <a:pt x="4213" y="1492"/>
                </a:lnTo>
                <a:lnTo>
                  <a:pt x="4120" y="1361"/>
                </a:lnTo>
                <a:lnTo>
                  <a:pt x="4027" y="1250"/>
                </a:lnTo>
                <a:lnTo>
                  <a:pt x="3933" y="1138"/>
                </a:lnTo>
                <a:lnTo>
                  <a:pt x="3822" y="1026"/>
                </a:lnTo>
                <a:lnTo>
                  <a:pt x="3691" y="933"/>
                </a:lnTo>
                <a:lnTo>
                  <a:pt x="3561" y="840"/>
                </a:lnTo>
                <a:lnTo>
                  <a:pt x="3430" y="765"/>
                </a:lnTo>
                <a:lnTo>
                  <a:pt x="3281" y="709"/>
                </a:lnTo>
                <a:lnTo>
                  <a:pt x="3132" y="653"/>
                </a:lnTo>
                <a:lnTo>
                  <a:pt x="2964" y="616"/>
                </a:lnTo>
                <a:lnTo>
                  <a:pt x="2964" y="374"/>
                </a:lnTo>
                <a:lnTo>
                  <a:pt x="2964" y="299"/>
                </a:lnTo>
                <a:lnTo>
                  <a:pt x="2945" y="224"/>
                </a:lnTo>
                <a:lnTo>
                  <a:pt x="2908" y="168"/>
                </a:lnTo>
                <a:lnTo>
                  <a:pt x="2871" y="113"/>
                </a:lnTo>
                <a:lnTo>
                  <a:pt x="2815" y="57"/>
                </a:lnTo>
                <a:lnTo>
                  <a:pt x="2740" y="38"/>
                </a:lnTo>
                <a:lnTo>
                  <a:pt x="2684" y="1"/>
                </a:lnTo>
                <a:close/>
                <a:moveTo>
                  <a:pt x="1864" y="5201"/>
                </a:moveTo>
                <a:lnTo>
                  <a:pt x="1864" y="5350"/>
                </a:lnTo>
                <a:lnTo>
                  <a:pt x="1920" y="5481"/>
                </a:lnTo>
                <a:lnTo>
                  <a:pt x="1976" y="5611"/>
                </a:lnTo>
                <a:lnTo>
                  <a:pt x="2069" y="5723"/>
                </a:lnTo>
                <a:lnTo>
                  <a:pt x="2181" y="5816"/>
                </a:lnTo>
                <a:lnTo>
                  <a:pt x="2312" y="5891"/>
                </a:lnTo>
                <a:lnTo>
                  <a:pt x="2442" y="5928"/>
                </a:lnTo>
                <a:lnTo>
                  <a:pt x="2591" y="5947"/>
                </a:lnTo>
                <a:lnTo>
                  <a:pt x="2759" y="5928"/>
                </a:lnTo>
                <a:lnTo>
                  <a:pt x="2890" y="5891"/>
                </a:lnTo>
                <a:lnTo>
                  <a:pt x="3020" y="5816"/>
                </a:lnTo>
                <a:lnTo>
                  <a:pt x="3132" y="5723"/>
                </a:lnTo>
                <a:lnTo>
                  <a:pt x="3225" y="5611"/>
                </a:lnTo>
                <a:lnTo>
                  <a:pt x="3281" y="5481"/>
                </a:lnTo>
                <a:lnTo>
                  <a:pt x="3337" y="5350"/>
                </a:lnTo>
                <a:lnTo>
                  <a:pt x="3337" y="520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48"/>
          <p:cNvSpPr/>
          <p:nvPr/>
        </p:nvSpPr>
        <p:spPr>
          <a:xfrm>
            <a:off x="7164707" y="3829885"/>
            <a:ext cx="158992" cy="95481"/>
          </a:xfrm>
          <a:custGeom>
            <a:avLst/>
            <a:gdLst/>
            <a:ahLst/>
            <a:cxnLst/>
            <a:rect l="l" t="t" r="r" b="b"/>
            <a:pathLst>
              <a:path w="7420" h="4456" extrusionOk="0">
                <a:moveTo>
                  <a:pt x="2163" y="2349"/>
                </a:moveTo>
                <a:lnTo>
                  <a:pt x="2237" y="2443"/>
                </a:lnTo>
                <a:lnTo>
                  <a:pt x="2312" y="2554"/>
                </a:lnTo>
                <a:lnTo>
                  <a:pt x="2349" y="2666"/>
                </a:lnTo>
                <a:lnTo>
                  <a:pt x="2386" y="2778"/>
                </a:lnTo>
                <a:lnTo>
                  <a:pt x="1883" y="2778"/>
                </a:lnTo>
                <a:lnTo>
                  <a:pt x="2163" y="2349"/>
                </a:lnTo>
                <a:close/>
                <a:moveTo>
                  <a:pt x="4232" y="1399"/>
                </a:moveTo>
                <a:lnTo>
                  <a:pt x="3374" y="2778"/>
                </a:lnTo>
                <a:lnTo>
                  <a:pt x="2964" y="2778"/>
                </a:lnTo>
                <a:lnTo>
                  <a:pt x="2927" y="2648"/>
                </a:lnTo>
                <a:lnTo>
                  <a:pt x="2890" y="2517"/>
                </a:lnTo>
                <a:lnTo>
                  <a:pt x="2852" y="2387"/>
                </a:lnTo>
                <a:lnTo>
                  <a:pt x="2796" y="2275"/>
                </a:lnTo>
                <a:lnTo>
                  <a:pt x="2722" y="2163"/>
                </a:lnTo>
                <a:lnTo>
                  <a:pt x="2647" y="2051"/>
                </a:lnTo>
                <a:lnTo>
                  <a:pt x="2554" y="1958"/>
                </a:lnTo>
                <a:lnTo>
                  <a:pt x="2461" y="1865"/>
                </a:lnTo>
                <a:lnTo>
                  <a:pt x="2759" y="1399"/>
                </a:lnTo>
                <a:close/>
                <a:moveTo>
                  <a:pt x="1473" y="2051"/>
                </a:moveTo>
                <a:lnTo>
                  <a:pt x="1678" y="2070"/>
                </a:lnTo>
                <a:lnTo>
                  <a:pt x="1156" y="2909"/>
                </a:lnTo>
                <a:lnTo>
                  <a:pt x="1119" y="2983"/>
                </a:lnTo>
                <a:lnTo>
                  <a:pt x="1119" y="3058"/>
                </a:lnTo>
                <a:lnTo>
                  <a:pt x="1119" y="3132"/>
                </a:lnTo>
                <a:lnTo>
                  <a:pt x="1137" y="3207"/>
                </a:lnTo>
                <a:lnTo>
                  <a:pt x="1193" y="3263"/>
                </a:lnTo>
                <a:lnTo>
                  <a:pt x="1249" y="3300"/>
                </a:lnTo>
                <a:lnTo>
                  <a:pt x="1305" y="3337"/>
                </a:lnTo>
                <a:lnTo>
                  <a:pt x="2330" y="3337"/>
                </a:lnTo>
                <a:lnTo>
                  <a:pt x="2274" y="3468"/>
                </a:lnTo>
                <a:lnTo>
                  <a:pt x="2200" y="3561"/>
                </a:lnTo>
                <a:lnTo>
                  <a:pt x="2107" y="3654"/>
                </a:lnTo>
                <a:lnTo>
                  <a:pt x="1995" y="3747"/>
                </a:lnTo>
                <a:lnTo>
                  <a:pt x="1883" y="3803"/>
                </a:lnTo>
                <a:lnTo>
                  <a:pt x="1753" y="3859"/>
                </a:lnTo>
                <a:lnTo>
                  <a:pt x="1622" y="3896"/>
                </a:lnTo>
                <a:lnTo>
                  <a:pt x="1473" y="3896"/>
                </a:lnTo>
                <a:lnTo>
                  <a:pt x="1287" y="3878"/>
                </a:lnTo>
                <a:lnTo>
                  <a:pt x="1119" y="3822"/>
                </a:lnTo>
                <a:lnTo>
                  <a:pt x="970" y="3747"/>
                </a:lnTo>
                <a:lnTo>
                  <a:pt x="821" y="3636"/>
                </a:lnTo>
                <a:lnTo>
                  <a:pt x="709" y="3486"/>
                </a:lnTo>
                <a:lnTo>
                  <a:pt x="634" y="3337"/>
                </a:lnTo>
                <a:lnTo>
                  <a:pt x="578" y="3151"/>
                </a:lnTo>
                <a:lnTo>
                  <a:pt x="560" y="2964"/>
                </a:lnTo>
                <a:lnTo>
                  <a:pt x="578" y="2778"/>
                </a:lnTo>
                <a:lnTo>
                  <a:pt x="634" y="2610"/>
                </a:lnTo>
                <a:lnTo>
                  <a:pt x="709" y="2461"/>
                </a:lnTo>
                <a:lnTo>
                  <a:pt x="821" y="2312"/>
                </a:lnTo>
                <a:lnTo>
                  <a:pt x="970" y="2200"/>
                </a:lnTo>
                <a:lnTo>
                  <a:pt x="1119" y="2107"/>
                </a:lnTo>
                <a:lnTo>
                  <a:pt x="1287" y="2070"/>
                </a:lnTo>
                <a:lnTo>
                  <a:pt x="1473" y="2051"/>
                </a:lnTo>
                <a:close/>
                <a:moveTo>
                  <a:pt x="5928" y="2051"/>
                </a:moveTo>
                <a:lnTo>
                  <a:pt x="6114" y="2070"/>
                </a:lnTo>
                <a:lnTo>
                  <a:pt x="6301" y="2107"/>
                </a:lnTo>
                <a:lnTo>
                  <a:pt x="6450" y="2200"/>
                </a:lnTo>
                <a:lnTo>
                  <a:pt x="6599" y="2312"/>
                </a:lnTo>
                <a:lnTo>
                  <a:pt x="6711" y="2461"/>
                </a:lnTo>
                <a:lnTo>
                  <a:pt x="6785" y="2610"/>
                </a:lnTo>
                <a:lnTo>
                  <a:pt x="6841" y="2778"/>
                </a:lnTo>
                <a:lnTo>
                  <a:pt x="6860" y="2964"/>
                </a:lnTo>
                <a:lnTo>
                  <a:pt x="6841" y="3170"/>
                </a:lnTo>
                <a:lnTo>
                  <a:pt x="6785" y="3337"/>
                </a:lnTo>
                <a:lnTo>
                  <a:pt x="6692" y="3505"/>
                </a:lnTo>
                <a:lnTo>
                  <a:pt x="6580" y="3636"/>
                </a:lnTo>
                <a:lnTo>
                  <a:pt x="6431" y="3747"/>
                </a:lnTo>
                <a:lnTo>
                  <a:pt x="6263" y="3841"/>
                </a:lnTo>
                <a:lnTo>
                  <a:pt x="6077" y="3896"/>
                </a:lnTo>
                <a:lnTo>
                  <a:pt x="5891" y="3896"/>
                </a:lnTo>
                <a:lnTo>
                  <a:pt x="5704" y="3878"/>
                </a:lnTo>
                <a:lnTo>
                  <a:pt x="5555" y="3822"/>
                </a:lnTo>
                <a:lnTo>
                  <a:pt x="5406" y="3729"/>
                </a:lnTo>
                <a:lnTo>
                  <a:pt x="5275" y="3617"/>
                </a:lnTo>
                <a:lnTo>
                  <a:pt x="5164" y="3486"/>
                </a:lnTo>
                <a:lnTo>
                  <a:pt x="5089" y="3337"/>
                </a:lnTo>
                <a:lnTo>
                  <a:pt x="5033" y="3188"/>
                </a:lnTo>
                <a:lnTo>
                  <a:pt x="5015" y="3002"/>
                </a:lnTo>
                <a:lnTo>
                  <a:pt x="5015" y="2834"/>
                </a:lnTo>
                <a:lnTo>
                  <a:pt x="5070" y="2666"/>
                </a:lnTo>
                <a:lnTo>
                  <a:pt x="5126" y="2498"/>
                </a:lnTo>
                <a:lnTo>
                  <a:pt x="5238" y="2368"/>
                </a:lnTo>
                <a:lnTo>
                  <a:pt x="5741" y="3188"/>
                </a:lnTo>
                <a:lnTo>
                  <a:pt x="5797" y="3244"/>
                </a:lnTo>
                <a:lnTo>
                  <a:pt x="5872" y="3281"/>
                </a:lnTo>
                <a:lnTo>
                  <a:pt x="5928" y="3281"/>
                </a:lnTo>
                <a:lnTo>
                  <a:pt x="6002" y="3263"/>
                </a:lnTo>
                <a:lnTo>
                  <a:pt x="6170" y="3151"/>
                </a:lnTo>
                <a:lnTo>
                  <a:pt x="6207" y="3114"/>
                </a:lnTo>
                <a:lnTo>
                  <a:pt x="6245" y="3039"/>
                </a:lnTo>
                <a:lnTo>
                  <a:pt x="6245" y="2964"/>
                </a:lnTo>
                <a:lnTo>
                  <a:pt x="6226" y="2909"/>
                </a:lnTo>
                <a:lnTo>
                  <a:pt x="5704" y="2070"/>
                </a:lnTo>
                <a:lnTo>
                  <a:pt x="5816" y="2051"/>
                </a:lnTo>
                <a:close/>
                <a:moveTo>
                  <a:pt x="3523" y="1"/>
                </a:moveTo>
                <a:lnTo>
                  <a:pt x="3449" y="19"/>
                </a:lnTo>
                <a:lnTo>
                  <a:pt x="3393" y="57"/>
                </a:lnTo>
                <a:lnTo>
                  <a:pt x="3356" y="113"/>
                </a:lnTo>
                <a:lnTo>
                  <a:pt x="3337" y="187"/>
                </a:lnTo>
                <a:lnTo>
                  <a:pt x="3337" y="374"/>
                </a:lnTo>
                <a:lnTo>
                  <a:pt x="3356" y="448"/>
                </a:lnTo>
                <a:lnTo>
                  <a:pt x="3393" y="504"/>
                </a:lnTo>
                <a:lnTo>
                  <a:pt x="3449" y="541"/>
                </a:lnTo>
                <a:lnTo>
                  <a:pt x="3523" y="560"/>
                </a:lnTo>
                <a:lnTo>
                  <a:pt x="4120" y="560"/>
                </a:lnTo>
                <a:lnTo>
                  <a:pt x="4288" y="840"/>
                </a:lnTo>
                <a:lnTo>
                  <a:pt x="2964" y="840"/>
                </a:lnTo>
                <a:lnTo>
                  <a:pt x="2964" y="653"/>
                </a:lnTo>
                <a:lnTo>
                  <a:pt x="2946" y="579"/>
                </a:lnTo>
                <a:lnTo>
                  <a:pt x="2908" y="523"/>
                </a:lnTo>
                <a:lnTo>
                  <a:pt x="2852" y="485"/>
                </a:lnTo>
                <a:lnTo>
                  <a:pt x="2778" y="467"/>
                </a:lnTo>
                <a:lnTo>
                  <a:pt x="1715" y="467"/>
                </a:lnTo>
                <a:lnTo>
                  <a:pt x="1659" y="485"/>
                </a:lnTo>
                <a:lnTo>
                  <a:pt x="1566" y="541"/>
                </a:lnTo>
                <a:lnTo>
                  <a:pt x="1510" y="634"/>
                </a:lnTo>
                <a:lnTo>
                  <a:pt x="1492" y="690"/>
                </a:lnTo>
                <a:lnTo>
                  <a:pt x="1492" y="746"/>
                </a:lnTo>
                <a:lnTo>
                  <a:pt x="1510" y="858"/>
                </a:lnTo>
                <a:lnTo>
                  <a:pt x="1566" y="933"/>
                </a:lnTo>
                <a:lnTo>
                  <a:pt x="1659" y="1007"/>
                </a:lnTo>
                <a:lnTo>
                  <a:pt x="1753" y="1026"/>
                </a:lnTo>
                <a:lnTo>
                  <a:pt x="2330" y="1026"/>
                </a:lnTo>
                <a:lnTo>
                  <a:pt x="1976" y="1566"/>
                </a:lnTo>
                <a:lnTo>
                  <a:pt x="1734" y="1511"/>
                </a:lnTo>
                <a:lnTo>
                  <a:pt x="1622" y="1492"/>
                </a:lnTo>
                <a:lnTo>
                  <a:pt x="1342" y="1492"/>
                </a:lnTo>
                <a:lnTo>
                  <a:pt x="1193" y="1511"/>
                </a:lnTo>
                <a:lnTo>
                  <a:pt x="1044" y="1548"/>
                </a:lnTo>
                <a:lnTo>
                  <a:pt x="914" y="1604"/>
                </a:lnTo>
                <a:lnTo>
                  <a:pt x="783" y="1660"/>
                </a:lnTo>
                <a:lnTo>
                  <a:pt x="653" y="1734"/>
                </a:lnTo>
                <a:lnTo>
                  <a:pt x="541" y="1827"/>
                </a:lnTo>
                <a:lnTo>
                  <a:pt x="429" y="1921"/>
                </a:lnTo>
                <a:lnTo>
                  <a:pt x="336" y="2014"/>
                </a:lnTo>
                <a:lnTo>
                  <a:pt x="261" y="2144"/>
                </a:lnTo>
                <a:lnTo>
                  <a:pt x="187" y="2256"/>
                </a:lnTo>
                <a:lnTo>
                  <a:pt x="112" y="2387"/>
                </a:lnTo>
                <a:lnTo>
                  <a:pt x="75" y="2517"/>
                </a:lnTo>
                <a:lnTo>
                  <a:pt x="38" y="2666"/>
                </a:lnTo>
                <a:lnTo>
                  <a:pt x="0" y="2815"/>
                </a:lnTo>
                <a:lnTo>
                  <a:pt x="0" y="2964"/>
                </a:lnTo>
                <a:lnTo>
                  <a:pt x="0" y="3114"/>
                </a:lnTo>
                <a:lnTo>
                  <a:pt x="19" y="3263"/>
                </a:lnTo>
                <a:lnTo>
                  <a:pt x="56" y="3412"/>
                </a:lnTo>
                <a:lnTo>
                  <a:pt x="112" y="3542"/>
                </a:lnTo>
                <a:lnTo>
                  <a:pt x="168" y="3673"/>
                </a:lnTo>
                <a:lnTo>
                  <a:pt x="243" y="3803"/>
                </a:lnTo>
                <a:lnTo>
                  <a:pt x="336" y="3915"/>
                </a:lnTo>
                <a:lnTo>
                  <a:pt x="429" y="4027"/>
                </a:lnTo>
                <a:lnTo>
                  <a:pt x="541" y="4120"/>
                </a:lnTo>
                <a:lnTo>
                  <a:pt x="653" y="4195"/>
                </a:lnTo>
                <a:lnTo>
                  <a:pt x="765" y="4269"/>
                </a:lnTo>
                <a:lnTo>
                  <a:pt x="895" y="4344"/>
                </a:lnTo>
                <a:lnTo>
                  <a:pt x="1044" y="4381"/>
                </a:lnTo>
                <a:lnTo>
                  <a:pt x="1175" y="4418"/>
                </a:lnTo>
                <a:lnTo>
                  <a:pt x="1324" y="4456"/>
                </a:lnTo>
                <a:lnTo>
                  <a:pt x="1473" y="4456"/>
                </a:lnTo>
                <a:lnTo>
                  <a:pt x="1734" y="4437"/>
                </a:lnTo>
                <a:lnTo>
                  <a:pt x="1976" y="4381"/>
                </a:lnTo>
                <a:lnTo>
                  <a:pt x="2200" y="4269"/>
                </a:lnTo>
                <a:lnTo>
                  <a:pt x="2405" y="4139"/>
                </a:lnTo>
                <a:lnTo>
                  <a:pt x="2573" y="3971"/>
                </a:lnTo>
                <a:lnTo>
                  <a:pt x="2722" y="3785"/>
                </a:lnTo>
                <a:lnTo>
                  <a:pt x="2834" y="3580"/>
                </a:lnTo>
                <a:lnTo>
                  <a:pt x="2927" y="3337"/>
                </a:lnTo>
                <a:lnTo>
                  <a:pt x="3598" y="3337"/>
                </a:lnTo>
                <a:lnTo>
                  <a:pt x="3654" y="3300"/>
                </a:lnTo>
                <a:lnTo>
                  <a:pt x="3710" y="3263"/>
                </a:lnTo>
                <a:lnTo>
                  <a:pt x="3766" y="3207"/>
                </a:lnTo>
                <a:lnTo>
                  <a:pt x="4754" y="1604"/>
                </a:lnTo>
                <a:lnTo>
                  <a:pt x="4940" y="1883"/>
                </a:lnTo>
                <a:lnTo>
                  <a:pt x="4828" y="1995"/>
                </a:lnTo>
                <a:lnTo>
                  <a:pt x="4735" y="2107"/>
                </a:lnTo>
                <a:lnTo>
                  <a:pt x="4642" y="2238"/>
                </a:lnTo>
                <a:lnTo>
                  <a:pt x="4586" y="2368"/>
                </a:lnTo>
                <a:lnTo>
                  <a:pt x="4530" y="2517"/>
                </a:lnTo>
                <a:lnTo>
                  <a:pt x="4493" y="2666"/>
                </a:lnTo>
                <a:lnTo>
                  <a:pt x="4455" y="2815"/>
                </a:lnTo>
                <a:lnTo>
                  <a:pt x="4455" y="2983"/>
                </a:lnTo>
                <a:lnTo>
                  <a:pt x="4455" y="3114"/>
                </a:lnTo>
                <a:lnTo>
                  <a:pt x="4493" y="3263"/>
                </a:lnTo>
                <a:lnTo>
                  <a:pt x="4530" y="3412"/>
                </a:lnTo>
                <a:lnTo>
                  <a:pt x="4567" y="3542"/>
                </a:lnTo>
                <a:lnTo>
                  <a:pt x="4642" y="3673"/>
                </a:lnTo>
                <a:lnTo>
                  <a:pt x="4716" y="3785"/>
                </a:lnTo>
                <a:lnTo>
                  <a:pt x="4791" y="3915"/>
                </a:lnTo>
                <a:lnTo>
                  <a:pt x="4884" y="4008"/>
                </a:lnTo>
                <a:lnTo>
                  <a:pt x="4996" y="4102"/>
                </a:lnTo>
                <a:lnTo>
                  <a:pt x="5108" y="4195"/>
                </a:lnTo>
                <a:lnTo>
                  <a:pt x="5220" y="4269"/>
                </a:lnTo>
                <a:lnTo>
                  <a:pt x="5350" y="4325"/>
                </a:lnTo>
                <a:lnTo>
                  <a:pt x="5499" y="4381"/>
                </a:lnTo>
                <a:lnTo>
                  <a:pt x="5630" y="4418"/>
                </a:lnTo>
                <a:lnTo>
                  <a:pt x="5779" y="4456"/>
                </a:lnTo>
                <a:lnTo>
                  <a:pt x="6077" y="4456"/>
                </a:lnTo>
                <a:lnTo>
                  <a:pt x="6226" y="4437"/>
                </a:lnTo>
                <a:lnTo>
                  <a:pt x="6357" y="4400"/>
                </a:lnTo>
                <a:lnTo>
                  <a:pt x="6506" y="4344"/>
                </a:lnTo>
                <a:lnTo>
                  <a:pt x="6636" y="4288"/>
                </a:lnTo>
                <a:lnTo>
                  <a:pt x="6748" y="4213"/>
                </a:lnTo>
                <a:lnTo>
                  <a:pt x="6879" y="4120"/>
                </a:lnTo>
                <a:lnTo>
                  <a:pt x="6972" y="4027"/>
                </a:lnTo>
                <a:lnTo>
                  <a:pt x="7065" y="3934"/>
                </a:lnTo>
                <a:lnTo>
                  <a:pt x="7158" y="3822"/>
                </a:lnTo>
                <a:lnTo>
                  <a:pt x="7233" y="3691"/>
                </a:lnTo>
                <a:lnTo>
                  <a:pt x="7307" y="3561"/>
                </a:lnTo>
                <a:lnTo>
                  <a:pt x="7345" y="3430"/>
                </a:lnTo>
                <a:lnTo>
                  <a:pt x="7382" y="3300"/>
                </a:lnTo>
                <a:lnTo>
                  <a:pt x="7419" y="3151"/>
                </a:lnTo>
                <a:lnTo>
                  <a:pt x="7419" y="3002"/>
                </a:lnTo>
                <a:lnTo>
                  <a:pt x="7419" y="2834"/>
                </a:lnTo>
                <a:lnTo>
                  <a:pt x="7400" y="2685"/>
                </a:lnTo>
                <a:lnTo>
                  <a:pt x="7363" y="2554"/>
                </a:lnTo>
                <a:lnTo>
                  <a:pt x="7307" y="2405"/>
                </a:lnTo>
                <a:lnTo>
                  <a:pt x="7251" y="2275"/>
                </a:lnTo>
                <a:lnTo>
                  <a:pt x="7177" y="2163"/>
                </a:lnTo>
                <a:lnTo>
                  <a:pt x="7084" y="2032"/>
                </a:lnTo>
                <a:lnTo>
                  <a:pt x="6990" y="1939"/>
                </a:lnTo>
                <a:lnTo>
                  <a:pt x="6897" y="1827"/>
                </a:lnTo>
                <a:lnTo>
                  <a:pt x="6785" y="1753"/>
                </a:lnTo>
                <a:lnTo>
                  <a:pt x="6655" y="1678"/>
                </a:lnTo>
                <a:lnTo>
                  <a:pt x="6524" y="1604"/>
                </a:lnTo>
                <a:lnTo>
                  <a:pt x="6394" y="1548"/>
                </a:lnTo>
                <a:lnTo>
                  <a:pt x="6245" y="1511"/>
                </a:lnTo>
                <a:lnTo>
                  <a:pt x="6096" y="1492"/>
                </a:lnTo>
                <a:lnTo>
                  <a:pt x="5797" y="1492"/>
                </a:lnTo>
                <a:lnTo>
                  <a:pt x="5667" y="1511"/>
                </a:lnTo>
                <a:lnTo>
                  <a:pt x="5536" y="1548"/>
                </a:lnTo>
                <a:lnTo>
                  <a:pt x="5406" y="1585"/>
                </a:lnTo>
                <a:lnTo>
                  <a:pt x="4511" y="131"/>
                </a:lnTo>
                <a:lnTo>
                  <a:pt x="4455" y="75"/>
                </a:lnTo>
                <a:lnTo>
                  <a:pt x="4399" y="38"/>
                </a:lnTo>
                <a:lnTo>
                  <a:pt x="4343" y="19"/>
                </a:lnTo>
                <a:lnTo>
                  <a:pt x="426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48"/>
          <p:cNvSpPr/>
          <p:nvPr/>
        </p:nvSpPr>
        <p:spPr>
          <a:xfrm>
            <a:off x="7838181" y="3445162"/>
            <a:ext cx="111444" cy="127429"/>
          </a:xfrm>
          <a:custGeom>
            <a:avLst/>
            <a:gdLst/>
            <a:ahLst/>
            <a:cxnLst/>
            <a:rect l="l" t="t" r="r" b="b"/>
            <a:pathLst>
              <a:path w="5201" h="5947" extrusionOk="0">
                <a:moveTo>
                  <a:pt x="1119" y="1"/>
                </a:moveTo>
                <a:lnTo>
                  <a:pt x="1100" y="150"/>
                </a:lnTo>
                <a:lnTo>
                  <a:pt x="1063" y="262"/>
                </a:lnTo>
                <a:lnTo>
                  <a:pt x="1007" y="355"/>
                </a:lnTo>
                <a:lnTo>
                  <a:pt x="932" y="411"/>
                </a:lnTo>
                <a:lnTo>
                  <a:pt x="858" y="467"/>
                </a:lnTo>
                <a:lnTo>
                  <a:pt x="802" y="541"/>
                </a:lnTo>
                <a:lnTo>
                  <a:pt x="764" y="634"/>
                </a:lnTo>
                <a:lnTo>
                  <a:pt x="746" y="746"/>
                </a:lnTo>
                <a:lnTo>
                  <a:pt x="746" y="821"/>
                </a:lnTo>
                <a:lnTo>
                  <a:pt x="764" y="895"/>
                </a:lnTo>
                <a:lnTo>
                  <a:pt x="802" y="951"/>
                </a:lnTo>
                <a:lnTo>
                  <a:pt x="858" y="1007"/>
                </a:lnTo>
                <a:lnTo>
                  <a:pt x="914" y="1045"/>
                </a:lnTo>
                <a:lnTo>
                  <a:pt x="970" y="1082"/>
                </a:lnTo>
                <a:lnTo>
                  <a:pt x="1044" y="1100"/>
                </a:lnTo>
                <a:lnTo>
                  <a:pt x="1119" y="1119"/>
                </a:lnTo>
                <a:lnTo>
                  <a:pt x="1193" y="1100"/>
                </a:lnTo>
                <a:lnTo>
                  <a:pt x="1268" y="1082"/>
                </a:lnTo>
                <a:lnTo>
                  <a:pt x="1324" y="1045"/>
                </a:lnTo>
                <a:lnTo>
                  <a:pt x="1380" y="1007"/>
                </a:lnTo>
                <a:lnTo>
                  <a:pt x="1417" y="933"/>
                </a:lnTo>
                <a:lnTo>
                  <a:pt x="1454" y="858"/>
                </a:lnTo>
                <a:lnTo>
                  <a:pt x="1473" y="765"/>
                </a:lnTo>
                <a:lnTo>
                  <a:pt x="1491" y="653"/>
                </a:lnTo>
                <a:lnTo>
                  <a:pt x="1473" y="541"/>
                </a:lnTo>
                <a:lnTo>
                  <a:pt x="1454" y="411"/>
                </a:lnTo>
                <a:lnTo>
                  <a:pt x="1398" y="318"/>
                </a:lnTo>
                <a:lnTo>
                  <a:pt x="1361" y="206"/>
                </a:lnTo>
                <a:lnTo>
                  <a:pt x="1286" y="131"/>
                </a:lnTo>
                <a:lnTo>
                  <a:pt x="1230" y="57"/>
                </a:lnTo>
                <a:lnTo>
                  <a:pt x="1175" y="19"/>
                </a:lnTo>
                <a:lnTo>
                  <a:pt x="1119" y="1"/>
                </a:lnTo>
                <a:close/>
                <a:moveTo>
                  <a:pt x="2610" y="1"/>
                </a:moveTo>
                <a:lnTo>
                  <a:pt x="2591" y="150"/>
                </a:lnTo>
                <a:lnTo>
                  <a:pt x="2535" y="262"/>
                </a:lnTo>
                <a:lnTo>
                  <a:pt x="2479" y="355"/>
                </a:lnTo>
                <a:lnTo>
                  <a:pt x="2423" y="411"/>
                </a:lnTo>
                <a:lnTo>
                  <a:pt x="2349" y="467"/>
                </a:lnTo>
                <a:lnTo>
                  <a:pt x="2293" y="541"/>
                </a:lnTo>
                <a:lnTo>
                  <a:pt x="2237" y="634"/>
                </a:lnTo>
                <a:lnTo>
                  <a:pt x="2237" y="746"/>
                </a:lnTo>
                <a:lnTo>
                  <a:pt x="2237" y="821"/>
                </a:lnTo>
                <a:lnTo>
                  <a:pt x="2256" y="895"/>
                </a:lnTo>
                <a:lnTo>
                  <a:pt x="2293" y="951"/>
                </a:lnTo>
                <a:lnTo>
                  <a:pt x="2330" y="1007"/>
                </a:lnTo>
                <a:lnTo>
                  <a:pt x="2386" y="1045"/>
                </a:lnTo>
                <a:lnTo>
                  <a:pt x="2461" y="1082"/>
                </a:lnTo>
                <a:lnTo>
                  <a:pt x="2517" y="1100"/>
                </a:lnTo>
                <a:lnTo>
                  <a:pt x="2610" y="1119"/>
                </a:lnTo>
                <a:lnTo>
                  <a:pt x="2684" y="1100"/>
                </a:lnTo>
                <a:lnTo>
                  <a:pt x="2740" y="1082"/>
                </a:lnTo>
                <a:lnTo>
                  <a:pt x="2815" y="1045"/>
                </a:lnTo>
                <a:lnTo>
                  <a:pt x="2871" y="1007"/>
                </a:lnTo>
                <a:lnTo>
                  <a:pt x="2908" y="933"/>
                </a:lnTo>
                <a:lnTo>
                  <a:pt x="2945" y="858"/>
                </a:lnTo>
                <a:lnTo>
                  <a:pt x="2964" y="765"/>
                </a:lnTo>
                <a:lnTo>
                  <a:pt x="2964" y="653"/>
                </a:lnTo>
                <a:lnTo>
                  <a:pt x="2964" y="541"/>
                </a:lnTo>
                <a:lnTo>
                  <a:pt x="2927" y="411"/>
                </a:lnTo>
                <a:lnTo>
                  <a:pt x="2889" y="318"/>
                </a:lnTo>
                <a:lnTo>
                  <a:pt x="2834" y="206"/>
                </a:lnTo>
                <a:lnTo>
                  <a:pt x="2778" y="131"/>
                </a:lnTo>
                <a:lnTo>
                  <a:pt x="2722" y="57"/>
                </a:lnTo>
                <a:lnTo>
                  <a:pt x="2666" y="19"/>
                </a:lnTo>
                <a:lnTo>
                  <a:pt x="2610" y="1"/>
                </a:lnTo>
                <a:close/>
                <a:moveTo>
                  <a:pt x="4082" y="1"/>
                </a:moveTo>
                <a:lnTo>
                  <a:pt x="4064" y="150"/>
                </a:lnTo>
                <a:lnTo>
                  <a:pt x="4026" y="262"/>
                </a:lnTo>
                <a:lnTo>
                  <a:pt x="3971" y="355"/>
                </a:lnTo>
                <a:lnTo>
                  <a:pt x="3896" y="411"/>
                </a:lnTo>
                <a:lnTo>
                  <a:pt x="3840" y="467"/>
                </a:lnTo>
                <a:lnTo>
                  <a:pt x="3766" y="541"/>
                </a:lnTo>
                <a:lnTo>
                  <a:pt x="3728" y="634"/>
                </a:lnTo>
                <a:lnTo>
                  <a:pt x="3710" y="746"/>
                </a:lnTo>
                <a:lnTo>
                  <a:pt x="3728" y="821"/>
                </a:lnTo>
                <a:lnTo>
                  <a:pt x="3747" y="895"/>
                </a:lnTo>
                <a:lnTo>
                  <a:pt x="3784" y="951"/>
                </a:lnTo>
                <a:lnTo>
                  <a:pt x="3821" y="1007"/>
                </a:lnTo>
                <a:lnTo>
                  <a:pt x="3877" y="1045"/>
                </a:lnTo>
                <a:lnTo>
                  <a:pt x="3933" y="1082"/>
                </a:lnTo>
                <a:lnTo>
                  <a:pt x="4008" y="1100"/>
                </a:lnTo>
                <a:lnTo>
                  <a:pt x="4082" y="1119"/>
                </a:lnTo>
                <a:lnTo>
                  <a:pt x="4157" y="1100"/>
                </a:lnTo>
                <a:lnTo>
                  <a:pt x="4231" y="1082"/>
                </a:lnTo>
                <a:lnTo>
                  <a:pt x="4287" y="1045"/>
                </a:lnTo>
                <a:lnTo>
                  <a:pt x="4343" y="1007"/>
                </a:lnTo>
                <a:lnTo>
                  <a:pt x="4399" y="933"/>
                </a:lnTo>
                <a:lnTo>
                  <a:pt x="4437" y="858"/>
                </a:lnTo>
                <a:lnTo>
                  <a:pt x="4455" y="765"/>
                </a:lnTo>
                <a:lnTo>
                  <a:pt x="4455" y="653"/>
                </a:lnTo>
                <a:lnTo>
                  <a:pt x="4455" y="541"/>
                </a:lnTo>
                <a:lnTo>
                  <a:pt x="4418" y="411"/>
                </a:lnTo>
                <a:lnTo>
                  <a:pt x="4381" y="318"/>
                </a:lnTo>
                <a:lnTo>
                  <a:pt x="4325" y="206"/>
                </a:lnTo>
                <a:lnTo>
                  <a:pt x="4269" y="131"/>
                </a:lnTo>
                <a:lnTo>
                  <a:pt x="4194" y="57"/>
                </a:lnTo>
                <a:lnTo>
                  <a:pt x="4138" y="19"/>
                </a:lnTo>
                <a:lnTo>
                  <a:pt x="4082" y="1"/>
                </a:lnTo>
                <a:close/>
                <a:moveTo>
                  <a:pt x="746" y="1306"/>
                </a:moveTo>
                <a:lnTo>
                  <a:pt x="746" y="2964"/>
                </a:lnTo>
                <a:lnTo>
                  <a:pt x="559" y="2964"/>
                </a:lnTo>
                <a:lnTo>
                  <a:pt x="448" y="2983"/>
                </a:lnTo>
                <a:lnTo>
                  <a:pt x="336" y="3020"/>
                </a:lnTo>
                <a:lnTo>
                  <a:pt x="243" y="3058"/>
                </a:lnTo>
                <a:lnTo>
                  <a:pt x="168" y="3132"/>
                </a:lnTo>
                <a:lnTo>
                  <a:pt x="93" y="3225"/>
                </a:lnTo>
                <a:lnTo>
                  <a:pt x="56" y="3319"/>
                </a:lnTo>
                <a:lnTo>
                  <a:pt x="19" y="3412"/>
                </a:lnTo>
                <a:lnTo>
                  <a:pt x="0" y="3524"/>
                </a:lnTo>
                <a:lnTo>
                  <a:pt x="0" y="4456"/>
                </a:lnTo>
                <a:lnTo>
                  <a:pt x="112" y="4437"/>
                </a:lnTo>
                <a:lnTo>
                  <a:pt x="205" y="4400"/>
                </a:lnTo>
                <a:lnTo>
                  <a:pt x="280" y="4344"/>
                </a:lnTo>
                <a:lnTo>
                  <a:pt x="373" y="4269"/>
                </a:lnTo>
                <a:lnTo>
                  <a:pt x="466" y="4195"/>
                </a:lnTo>
                <a:lnTo>
                  <a:pt x="559" y="4139"/>
                </a:lnTo>
                <a:lnTo>
                  <a:pt x="709" y="4102"/>
                </a:lnTo>
                <a:lnTo>
                  <a:pt x="876" y="4083"/>
                </a:lnTo>
                <a:lnTo>
                  <a:pt x="1044" y="4102"/>
                </a:lnTo>
                <a:lnTo>
                  <a:pt x="1175" y="4139"/>
                </a:lnTo>
                <a:lnTo>
                  <a:pt x="1286" y="4195"/>
                </a:lnTo>
                <a:lnTo>
                  <a:pt x="1380" y="4269"/>
                </a:lnTo>
                <a:lnTo>
                  <a:pt x="1454" y="4344"/>
                </a:lnTo>
                <a:lnTo>
                  <a:pt x="1529" y="4400"/>
                </a:lnTo>
                <a:lnTo>
                  <a:pt x="1622" y="4437"/>
                </a:lnTo>
                <a:lnTo>
                  <a:pt x="1734" y="4456"/>
                </a:lnTo>
                <a:lnTo>
                  <a:pt x="1846" y="4437"/>
                </a:lnTo>
                <a:lnTo>
                  <a:pt x="1939" y="4400"/>
                </a:lnTo>
                <a:lnTo>
                  <a:pt x="2107" y="4269"/>
                </a:lnTo>
                <a:lnTo>
                  <a:pt x="2200" y="4195"/>
                </a:lnTo>
                <a:lnTo>
                  <a:pt x="2293" y="4139"/>
                </a:lnTo>
                <a:lnTo>
                  <a:pt x="2442" y="4102"/>
                </a:lnTo>
                <a:lnTo>
                  <a:pt x="2610" y="4083"/>
                </a:lnTo>
                <a:lnTo>
                  <a:pt x="2778" y="4102"/>
                </a:lnTo>
                <a:lnTo>
                  <a:pt x="2908" y="4139"/>
                </a:lnTo>
                <a:lnTo>
                  <a:pt x="3020" y="4195"/>
                </a:lnTo>
                <a:lnTo>
                  <a:pt x="3094" y="4269"/>
                </a:lnTo>
                <a:lnTo>
                  <a:pt x="3262" y="4400"/>
                </a:lnTo>
                <a:lnTo>
                  <a:pt x="3355" y="4437"/>
                </a:lnTo>
                <a:lnTo>
                  <a:pt x="3467" y="4456"/>
                </a:lnTo>
                <a:lnTo>
                  <a:pt x="3579" y="4437"/>
                </a:lnTo>
                <a:lnTo>
                  <a:pt x="3672" y="4400"/>
                </a:lnTo>
                <a:lnTo>
                  <a:pt x="3840" y="4269"/>
                </a:lnTo>
                <a:lnTo>
                  <a:pt x="3933" y="4195"/>
                </a:lnTo>
                <a:lnTo>
                  <a:pt x="4026" y="4139"/>
                </a:lnTo>
                <a:lnTo>
                  <a:pt x="4176" y="4102"/>
                </a:lnTo>
                <a:lnTo>
                  <a:pt x="4343" y="4083"/>
                </a:lnTo>
                <a:lnTo>
                  <a:pt x="4511" y="4102"/>
                </a:lnTo>
                <a:lnTo>
                  <a:pt x="4642" y="4139"/>
                </a:lnTo>
                <a:lnTo>
                  <a:pt x="4753" y="4195"/>
                </a:lnTo>
                <a:lnTo>
                  <a:pt x="4828" y="4269"/>
                </a:lnTo>
                <a:lnTo>
                  <a:pt x="4921" y="4344"/>
                </a:lnTo>
                <a:lnTo>
                  <a:pt x="4996" y="4400"/>
                </a:lnTo>
                <a:lnTo>
                  <a:pt x="5089" y="4437"/>
                </a:lnTo>
                <a:lnTo>
                  <a:pt x="5201" y="4456"/>
                </a:lnTo>
                <a:lnTo>
                  <a:pt x="5201" y="3524"/>
                </a:lnTo>
                <a:lnTo>
                  <a:pt x="5182" y="3412"/>
                </a:lnTo>
                <a:lnTo>
                  <a:pt x="5163" y="3319"/>
                </a:lnTo>
                <a:lnTo>
                  <a:pt x="5108" y="3225"/>
                </a:lnTo>
                <a:lnTo>
                  <a:pt x="5033" y="3132"/>
                </a:lnTo>
                <a:lnTo>
                  <a:pt x="4958" y="3058"/>
                </a:lnTo>
                <a:lnTo>
                  <a:pt x="4865" y="3020"/>
                </a:lnTo>
                <a:lnTo>
                  <a:pt x="4753" y="2983"/>
                </a:lnTo>
                <a:lnTo>
                  <a:pt x="4642" y="2964"/>
                </a:lnTo>
                <a:lnTo>
                  <a:pt x="4455" y="2964"/>
                </a:lnTo>
                <a:lnTo>
                  <a:pt x="4455" y="1306"/>
                </a:lnTo>
                <a:lnTo>
                  <a:pt x="3710" y="1306"/>
                </a:lnTo>
                <a:lnTo>
                  <a:pt x="3710" y="2964"/>
                </a:lnTo>
                <a:lnTo>
                  <a:pt x="2983" y="2964"/>
                </a:lnTo>
                <a:lnTo>
                  <a:pt x="2983" y="1306"/>
                </a:lnTo>
                <a:lnTo>
                  <a:pt x="2237" y="1306"/>
                </a:lnTo>
                <a:lnTo>
                  <a:pt x="2237" y="2964"/>
                </a:lnTo>
                <a:lnTo>
                  <a:pt x="1491" y="2964"/>
                </a:lnTo>
                <a:lnTo>
                  <a:pt x="1491" y="1306"/>
                </a:lnTo>
                <a:close/>
                <a:moveTo>
                  <a:pt x="876" y="4456"/>
                </a:moveTo>
                <a:lnTo>
                  <a:pt x="764" y="4474"/>
                </a:lnTo>
                <a:lnTo>
                  <a:pt x="671" y="4512"/>
                </a:lnTo>
                <a:lnTo>
                  <a:pt x="578" y="4568"/>
                </a:lnTo>
                <a:lnTo>
                  <a:pt x="504" y="4642"/>
                </a:lnTo>
                <a:lnTo>
                  <a:pt x="410" y="4717"/>
                </a:lnTo>
                <a:lnTo>
                  <a:pt x="298" y="4773"/>
                </a:lnTo>
                <a:lnTo>
                  <a:pt x="168" y="4810"/>
                </a:lnTo>
                <a:lnTo>
                  <a:pt x="0" y="4828"/>
                </a:lnTo>
                <a:lnTo>
                  <a:pt x="0" y="5947"/>
                </a:lnTo>
                <a:lnTo>
                  <a:pt x="5201" y="5947"/>
                </a:lnTo>
                <a:lnTo>
                  <a:pt x="5201" y="4828"/>
                </a:lnTo>
                <a:lnTo>
                  <a:pt x="5033" y="4810"/>
                </a:lnTo>
                <a:lnTo>
                  <a:pt x="4903" y="4773"/>
                </a:lnTo>
                <a:lnTo>
                  <a:pt x="4791" y="4717"/>
                </a:lnTo>
                <a:lnTo>
                  <a:pt x="4697" y="4642"/>
                </a:lnTo>
                <a:lnTo>
                  <a:pt x="4530" y="4512"/>
                </a:lnTo>
                <a:lnTo>
                  <a:pt x="4437" y="4474"/>
                </a:lnTo>
                <a:lnTo>
                  <a:pt x="4343" y="4456"/>
                </a:lnTo>
                <a:lnTo>
                  <a:pt x="4231" y="4474"/>
                </a:lnTo>
                <a:lnTo>
                  <a:pt x="4138" y="4512"/>
                </a:lnTo>
                <a:lnTo>
                  <a:pt x="4045" y="4568"/>
                </a:lnTo>
                <a:lnTo>
                  <a:pt x="3971" y="4642"/>
                </a:lnTo>
                <a:lnTo>
                  <a:pt x="3877" y="4717"/>
                </a:lnTo>
                <a:lnTo>
                  <a:pt x="3766" y="4773"/>
                </a:lnTo>
                <a:lnTo>
                  <a:pt x="3635" y="4810"/>
                </a:lnTo>
                <a:lnTo>
                  <a:pt x="3467" y="4828"/>
                </a:lnTo>
                <a:lnTo>
                  <a:pt x="3300" y="4810"/>
                </a:lnTo>
                <a:lnTo>
                  <a:pt x="3169" y="4773"/>
                </a:lnTo>
                <a:lnTo>
                  <a:pt x="3057" y="4717"/>
                </a:lnTo>
                <a:lnTo>
                  <a:pt x="2964" y="4642"/>
                </a:lnTo>
                <a:lnTo>
                  <a:pt x="2889" y="4568"/>
                </a:lnTo>
                <a:lnTo>
                  <a:pt x="2796" y="4512"/>
                </a:lnTo>
                <a:lnTo>
                  <a:pt x="2722" y="4474"/>
                </a:lnTo>
                <a:lnTo>
                  <a:pt x="2610" y="4456"/>
                </a:lnTo>
                <a:lnTo>
                  <a:pt x="2498" y="4474"/>
                </a:lnTo>
                <a:lnTo>
                  <a:pt x="2405" y="4512"/>
                </a:lnTo>
                <a:lnTo>
                  <a:pt x="2237" y="4642"/>
                </a:lnTo>
                <a:lnTo>
                  <a:pt x="2144" y="4717"/>
                </a:lnTo>
                <a:lnTo>
                  <a:pt x="2032" y="4773"/>
                </a:lnTo>
                <a:lnTo>
                  <a:pt x="1902" y="4810"/>
                </a:lnTo>
                <a:lnTo>
                  <a:pt x="1734" y="4828"/>
                </a:lnTo>
                <a:lnTo>
                  <a:pt x="1566" y="4810"/>
                </a:lnTo>
                <a:lnTo>
                  <a:pt x="1436" y="4773"/>
                </a:lnTo>
                <a:lnTo>
                  <a:pt x="1324" y="4717"/>
                </a:lnTo>
                <a:lnTo>
                  <a:pt x="1230" y="4642"/>
                </a:lnTo>
                <a:lnTo>
                  <a:pt x="1156" y="4568"/>
                </a:lnTo>
                <a:lnTo>
                  <a:pt x="1081" y="4512"/>
                </a:lnTo>
                <a:lnTo>
                  <a:pt x="988" y="4474"/>
                </a:lnTo>
                <a:lnTo>
                  <a:pt x="876" y="4456"/>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48"/>
          <p:cNvSpPr/>
          <p:nvPr/>
        </p:nvSpPr>
        <p:spPr>
          <a:xfrm>
            <a:off x="8201563" y="3439600"/>
            <a:ext cx="95095" cy="127429"/>
          </a:xfrm>
          <a:custGeom>
            <a:avLst/>
            <a:gdLst/>
            <a:ahLst/>
            <a:cxnLst/>
            <a:rect l="l" t="t" r="r" b="b"/>
            <a:pathLst>
              <a:path w="4438" h="5947" extrusionOk="0">
                <a:moveTo>
                  <a:pt x="1101" y="1"/>
                </a:moveTo>
                <a:lnTo>
                  <a:pt x="1007" y="19"/>
                </a:lnTo>
                <a:lnTo>
                  <a:pt x="914" y="38"/>
                </a:lnTo>
                <a:lnTo>
                  <a:pt x="821" y="94"/>
                </a:lnTo>
                <a:lnTo>
                  <a:pt x="746" y="150"/>
                </a:lnTo>
                <a:lnTo>
                  <a:pt x="672" y="224"/>
                </a:lnTo>
                <a:lnTo>
                  <a:pt x="635" y="318"/>
                </a:lnTo>
                <a:lnTo>
                  <a:pt x="597" y="411"/>
                </a:lnTo>
                <a:lnTo>
                  <a:pt x="597" y="504"/>
                </a:lnTo>
                <a:lnTo>
                  <a:pt x="597" y="616"/>
                </a:lnTo>
                <a:lnTo>
                  <a:pt x="635" y="709"/>
                </a:lnTo>
                <a:lnTo>
                  <a:pt x="672" y="802"/>
                </a:lnTo>
                <a:lnTo>
                  <a:pt x="746" y="877"/>
                </a:lnTo>
                <a:lnTo>
                  <a:pt x="821" y="933"/>
                </a:lnTo>
                <a:lnTo>
                  <a:pt x="914" y="989"/>
                </a:lnTo>
                <a:lnTo>
                  <a:pt x="1007" y="1007"/>
                </a:lnTo>
                <a:lnTo>
                  <a:pt x="1101" y="1026"/>
                </a:lnTo>
                <a:lnTo>
                  <a:pt x="1212" y="1007"/>
                </a:lnTo>
                <a:lnTo>
                  <a:pt x="1306" y="989"/>
                </a:lnTo>
                <a:lnTo>
                  <a:pt x="1380" y="933"/>
                </a:lnTo>
                <a:lnTo>
                  <a:pt x="1473" y="877"/>
                </a:lnTo>
                <a:lnTo>
                  <a:pt x="1529" y="802"/>
                </a:lnTo>
                <a:lnTo>
                  <a:pt x="1567" y="709"/>
                </a:lnTo>
                <a:lnTo>
                  <a:pt x="1604" y="616"/>
                </a:lnTo>
                <a:lnTo>
                  <a:pt x="1622" y="504"/>
                </a:lnTo>
                <a:lnTo>
                  <a:pt x="1604" y="411"/>
                </a:lnTo>
                <a:lnTo>
                  <a:pt x="1567" y="318"/>
                </a:lnTo>
                <a:lnTo>
                  <a:pt x="1529" y="224"/>
                </a:lnTo>
                <a:lnTo>
                  <a:pt x="1473" y="150"/>
                </a:lnTo>
                <a:lnTo>
                  <a:pt x="1380" y="94"/>
                </a:lnTo>
                <a:lnTo>
                  <a:pt x="1306" y="38"/>
                </a:lnTo>
                <a:lnTo>
                  <a:pt x="1212" y="19"/>
                </a:lnTo>
                <a:lnTo>
                  <a:pt x="1101" y="1"/>
                </a:lnTo>
                <a:close/>
                <a:moveTo>
                  <a:pt x="858" y="1119"/>
                </a:moveTo>
                <a:lnTo>
                  <a:pt x="802" y="1138"/>
                </a:lnTo>
                <a:lnTo>
                  <a:pt x="746" y="1175"/>
                </a:lnTo>
                <a:lnTo>
                  <a:pt x="709" y="1231"/>
                </a:lnTo>
                <a:lnTo>
                  <a:pt x="1" y="2126"/>
                </a:lnTo>
                <a:lnTo>
                  <a:pt x="1" y="3244"/>
                </a:lnTo>
                <a:lnTo>
                  <a:pt x="1" y="3300"/>
                </a:lnTo>
                <a:lnTo>
                  <a:pt x="19" y="3356"/>
                </a:lnTo>
                <a:lnTo>
                  <a:pt x="75" y="3449"/>
                </a:lnTo>
                <a:lnTo>
                  <a:pt x="169" y="3505"/>
                </a:lnTo>
                <a:lnTo>
                  <a:pt x="225" y="3524"/>
                </a:lnTo>
                <a:lnTo>
                  <a:pt x="280" y="3524"/>
                </a:lnTo>
                <a:lnTo>
                  <a:pt x="374" y="3505"/>
                </a:lnTo>
                <a:lnTo>
                  <a:pt x="467" y="3449"/>
                </a:lnTo>
                <a:lnTo>
                  <a:pt x="523" y="3356"/>
                </a:lnTo>
                <a:lnTo>
                  <a:pt x="541" y="3244"/>
                </a:lnTo>
                <a:lnTo>
                  <a:pt x="541" y="2331"/>
                </a:lnTo>
                <a:lnTo>
                  <a:pt x="728" y="2088"/>
                </a:lnTo>
                <a:lnTo>
                  <a:pt x="728" y="3710"/>
                </a:lnTo>
                <a:lnTo>
                  <a:pt x="113" y="5444"/>
                </a:lnTo>
                <a:lnTo>
                  <a:pt x="94" y="5518"/>
                </a:lnTo>
                <a:lnTo>
                  <a:pt x="94" y="5593"/>
                </a:lnTo>
                <a:lnTo>
                  <a:pt x="94" y="5667"/>
                </a:lnTo>
                <a:lnTo>
                  <a:pt x="113" y="5723"/>
                </a:lnTo>
                <a:lnTo>
                  <a:pt x="150" y="5779"/>
                </a:lnTo>
                <a:lnTo>
                  <a:pt x="206" y="5835"/>
                </a:lnTo>
                <a:lnTo>
                  <a:pt x="262" y="5891"/>
                </a:lnTo>
                <a:lnTo>
                  <a:pt x="336" y="5910"/>
                </a:lnTo>
                <a:lnTo>
                  <a:pt x="411" y="5928"/>
                </a:lnTo>
                <a:lnTo>
                  <a:pt x="467" y="5947"/>
                </a:lnTo>
                <a:lnTo>
                  <a:pt x="541" y="5928"/>
                </a:lnTo>
                <a:lnTo>
                  <a:pt x="616" y="5910"/>
                </a:lnTo>
                <a:lnTo>
                  <a:pt x="672" y="5872"/>
                </a:lnTo>
                <a:lnTo>
                  <a:pt x="728" y="5816"/>
                </a:lnTo>
                <a:lnTo>
                  <a:pt x="765" y="5760"/>
                </a:lnTo>
                <a:lnTo>
                  <a:pt x="802" y="5705"/>
                </a:lnTo>
                <a:lnTo>
                  <a:pt x="1567" y="3598"/>
                </a:lnTo>
                <a:lnTo>
                  <a:pt x="1567" y="2349"/>
                </a:lnTo>
                <a:lnTo>
                  <a:pt x="1212" y="1883"/>
                </a:lnTo>
                <a:lnTo>
                  <a:pt x="1194" y="1846"/>
                </a:lnTo>
                <a:lnTo>
                  <a:pt x="1212" y="1827"/>
                </a:lnTo>
                <a:lnTo>
                  <a:pt x="1250" y="1809"/>
                </a:lnTo>
                <a:lnTo>
                  <a:pt x="1287" y="1827"/>
                </a:lnTo>
                <a:lnTo>
                  <a:pt x="2461" y="3337"/>
                </a:lnTo>
                <a:lnTo>
                  <a:pt x="2499" y="3375"/>
                </a:lnTo>
                <a:lnTo>
                  <a:pt x="2554" y="3412"/>
                </a:lnTo>
                <a:lnTo>
                  <a:pt x="2610" y="3430"/>
                </a:lnTo>
                <a:lnTo>
                  <a:pt x="2760" y="3430"/>
                </a:lnTo>
                <a:lnTo>
                  <a:pt x="2853" y="3375"/>
                </a:lnTo>
                <a:lnTo>
                  <a:pt x="2890" y="3337"/>
                </a:lnTo>
                <a:lnTo>
                  <a:pt x="2927" y="3281"/>
                </a:lnTo>
                <a:lnTo>
                  <a:pt x="2965" y="3188"/>
                </a:lnTo>
                <a:lnTo>
                  <a:pt x="2946" y="3076"/>
                </a:lnTo>
                <a:lnTo>
                  <a:pt x="2927" y="3039"/>
                </a:lnTo>
                <a:lnTo>
                  <a:pt x="2909" y="2983"/>
                </a:lnTo>
                <a:lnTo>
                  <a:pt x="1511" y="1212"/>
                </a:lnTo>
                <a:lnTo>
                  <a:pt x="1455" y="1175"/>
                </a:lnTo>
                <a:lnTo>
                  <a:pt x="1417" y="1138"/>
                </a:lnTo>
                <a:lnTo>
                  <a:pt x="1362" y="1119"/>
                </a:lnTo>
                <a:close/>
                <a:moveTo>
                  <a:pt x="1641" y="3654"/>
                </a:moveTo>
                <a:lnTo>
                  <a:pt x="1268" y="4679"/>
                </a:lnTo>
                <a:lnTo>
                  <a:pt x="1697" y="5705"/>
                </a:lnTo>
                <a:lnTo>
                  <a:pt x="1716" y="5779"/>
                </a:lnTo>
                <a:lnTo>
                  <a:pt x="1772" y="5835"/>
                </a:lnTo>
                <a:lnTo>
                  <a:pt x="1828" y="5872"/>
                </a:lnTo>
                <a:lnTo>
                  <a:pt x="1883" y="5910"/>
                </a:lnTo>
                <a:lnTo>
                  <a:pt x="1958" y="5928"/>
                </a:lnTo>
                <a:lnTo>
                  <a:pt x="2033" y="5947"/>
                </a:lnTo>
                <a:lnTo>
                  <a:pt x="2107" y="5928"/>
                </a:lnTo>
                <a:lnTo>
                  <a:pt x="2182" y="5910"/>
                </a:lnTo>
                <a:lnTo>
                  <a:pt x="2238" y="5872"/>
                </a:lnTo>
                <a:lnTo>
                  <a:pt x="2294" y="5835"/>
                </a:lnTo>
                <a:lnTo>
                  <a:pt x="2349" y="5779"/>
                </a:lnTo>
                <a:lnTo>
                  <a:pt x="2368" y="5705"/>
                </a:lnTo>
                <a:lnTo>
                  <a:pt x="2387" y="5649"/>
                </a:lnTo>
                <a:lnTo>
                  <a:pt x="2405" y="5574"/>
                </a:lnTo>
                <a:lnTo>
                  <a:pt x="2405" y="5500"/>
                </a:lnTo>
                <a:lnTo>
                  <a:pt x="2368" y="5425"/>
                </a:lnTo>
                <a:lnTo>
                  <a:pt x="1641" y="3654"/>
                </a:lnTo>
                <a:close/>
                <a:moveTo>
                  <a:pt x="2965" y="3393"/>
                </a:moveTo>
                <a:lnTo>
                  <a:pt x="2909" y="3449"/>
                </a:lnTo>
                <a:lnTo>
                  <a:pt x="2815" y="3505"/>
                </a:lnTo>
                <a:lnTo>
                  <a:pt x="4269" y="5891"/>
                </a:lnTo>
                <a:lnTo>
                  <a:pt x="4307" y="5928"/>
                </a:lnTo>
                <a:lnTo>
                  <a:pt x="4325" y="5947"/>
                </a:lnTo>
                <a:lnTo>
                  <a:pt x="4363" y="5947"/>
                </a:lnTo>
                <a:lnTo>
                  <a:pt x="4400" y="5928"/>
                </a:lnTo>
                <a:lnTo>
                  <a:pt x="4418" y="5910"/>
                </a:lnTo>
                <a:lnTo>
                  <a:pt x="4437" y="5872"/>
                </a:lnTo>
                <a:lnTo>
                  <a:pt x="4437" y="5835"/>
                </a:lnTo>
                <a:lnTo>
                  <a:pt x="4437" y="5798"/>
                </a:lnTo>
                <a:lnTo>
                  <a:pt x="2965" y="3393"/>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48"/>
          <p:cNvSpPr/>
          <p:nvPr/>
        </p:nvSpPr>
        <p:spPr>
          <a:xfrm>
            <a:off x="8185601" y="1302136"/>
            <a:ext cx="127022" cy="127429"/>
          </a:xfrm>
          <a:custGeom>
            <a:avLst/>
            <a:gdLst/>
            <a:ahLst/>
            <a:cxnLst/>
            <a:rect l="l" t="t" r="r" b="b"/>
            <a:pathLst>
              <a:path w="5928" h="5947" extrusionOk="0">
                <a:moveTo>
                  <a:pt x="5070" y="1"/>
                </a:moveTo>
                <a:lnTo>
                  <a:pt x="5033" y="19"/>
                </a:lnTo>
                <a:lnTo>
                  <a:pt x="4996" y="57"/>
                </a:lnTo>
                <a:lnTo>
                  <a:pt x="4977" y="94"/>
                </a:lnTo>
                <a:lnTo>
                  <a:pt x="4958" y="150"/>
                </a:lnTo>
                <a:lnTo>
                  <a:pt x="4958" y="411"/>
                </a:lnTo>
                <a:lnTo>
                  <a:pt x="4977" y="467"/>
                </a:lnTo>
                <a:lnTo>
                  <a:pt x="4996" y="504"/>
                </a:lnTo>
                <a:lnTo>
                  <a:pt x="5033" y="541"/>
                </a:lnTo>
                <a:lnTo>
                  <a:pt x="5070" y="560"/>
                </a:lnTo>
                <a:lnTo>
                  <a:pt x="5145" y="560"/>
                </a:lnTo>
                <a:lnTo>
                  <a:pt x="5201" y="523"/>
                </a:lnTo>
                <a:lnTo>
                  <a:pt x="5219" y="485"/>
                </a:lnTo>
                <a:lnTo>
                  <a:pt x="5238" y="411"/>
                </a:lnTo>
                <a:lnTo>
                  <a:pt x="5238" y="131"/>
                </a:lnTo>
                <a:lnTo>
                  <a:pt x="5219" y="75"/>
                </a:lnTo>
                <a:lnTo>
                  <a:pt x="5201" y="38"/>
                </a:lnTo>
                <a:lnTo>
                  <a:pt x="5145" y="1"/>
                </a:lnTo>
                <a:close/>
                <a:moveTo>
                  <a:pt x="4548" y="206"/>
                </a:moveTo>
                <a:lnTo>
                  <a:pt x="4511" y="243"/>
                </a:lnTo>
                <a:lnTo>
                  <a:pt x="4474" y="299"/>
                </a:lnTo>
                <a:lnTo>
                  <a:pt x="4474" y="336"/>
                </a:lnTo>
                <a:lnTo>
                  <a:pt x="4474" y="392"/>
                </a:lnTo>
                <a:lnTo>
                  <a:pt x="4511" y="448"/>
                </a:lnTo>
                <a:lnTo>
                  <a:pt x="4697" y="634"/>
                </a:lnTo>
                <a:lnTo>
                  <a:pt x="4753" y="672"/>
                </a:lnTo>
                <a:lnTo>
                  <a:pt x="4865" y="672"/>
                </a:lnTo>
                <a:lnTo>
                  <a:pt x="4902" y="634"/>
                </a:lnTo>
                <a:lnTo>
                  <a:pt x="4940" y="597"/>
                </a:lnTo>
                <a:lnTo>
                  <a:pt x="4940" y="541"/>
                </a:lnTo>
                <a:lnTo>
                  <a:pt x="4940" y="485"/>
                </a:lnTo>
                <a:lnTo>
                  <a:pt x="4902" y="448"/>
                </a:lnTo>
                <a:lnTo>
                  <a:pt x="4697" y="243"/>
                </a:lnTo>
                <a:lnTo>
                  <a:pt x="4660" y="206"/>
                </a:lnTo>
                <a:close/>
                <a:moveTo>
                  <a:pt x="5536" y="206"/>
                </a:moveTo>
                <a:lnTo>
                  <a:pt x="5499" y="243"/>
                </a:lnTo>
                <a:lnTo>
                  <a:pt x="5294" y="448"/>
                </a:lnTo>
                <a:lnTo>
                  <a:pt x="5256" y="485"/>
                </a:lnTo>
                <a:lnTo>
                  <a:pt x="5256" y="541"/>
                </a:lnTo>
                <a:lnTo>
                  <a:pt x="5256" y="597"/>
                </a:lnTo>
                <a:lnTo>
                  <a:pt x="5294" y="634"/>
                </a:lnTo>
                <a:lnTo>
                  <a:pt x="5350" y="672"/>
                </a:lnTo>
                <a:lnTo>
                  <a:pt x="5443" y="672"/>
                </a:lnTo>
                <a:lnTo>
                  <a:pt x="5499" y="634"/>
                </a:lnTo>
                <a:lnTo>
                  <a:pt x="5685" y="448"/>
                </a:lnTo>
                <a:lnTo>
                  <a:pt x="5722" y="392"/>
                </a:lnTo>
                <a:lnTo>
                  <a:pt x="5722" y="336"/>
                </a:lnTo>
                <a:lnTo>
                  <a:pt x="5722" y="299"/>
                </a:lnTo>
                <a:lnTo>
                  <a:pt x="5685" y="243"/>
                </a:lnTo>
                <a:lnTo>
                  <a:pt x="5648" y="206"/>
                </a:lnTo>
                <a:close/>
                <a:moveTo>
                  <a:pt x="5517" y="690"/>
                </a:moveTo>
                <a:lnTo>
                  <a:pt x="5462" y="709"/>
                </a:lnTo>
                <a:lnTo>
                  <a:pt x="5424" y="746"/>
                </a:lnTo>
                <a:lnTo>
                  <a:pt x="5387" y="784"/>
                </a:lnTo>
                <a:lnTo>
                  <a:pt x="5387" y="840"/>
                </a:lnTo>
                <a:lnTo>
                  <a:pt x="5387" y="895"/>
                </a:lnTo>
                <a:lnTo>
                  <a:pt x="5424" y="933"/>
                </a:lnTo>
                <a:lnTo>
                  <a:pt x="5462" y="970"/>
                </a:lnTo>
                <a:lnTo>
                  <a:pt x="5853" y="970"/>
                </a:lnTo>
                <a:lnTo>
                  <a:pt x="5890" y="933"/>
                </a:lnTo>
                <a:lnTo>
                  <a:pt x="5928" y="895"/>
                </a:lnTo>
                <a:lnTo>
                  <a:pt x="5928" y="840"/>
                </a:lnTo>
                <a:lnTo>
                  <a:pt x="5928" y="784"/>
                </a:lnTo>
                <a:lnTo>
                  <a:pt x="5890" y="746"/>
                </a:lnTo>
                <a:lnTo>
                  <a:pt x="5853" y="709"/>
                </a:lnTo>
                <a:lnTo>
                  <a:pt x="5797" y="690"/>
                </a:lnTo>
                <a:close/>
                <a:moveTo>
                  <a:pt x="5387" y="989"/>
                </a:moveTo>
                <a:lnTo>
                  <a:pt x="5350" y="1007"/>
                </a:lnTo>
                <a:lnTo>
                  <a:pt x="5294" y="1026"/>
                </a:lnTo>
                <a:lnTo>
                  <a:pt x="5256" y="1082"/>
                </a:lnTo>
                <a:lnTo>
                  <a:pt x="5256" y="1138"/>
                </a:lnTo>
                <a:lnTo>
                  <a:pt x="5256" y="1194"/>
                </a:lnTo>
                <a:lnTo>
                  <a:pt x="5294" y="1231"/>
                </a:lnTo>
                <a:lnTo>
                  <a:pt x="5499" y="1436"/>
                </a:lnTo>
                <a:lnTo>
                  <a:pt x="5536" y="1455"/>
                </a:lnTo>
                <a:lnTo>
                  <a:pt x="5592" y="1473"/>
                </a:lnTo>
                <a:lnTo>
                  <a:pt x="5648" y="1455"/>
                </a:lnTo>
                <a:lnTo>
                  <a:pt x="5685" y="1436"/>
                </a:lnTo>
                <a:lnTo>
                  <a:pt x="5722" y="1380"/>
                </a:lnTo>
                <a:lnTo>
                  <a:pt x="5722" y="1324"/>
                </a:lnTo>
                <a:lnTo>
                  <a:pt x="5722" y="1268"/>
                </a:lnTo>
                <a:lnTo>
                  <a:pt x="5685" y="1231"/>
                </a:lnTo>
                <a:lnTo>
                  <a:pt x="5499" y="1026"/>
                </a:lnTo>
                <a:lnTo>
                  <a:pt x="5443" y="1007"/>
                </a:lnTo>
                <a:lnTo>
                  <a:pt x="5387" y="989"/>
                </a:lnTo>
                <a:close/>
                <a:moveTo>
                  <a:pt x="2106" y="2051"/>
                </a:moveTo>
                <a:lnTo>
                  <a:pt x="2162" y="2088"/>
                </a:lnTo>
                <a:lnTo>
                  <a:pt x="2200" y="2163"/>
                </a:lnTo>
                <a:lnTo>
                  <a:pt x="2218" y="2238"/>
                </a:lnTo>
                <a:lnTo>
                  <a:pt x="2200" y="2293"/>
                </a:lnTo>
                <a:lnTo>
                  <a:pt x="2162" y="2368"/>
                </a:lnTo>
                <a:lnTo>
                  <a:pt x="2106" y="2405"/>
                </a:lnTo>
                <a:lnTo>
                  <a:pt x="2032" y="2405"/>
                </a:lnTo>
                <a:lnTo>
                  <a:pt x="1883" y="2424"/>
                </a:lnTo>
                <a:lnTo>
                  <a:pt x="1752" y="2480"/>
                </a:lnTo>
                <a:lnTo>
                  <a:pt x="1622" y="2536"/>
                </a:lnTo>
                <a:lnTo>
                  <a:pt x="1510" y="2629"/>
                </a:lnTo>
                <a:lnTo>
                  <a:pt x="1417" y="2741"/>
                </a:lnTo>
                <a:lnTo>
                  <a:pt x="1361" y="2871"/>
                </a:lnTo>
                <a:lnTo>
                  <a:pt x="1305" y="3002"/>
                </a:lnTo>
                <a:lnTo>
                  <a:pt x="1286" y="3151"/>
                </a:lnTo>
                <a:lnTo>
                  <a:pt x="1286" y="3225"/>
                </a:lnTo>
                <a:lnTo>
                  <a:pt x="1249" y="3281"/>
                </a:lnTo>
                <a:lnTo>
                  <a:pt x="1174" y="3319"/>
                </a:lnTo>
                <a:lnTo>
                  <a:pt x="1100" y="3337"/>
                </a:lnTo>
                <a:lnTo>
                  <a:pt x="1044" y="3319"/>
                </a:lnTo>
                <a:lnTo>
                  <a:pt x="969" y="3281"/>
                </a:lnTo>
                <a:lnTo>
                  <a:pt x="932" y="3225"/>
                </a:lnTo>
                <a:lnTo>
                  <a:pt x="932" y="3151"/>
                </a:lnTo>
                <a:lnTo>
                  <a:pt x="932" y="3039"/>
                </a:lnTo>
                <a:lnTo>
                  <a:pt x="951" y="2927"/>
                </a:lnTo>
                <a:lnTo>
                  <a:pt x="1007" y="2722"/>
                </a:lnTo>
                <a:lnTo>
                  <a:pt x="1118" y="2536"/>
                </a:lnTo>
                <a:lnTo>
                  <a:pt x="1249" y="2368"/>
                </a:lnTo>
                <a:lnTo>
                  <a:pt x="1417" y="2238"/>
                </a:lnTo>
                <a:lnTo>
                  <a:pt x="1603" y="2126"/>
                </a:lnTo>
                <a:lnTo>
                  <a:pt x="1808" y="2070"/>
                </a:lnTo>
                <a:lnTo>
                  <a:pt x="1920" y="2051"/>
                </a:lnTo>
                <a:close/>
                <a:moveTo>
                  <a:pt x="4902" y="840"/>
                </a:moveTo>
                <a:lnTo>
                  <a:pt x="4306" y="1436"/>
                </a:lnTo>
                <a:lnTo>
                  <a:pt x="3989" y="1119"/>
                </a:lnTo>
                <a:lnTo>
                  <a:pt x="3952" y="1082"/>
                </a:lnTo>
                <a:lnTo>
                  <a:pt x="3896" y="1063"/>
                </a:lnTo>
                <a:lnTo>
                  <a:pt x="3803" y="1045"/>
                </a:lnTo>
                <a:lnTo>
                  <a:pt x="3691" y="1063"/>
                </a:lnTo>
                <a:lnTo>
                  <a:pt x="3653" y="1082"/>
                </a:lnTo>
                <a:lnTo>
                  <a:pt x="3598" y="1119"/>
                </a:lnTo>
                <a:lnTo>
                  <a:pt x="3392" y="1324"/>
                </a:lnTo>
                <a:lnTo>
                  <a:pt x="3169" y="1231"/>
                </a:lnTo>
                <a:lnTo>
                  <a:pt x="2927" y="1175"/>
                </a:lnTo>
                <a:lnTo>
                  <a:pt x="2666" y="1138"/>
                </a:lnTo>
                <a:lnTo>
                  <a:pt x="2405" y="1119"/>
                </a:lnTo>
                <a:lnTo>
                  <a:pt x="2162" y="1119"/>
                </a:lnTo>
                <a:lnTo>
                  <a:pt x="1920" y="1156"/>
                </a:lnTo>
                <a:lnTo>
                  <a:pt x="1696" y="1231"/>
                </a:lnTo>
                <a:lnTo>
                  <a:pt x="1473" y="1306"/>
                </a:lnTo>
                <a:lnTo>
                  <a:pt x="1249" y="1399"/>
                </a:lnTo>
                <a:lnTo>
                  <a:pt x="1063" y="1529"/>
                </a:lnTo>
                <a:lnTo>
                  <a:pt x="876" y="1660"/>
                </a:lnTo>
                <a:lnTo>
                  <a:pt x="708" y="1827"/>
                </a:lnTo>
                <a:lnTo>
                  <a:pt x="541" y="1995"/>
                </a:lnTo>
                <a:lnTo>
                  <a:pt x="410" y="2182"/>
                </a:lnTo>
                <a:lnTo>
                  <a:pt x="280" y="2387"/>
                </a:lnTo>
                <a:lnTo>
                  <a:pt x="186" y="2592"/>
                </a:lnTo>
                <a:lnTo>
                  <a:pt x="112" y="2815"/>
                </a:lnTo>
                <a:lnTo>
                  <a:pt x="37" y="3039"/>
                </a:lnTo>
                <a:lnTo>
                  <a:pt x="0" y="3281"/>
                </a:lnTo>
                <a:lnTo>
                  <a:pt x="0" y="3524"/>
                </a:lnTo>
                <a:lnTo>
                  <a:pt x="0" y="3766"/>
                </a:lnTo>
                <a:lnTo>
                  <a:pt x="37" y="4008"/>
                </a:lnTo>
                <a:lnTo>
                  <a:pt x="112" y="4251"/>
                </a:lnTo>
                <a:lnTo>
                  <a:pt x="186" y="4474"/>
                </a:lnTo>
                <a:lnTo>
                  <a:pt x="280" y="4679"/>
                </a:lnTo>
                <a:lnTo>
                  <a:pt x="410" y="4884"/>
                </a:lnTo>
                <a:lnTo>
                  <a:pt x="541" y="5071"/>
                </a:lnTo>
                <a:lnTo>
                  <a:pt x="708" y="5239"/>
                </a:lnTo>
                <a:lnTo>
                  <a:pt x="876" y="5388"/>
                </a:lnTo>
                <a:lnTo>
                  <a:pt x="1063" y="5537"/>
                </a:lnTo>
                <a:lnTo>
                  <a:pt x="1249" y="5649"/>
                </a:lnTo>
                <a:lnTo>
                  <a:pt x="1473" y="5742"/>
                </a:lnTo>
                <a:lnTo>
                  <a:pt x="1696" y="5835"/>
                </a:lnTo>
                <a:lnTo>
                  <a:pt x="1920" y="5891"/>
                </a:lnTo>
                <a:lnTo>
                  <a:pt x="2162" y="5928"/>
                </a:lnTo>
                <a:lnTo>
                  <a:pt x="2405" y="5947"/>
                </a:lnTo>
                <a:lnTo>
                  <a:pt x="2647" y="5928"/>
                </a:lnTo>
                <a:lnTo>
                  <a:pt x="2889" y="5891"/>
                </a:lnTo>
                <a:lnTo>
                  <a:pt x="3132" y="5835"/>
                </a:lnTo>
                <a:lnTo>
                  <a:pt x="3355" y="5742"/>
                </a:lnTo>
                <a:lnTo>
                  <a:pt x="3560" y="5649"/>
                </a:lnTo>
                <a:lnTo>
                  <a:pt x="3765" y="5537"/>
                </a:lnTo>
                <a:lnTo>
                  <a:pt x="3952" y="5388"/>
                </a:lnTo>
                <a:lnTo>
                  <a:pt x="4119" y="5239"/>
                </a:lnTo>
                <a:lnTo>
                  <a:pt x="4269" y="5071"/>
                </a:lnTo>
                <a:lnTo>
                  <a:pt x="4418" y="4884"/>
                </a:lnTo>
                <a:lnTo>
                  <a:pt x="4530" y="4679"/>
                </a:lnTo>
                <a:lnTo>
                  <a:pt x="4623" y="4474"/>
                </a:lnTo>
                <a:lnTo>
                  <a:pt x="4716" y="4251"/>
                </a:lnTo>
                <a:lnTo>
                  <a:pt x="4772" y="4008"/>
                </a:lnTo>
                <a:lnTo>
                  <a:pt x="4809" y="3766"/>
                </a:lnTo>
                <a:lnTo>
                  <a:pt x="4828" y="3524"/>
                </a:lnTo>
                <a:lnTo>
                  <a:pt x="4809" y="3263"/>
                </a:lnTo>
                <a:lnTo>
                  <a:pt x="4772" y="3002"/>
                </a:lnTo>
                <a:lnTo>
                  <a:pt x="4697" y="2759"/>
                </a:lnTo>
                <a:lnTo>
                  <a:pt x="4604" y="2536"/>
                </a:lnTo>
                <a:lnTo>
                  <a:pt x="4809" y="2331"/>
                </a:lnTo>
                <a:lnTo>
                  <a:pt x="4846" y="2293"/>
                </a:lnTo>
                <a:lnTo>
                  <a:pt x="4865" y="2238"/>
                </a:lnTo>
                <a:lnTo>
                  <a:pt x="4884" y="2144"/>
                </a:lnTo>
                <a:lnTo>
                  <a:pt x="4865" y="2032"/>
                </a:lnTo>
                <a:lnTo>
                  <a:pt x="4846" y="1977"/>
                </a:lnTo>
                <a:lnTo>
                  <a:pt x="4809" y="1939"/>
                </a:lnTo>
                <a:lnTo>
                  <a:pt x="4511" y="1622"/>
                </a:lnTo>
                <a:lnTo>
                  <a:pt x="5107" y="1026"/>
                </a:lnTo>
                <a:lnTo>
                  <a:pt x="4902" y="84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48"/>
          <p:cNvSpPr/>
          <p:nvPr/>
        </p:nvSpPr>
        <p:spPr>
          <a:xfrm>
            <a:off x="7807874" y="1302136"/>
            <a:ext cx="143414" cy="111466"/>
          </a:xfrm>
          <a:custGeom>
            <a:avLst/>
            <a:gdLst/>
            <a:ahLst/>
            <a:cxnLst/>
            <a:rect l="l" t="t" r="r" b="b"/>
            <a:pathLst>
              <a:path w="6693" h="5202" extrusionOk="0">
                <a:moveTo>
                  <a:pt x="318" y="1"/>
                </a:moveTo>
                <a:lnTo>
                  <a:pt x="243" y="19"/>
                </a:lnTo>
                <a:lnTo>
                  <a:pt x="187" y="57"/>
                </a:lnTo>
                <a:lnTo>
                  <a:pt x="131" y="94"/>
                </a:lnTo>
                <a:lnTo>
                  <a:pt x="75" y="150"/>
                </a:lnTo>
                <a:lnTo>
                  <a:pt x="38" y="206"/>
                </a:lnTo>
                <a:lnTo>
                  <a:pt x="19" y="280"/>
                </a:lnTo>
                <a:lnTo>
                  <a:pt x="1" y="355"/>
                </a:lnTo>
                <a:lnTo>
                  <a:pt x="1" y="4269"/>
                </a:lnTo>
                <a:lnTo>
                  <a:pt x="19" y="4344"/>
                </a:lnTo>
                <a:lnTo>
                  <a:pt x="38" y="4418"/>
                </a:lnTo>
                <a:lnTo>
                  <a:pt x="57" y="4474"/>
                </a:lnTo>
                <a:lnTo>
                  <a:pt x="113" y="4530"/>
                </a:lnTo>
                <a:lnTo>
                  <a:pt x="150" y="4568"/>
                </a:lnTo>
                <a:lnTo>
                  <a:pt x="224" y="4605"/>
                </a:lnTo>
                <a:lnTo>
                  <a:pt x="280" y="4623"/>
                </a:lnTo>
                <a:lnTo>
                  <a:pt x="355" y="4642"/>
                </a:lnTo>
                <a:lnTo>
                  <a:pt x="877" y="4679"/>
                </a:lnTo>
                <a:lnTo>
                  <a:pt x="1194" y="4717"/>
                </a:lnTo>
                <a:lnTo>
                  <a:pt x="1529" y="4773"/>
                </a:lnTo>
                <a:lnTo>
                  <a:pt x="1883" y="4828"/>
                </a:lnTo>
                <a:lnTo>
                  <a:pt x="2238" y="4922"/>
                </a:lnTo>
                <a:lnTo>
                  <a:pt x="2573" y="5034"/>
                </a:lnTo>
                <a:lnTo>
                  <a:pt x="2890" y="5183"/>
                </a:lnTo>
                <a:lnTo>
                  <a:pt x="2946" y="5201"/>
                </a:lnTo>
                <a:lnTo>
                  <a:pt x="2983" y="5201"/>
                </a:lnTo>
                <a:lnTo>
                  <a:pt x="3076" y="5164"/>
                </a:lnTo>
                <a:lnTo>
                  <a:pt x="3114" y="5145"/>
                </a:lnTo>
                <a:lnTo>
                  <a:pt x="3132" y="5108"/>
                </a:lnTo>
                <a:lnTo>
                  <a:pt x="3151" y="5071"/>
                </a:lnTo>
                <a:lnTo>
                  <a:pt x="3170" y="5015"/>
                </a:lnTo>
                <a:lnTo>
                  <a:pt x="3170" y="802"/>
                </a:lnTo>
                <a:lnTo>
                  <a:pt x="3151" y="746"/>
                </a:lnTo>
                <a:lnTo>
                  <a:pt x="3132" y="709"/>
                </a:lnTo>
                <a:lnTo>
                  <a:pt x="3114" y="672"/>
                </a:lnTo>
                <a:lnTo>
                  <a:pt x="3076" y="653"/>
                </a:lnTo>
                <a:lnTo>
                  <a:pt x="2927" y="560"/>
                </a:lnTo>
                <a:lnTo>
                  <a:pt x="2759" y="485"/>
                </a:lnTo>
                <a:lnTo>
                  <a:pt x="2424" y="355"/>
                </a:lnTo>
                <a:lnTo>
                  <a:pt x="2051" y="243"/>
                </a:lnTo>
                <a:lnTo>
                  <a:pt x="1678" y="150"/>
                </a:lnTo>
                <a:lnTo>
                  <a:pt x="1324" y="94"/>
                </a:lnTo>
                <a:lnTo>
                  <a:pt x="970" y="57"/>
                </a:lnTo>
                <a:lnTo>
                  <a:pt x="392" y="1"/>
                </a:lnTo>
                <a:close/>
                <a:moveTo>
                  <a:pt x="6301" y="1"/>
                </a:moveTo>
                <a:lnTo>
                  <a:pt x="5723" y="57"/>
                </a:lnTo>
                <a:lnTo>
                  <a:pt x="5369" y="94"/>
                </a:lnTo>
                <a:lnTo>
                  <a:pt x="5015" y="150"/>
                </a:lnTo>
                <a:lnTo>
                  <a:pt x="4642" y="243"/>
                </a:lnTo>
                <a:lnTo>
                  <a:pt x="4269" y="355"/>
                </a:lnTo>
                <a:lnTo>
                  <a:pt x="3934" y="485"/>
                </a:lnTo>
                <a:lnTo>
                  <a:pt x="3766" y="560"/>
                </a:lnTo>
                <a:lnTo>
                  <a:pt x="3617" y="653"/>
                </a:lnTo>
                <a:lnTo>
                  <a:pt x="3580" y="672"/>
                </a:lnTo>
                <a:lnTo>
                  <a:pt x="3561" y="709"/>
                </a:lnTo>
                <a:lnTo>
                  <a:pt x="3542" y="746"/>
                </a:lnTo>
                <a:lnTo>
                  <a:pt x="3542" y="802"/>
                </a:lnTo>
                <a:lnTo>
                  <a:pt x="3542" y="5015"/>
                </a:lnTo>
                <a:lnTo>
                  <a:pt x="3542" y="5071"/>
                </a:lnTo>
                <a:lnTo>
                  <a:pt x="3561" y="5108"/>
                </a:lnTo>
                <a:lnTo>
                  <a:pt x="3580" y="5145"/>
                </a:lnTo>
                <a:lnTo>
                  <a:pt x="3617" y="5164"/>
                </a:lnTo>
                <a:lnTo>
                  <a:pt x="3710" y="5201"/>
                </a:lnTo>
                <a:lnTo>
                  <a:pt x="3747" y="5201"/>
                </a:lnTo>
                <a:lnTo>
                  <a:pt x="3803" y="5183"/>
                </a:lnTo>
                <a:lnTo>
                  <a:pt x="4120" y="5034"/>
                </a:lnTo>
                <a:lnTo>
                  <a:pt x="4456" y="4922"/>
                </a:lnTo>
                <a:lnTo>
                  <a:pt x="4810" y="4828"/>
                </a:lnTo>
                <a:lnTo>
                  <a:pt x="5164" y="4773"/>
                </a:lnTo>
                <a:lnTo>
                  <a:pt x="5500" y="4717"/>
                </a:lnTo>
                <a:lnTo>
                  <a:pt x="5816" y="4679"/>
                </a:lnTo>
                <a:lnTo>
                  <a:pt x="6338" y="4642"/>
                </a:lnTo>
                <a:lnTo>
                  <a:pt x="6413" y="4623"/>
                </a:lnTo>
                <a:lnTo>
                  <a:pt x="6469" y="4605"/>
                </a:lnTo>
                <a:lnTo>
                  <a:pt x="6543" y="4568"/>
                </a:lnTo>
                <a:lnTo>
                  <a:pt x="6581" y="4530"/>
                </a:lnTo>
                <a:lnTo>
                  <a:pt x="6637" y="4474"/>
                </a:lnTo>
                <a:lnTo>
                  <a:pt x="6655" y="4418"/>
                </a:lnTo>
                <a:lnTo>
                  <a:pt x="6674" y="4344"/>
                </a:lnTo>
                <a:lnTo>
                  <a:pt x="6692" y="4269"/>
                </a:lnTo>
                <a:lnTo>
                  <a:pt x="6692" y="355"/>
                </a:lnTo>
                <a:lnTo>
                  <a:pt x="6674" y="280"/>
                </a:lnTo>
                <a:lnTo>
                  <a:pt x="6655" y="206"/>
                </a:lnTo>
                <a:lnTo>
                  <a:pt x="6618" y="150"/>
                </a:lnTo>
                <a:lnTo>
                  <a:pt x="6581" y="94"/>
                </a:lnTo>
                <a:lnTo>
                  <a:pt x="6506" y="57"/>
                </a:lnTo>
                <a:lnTo>
                  <a:pt x="6450" y="19"/>
                </a:lnTo>
                <a:lnTo>
                  <a:pt x="6376"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48"/>
          <p:cNvSpPr/>
          <p:nvPr/>
        </p:nvSpPr>
        <p:spPr>
          <a:xfrm>
            <a:off x="7511130" y="1302136"/>
            <a:ext cx="111444" cy="127429"/>
          </a:xfrm>
          <a:custGeom>
            <a:avLst/>
            <a:gdLst/>
            <a:ahLst/>
            <a:cxnLst/>
            <a:rect l="l" t="t" r="r" b="b"/>
            <a:pathLst>
              <a:path w="5201" h="5947" extrusionOk="0">
                <a:moveTo>
                  <a:pt x="4008" y="1492"/>
                </a:moveTo>
                <a:lnTo>
                  <a:pt x="4064" y="1511"/>
                </a:lnTo>
                <a:lnTo>
                  <a:pt x="4083" y="1548"/>
                </a:lnTo>
                <a:lnTo>
                  <a:pt x="4083" y="1790"/>
                </a:lnTo>
                <a:lnTo>
                  <a:pt x="4064" y="1827"/>
                </a:lnTo>
                <a:lnTo>
                  <a:pt x="4008" y="1865"/>
                </a:lnTo>
                <a:lnTo>
                  <a:pt x="1547" y="1865"/>
                </a:lnTo>
                <a:lnTo>
                  <a:pt x="1510" y="1827"/>
                </a:lnTo>
                <a:lnTo>
                  <a:pt x="1473" y="1790"/>
                </a:lnTo>
                <a:lnTo>
                  <a:pt x="1473" y="1548"/>
                </a:lnTo>
                <a:lnTo>
                  <a:pt x="1510" y="1511"/>
                </a:lnTo>
                <a:lnTo>
                  <a:pt x="1547" y="1492"/>
                </a:lnTo>
                <a:close/>
                <a:moveTo>
                  <a:pt x="4008" y="2238"/>
                </a:moveTo>
                <a:lnTo>
                  <a:pt x="4064" y="2256"/>
                </a:lnTo>
                <a:lnTo>
                  <a:pt x="4083" y="2293"/>
                </a:lnTo>
                <a:lnTo>
                  <a:pt x="4083" y="2536"/>
                </a:lnTo>
                <a:lnTo>
                  <a:pt x="4064" y="2573"/>
                </a:lnTo>
                <a:lnTo>
                  <a:pt x="4008" y="2592"/>
                </a:lnTo>
                <a:lnTo>
                  <a:pt x="1547" y="2592"/>
                </a:lnTo>
                <a:lnTo>
                  <a:pt x="1510" y="2573"/>
                </a:lnTo>
                <a:lnTo>
                  <a:pt x="1473" y="2536"/>
                </a:lnTo>
                <a:lnTo>
                  <a:pt x="1473" y="2293"/>
                </a:lnTo>
                <a:lnTo>
                  <a:pt x="1510" y="2256"/>
                </a:lnTo>
                <a:lnTo>
                  <a:pt x="1547" y="2238"/>
                </a:lnTo>
                <a:close/>
                <a:moveTo>
                  <a:pt x="4418" y="4456"/>
                </a:moveTo>
                <a:lnTo>
                  <a:pt x="4399" y="4828"/>
                </a:lnTo>
                <a:lnTo>
                  <a:pt x="4418" y="5201"/>
                </a:lnTo>
                <a:lnTo>
                  <a:pt x="1100" y="5201"/>
                </a:lnTo>
                <a:lnTo>
                  <a:pt x="1026" y="5183"/>
                </a:lnTo>
                <a:lnTo>
                  <a:pt x="970" y="5164"/>
                </a:lnTo>
                <a:lnTo>
                  <a:pt x="895" y="5127"/>
                </a:lnTo>
                <a:lnTo>
                  <a:pt x="839" y="5089"/>
                </a:lnTo>
                <a:lnTo>
                  <a:pt x="802" y="5034"/>
                </a:lnTo>
                <a:lnTo>
                  <a:pt x="765" y="4978"/>
                </a:lnTo>
                <a:lnTo>
                  <a:pt x="746" y="4903"/>
                </a:lnTo>
                <a:lnTo>
                  <a:pt x="746" y="4828"/>
                </a:lnTo>
                <a:lnTo>
                  <a:pt x="746" y="4754"/>
                </a:lnTo>
                <a:lnTo>
                  <a:pt x="765" y="4679"/>
                </a:lnTo>
                <a:lnTo>
                  <a:pt x="802" y="4623"/>
                </a:lnTo>
                <a:lnTo>
                  <a:pt x="839" y="4568"/>
                </a:lnTo>
                <a:lnTo>
                  <a:pt x="895" y="4512"/>
                </a:lnTo>
                <a:lnTo>
                  <a:pt x="970" y="4493"/>
                </a:lnTo>
                <a:lnTo>
                  <a:pt x="1026" y="4456"/>
                </a:lnTo>
                <a:close/>
                <a:moveTo>
                  <a:pt x="466" y="1"/>
                </a:moveTo>
                <a:lnTo>
                  <a:pt x="373" y="19"/>
                </a:lnTo>
                <a:lnTo>
                  <a:pt x="280" y="38"/>
                </a:lnTo>
                <a:lnTo>
                  <a:pt x="205" y="75"/>
                </a:lnTo>
                <a:lnTo>
                  <a:pt x="131" y="131"/>
                </a:lnTo>
                <a:lnTo>
                  <a:pt x="75" y="206"/>
                </a:lnTo>
                <a:lnTo>
                  <a:pt x="38" y="280"/>
                </a:lnTo>
                <a:lnTo>
                  <a:pt x="0" y="374"/>
                </a:lnTo>
                <a:lnTo>
                  <a:pt x="0" y="467"/>
                </a:lnTo>
                <a:lnTo>
                  <a:pt x="0" y="5481"/>
                </a:lnTo>
                <a:lnTo>
                  <a:pt x="0" y="5574"/>
                </a:lnTo>
                <a:lnTo>
                  <a:pt x="38" y="5649"/>
                </a:lnTo>
                <a:lnTo>
                  <a:pt x="75" y="5742"/>
                </a:lnTo>
                <a:lnTo>
                  <a:pt x="131" y="5798"/>
                </a:lnTo>
                <a:lnTo>
                  <a:pt x="205" y="5854"/>
                </a:lnTo>
                <a:lnTo>
                  <a:pt x="280" y="5910"/>
                </a:lnTo>
                <a:lnTo>
                  <a:pt x="373" y="5928"/>
                </a:lnTo>
                <a:lnTo>
                  <a:pt x="466" y="5947"/>
                </a:lnTo>
                <a:lnTo>
                  <a:pt x="5070" y="5947"/>
                </a:lnTo>
                <a:lnTo>
                  <a:pt x="5126" y="5928"/>
                </a:lnTo>
                <a:lnTo>
                  <a:pt x="5164" y="5910"/>
                </a:lnTo>
                <a:lnTo>
                  <a:pt x="5182" y="5872"/>
                </a:lnTo>
                <a:lnTo>
                  <a:pt x="5201" y="5816"/>
                </a:lnTo>
                <a:lnTo>
                  <a:pt x="5201" y="5481"/>
                </a:lnTo>
                <a:lnTo>
                  <a:pt x="5182" y="5406"/>
                </a:lnTo>
                <a:lnTo>
                  <a:pt x="5164" y="5350"/>
                </a:lnTo>
                <a:lnTo>
                  <a:pt x="5126" y="5294"/>
                </a:lnTo>
                <a:lnTo>
                  <a:pt x="5089" y="5257"/>
                </a:lnTo>
                <a:lnTo>
                  <a:pt x="5070" y="5071"/>
                </a:lnTo>
                <a:lnTo>
                  <a:pt x="5052" y="4828"/>
                </a:lnTo>
                <a:lnTo>
                  <a:pt x="5070" y="4586"/>
                </a:lnTo>
                <a:lnTo>
                  <a:pt x="5089" y="4400"/>
                </a:lnTo>
                <a:lnTo>
                  <a:pt x="5126" y="4344"/>
                </a:lnTo>
                <a:lnTo>
                  <a:pt x="5164" y="4307"/>
                </a:lnTo>
                <a:lnTo>
                  <a:pt x="5182" y="4232"/>
                </a:lnTo>
                <a:lnTo>
                  <a:pt x="5201" y="4176"/>
                </a:lnTo>
                <a:lnTo>
                  <a:pt x="5201" y="113"/>
                </a:lnTo>
                <a:lnTo>
                  <a:pt x="5182" y="75"/>
                </a:lnTo>
                <a:lnTo>
                  <a:pt x="5164" y="38"/>
                </a:lnTo>
                <a:lnTo>
                  <a:pt x="5126" y="19"/>
                </a:lnTo>
                <a:lnTo>
                  <a:pt x="5070"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48"/>
          <p:cNvSpPr/>
          <p:nvPr/>
        </p:nvSpPr>
        <p:spPr>
          <a:xfrm>
            <a:off x="7174446" y="1302136"/>
            <a:ext cx="158971" cy="111466"/>
          </a:xfrm>
          <a:custGeom>
            <a:avLst/>
            <a:gdLst/>
            <a:ahLst/>
            <a:cxnLst/>
            <a:rect l="l" t="t" r="r" b="b"/>
            <a:pathLst>
              <a:path w="7419" h="5202" extrusionOk="0">
                <a:moveTo>
                  <a:pt x="746" y="1"/>
                </a:moveTo>
                <a:lnTo>
                  <a:pt x="690" y="19"/>
                </a:lnTo>
                <a:lnTo>
                  <a:pt x="652" y="57"/>
                </a:lnTo>
                <a:lnTo>
                  <a:pt x="615" y="113"/>
                </a:lnTo>
                <a:lnTo>
                  <a:pt x="19" y="1306"/>
                </a:lnTo>
                <a:lnTo>
                  <a:pt x="0" y="1380"/>
                </a:lnTo>
                <a:lnTo>
                  <a:pt x="19" y="1455"/>
                </a:lnTo>
                <a:lnTo>
                  <a:pt x="56" y="1529"/>
                </a:lnTo>
                <a:lnTo>
                  <a:pt x="130" y="1566"/>
                </a:lnTo>
                <a:lnTo>
                  <a:pt x="2442" y="2219"/>
                </a:lnTo>
                <a:lnTo>
                  <a:pt x="2554" y="2219"/>
                </a:lnTo>
                <a:lnTo>
                  <a:pt x="2610" y="2182"/>
                </a:lnTo>
                <a:lnTo>
                  <a:pt x="2647" y="2144"/>
                </a:lnTo>
                <a:lnTo>
                  <a:pt x="3709" y="374"/>
                </a:lnTo>
                <a:lnTo>
                  <a:pt x="802" y="1"/>
                </a:lnTo>
                <a:close/>
                <a:moveTo>
                  <a:pt x="6617" y="1"/>
                </a:moveTo>
                <a:lnTo>
                  <a:pt x="3709" y="374"/>
                </a:lnTo>
                <a:lnTo>
                  <a:pt x="4772" y="2144"/>
                </a:lnTo>
                <a:lnTo>
                  <a:pt x="4809" y="2182"/>
                </a:lnTo>
                <a:lnTo>
                  <a:pt x="4865" y="2219"/>
                </a:lnTo>
                <a:lnTo>
                  <a:pt x="4921" y="2238"/>
                </a:lnTo>
                <a:lnTo>
                  <a:pt x="4995" y="2219"/>
                </a:lnTo>
                <a:lnTo>
                  <a:pt x="7288" y="1566"/>
                </a:lnTo>
                <a:lnTo>
                  <a:pt x="7363" y="1529"/>
                </a:lnTo>
                <a:lnTo>
                  <a:pt x="7400" y="1455"/>
                </a:lnTo>
                <a:lnTo>
                  <a:pt x="7419" y="1380"/>
                </a:lnTo>
                <a:lnTo>
                  <a:pt x="7400" y="1306"/>
                </a:lnTo>
                <a:lnTo>
                  <a:pt x="6804" y="113"/>
                </a:lnTo>
                <a:lnTo>
                  <a:pt x="6766" y="57"/>
                </a:lnTo>
                <a:lnTo>
                  <a:pt x="6729" y="19"/>
                </a:lnTo>
                <a:lnTo>
                  <a:pt x="6673" y="1"/>
                </a:lnTo>
                <a:close/>
                <a:moveTo>
                  <a:pt x="3709" y="1100"/>
                </a:moveTo>
                <a:lnTo>
                  <a:pt x="2964" y="2331"/>
                </a:lnTo>
                <a:lnTo>
                  <a:pt x="2871" y="2443"/>
                </a:lnTo>
                <a:lnTo>
                  <a:pt x="2759" y="2536"/>
                </a:lnTo>
                <a:lnTo>
                  <a:pt x="2628" y="2573"/>
                </a:lnTo>
                <a:lnTo>
                  <a:pt x="2479" y="2610"/>
                </a:lnTo>
                <a:lnTo>
                  <a:pt x="2405" y="2592"/>
                </a:lnTo>
                <a:lnTo>
                  <a:pt x="2330" y="2573"/>
                </a:lnTo>
                <a:lnTo>
                  <a:pt x="746" y="2126"/>
                </a:lnTo>
                <a:lnTo>
                  <a:pt x="746" y="4195"/>
                </a:lnTo>
                <a:lnTo>
                  <a:pt x="764" y="4307"/>
                </a:lnTo>
                <a:lnTo>
                  <a:pt x="820" y="4418"/>
                </a:lnTo>
                <a:lnTo>
                  <a:pt x="913" y="4493"/>
                </a:lnTo>
                <a:lnTo>
                  <a:pt x="1025" y="4549"/>
                </a:lnTo>
                <a:lnTo>
                  <a:pt x="3542" y="5183"/>
                </a:lnTo>
                <a:lnTo>
                  <a:pt x="3709" y="5201"/>
                </a:lnTo>
                <a:lnTo>
                  <a:pt x="3896" y="5183"/>
                </a:lnTo>
                <a:lnTo>
                  <a:pt x="6393" y="4549"/>
                </a:lnTo>
                <a:lnTo>
                  <a:pt x="6524" y="4493"/>
                </a:lnTo>
                <a:lnTo>
                  <a:pt x="6599" y="4418"/>
                </a:lnTo>
                <a:lnTo>
                  <a:pt x="6654" y="4307"/>
                </a:lnTo>
                <a:lnTo>
                  <a:pt x="6692" y="4195"/>
                </a:lnTo>
                <a:lnTo>
                  <a:pt x="6692" y="2126"/>
                </a:lnTo>
                <a:lnTo>
                  <a:pt x="5089" y="2573"/>
                </a:lnTo>
                <a:lnTo>
                  <a:pt x="5014" y="2592"/>
                </a:lnTo>
                <a:lnTo>
                  <a:pt x="4940" y="2592"/>
                </a:lnTo>
                <a:lnTo>
                  <a:pt x="4790" y="2573"/>
                </a:lnTo>
                <a:lnTo>
                  <a:pt x="4660" y="2536"/>
                </a:lnTo>
                <a:lnTo>
                  <a:pt x="4548" y="2443"/>
                </a:lnTo>
                <a:lnTo>
                  <a:pt x="4455" y="2331"/>
                </a:lnTo>
                <a:lnTo>
                  <a:pt x="3709" y="110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48"/>
          <p:cNvSpPr/>
          <p:nvPr/>
        </p:nvSpPr>
        <p:spPr>
          <a:xfrm>
            <a:off x="7505413" y="3817295"/>
            <a:ext cx="127044" cy="119437"/>
          </a:xfrm>
          <a:custGeom>
            <a:avLst/>
            <a:gdLst/>
            <a:ahLst/>
            <a:cxnLst/>
            <a:rect l="l" t="t" r="r" b="b"/>
            <a:pathLst>
              <a:path w="5929" h="5574" extrusionOk="0">
                <a:moveTo>
                  <a:pt x="3710" y="746"/>
                </a:moveTo>
                <a:lnTo>
                  <a:pt x="3710" y="1119"/>
                </a:lnTo>
                <a:lnTo>
                  <a:pt x="2219" y="1119"/>
                </a:lnTo>
                <a:lnTo>
                  <a:pt x="2219" y="746"/>
                </a:lnTo>
                <a:close/>
                <a:moveTo>
                  <a:pt x="3244" y="2219"/>
                </a:moveTo>
                <a:lnTo>
                  <a:pt x="3281" y="2237"/>
                </a:lnTo>
                <a:lnTo>
                  <a:pt x="3300" y="2256"/>
                </a:lnTo>
                <a:lnTo>
                  <a:pt x="3337" y="2293"/>
                </a:lnTo>
                <a:lnTo>
                  <a:pt x="3337" y="2312"/>
                </a:lnTo>
                <a:lnTo>
                  <a:pt x="3337" y="2964"/>
                </a:lnTo>
                <a:lnTo>
                  <a:pt x="3990" y="2964"/>
                </a:lnTo>
                <a:lnTo>
                  <a:pt x="4027" y="2983"/>
                </a:lnTo>
                <a:lnTo>
                  <a:pt x="4045" y="3002"/>
                </a:lnTo>
                <a:lnTo>
                  <a:pt x="4064" y="3020"/>
                </a:lnTo>
                <a:lnTo>
                  <a:pt x="4083" y="3058"/>
                </a:lnTo>
                <a:lnTo>
                  <a:pt x="4083" y="3617"/>
                </a:lnTo>
                <a:lnTo>
                  <a:pt x="4064" y="3654"/>
                </a:lnTo>
                <a:lnTo>
                  <a:pt x="4045" y="3691"/>
                </a:lnTo>
                <a:lnTo>
                  <a:pt x="4027" y="3710"/>
                </a:lnTo>
                <a:lnTo>
                  <a:pt x="3337" y="3710"/>
                </a:lnTo>
                <a:lnTo>
                  <a:pt x="3337" y="4362"/>
                </a:lnTo>
                <a:lnTo>
                  <a:pt x="3337" y="4400"/>
                </a:lnTo>
                <a:lnTo>
                  <a:pt x="3300" y="4418"/>
                </a:lnTo>
                <a:lnTo>
                  <a:pt x="3281" y="4456"/>
                </a:lnTo>
                <a:lnTo>
                  <a:pt x="2647" y="4456"/>
                </a:lnTo>
                <a:lnTo>
                  <a:pt x="2629" y="4418"/>
                </a:lnTo>
                <a:lnTo>
                  <a:pt x="2592" y="4400"/>
                </a:lnTo>
                <a:lnTo>
                  <a:pt x="2592" y="4362"/>
                </a:lnTo>
                <a:lnTo>
                  <a:pt x="2592" y="3710"/>
                </a:lnTo>
                <a:lnTo>
                  <a:pt x="1902" y="3710"/>
                </a:lnTo>
                <a:lnTo>
                  <a:pt x="1883" y="3691"/>
                </a:lnTo>
                <a:lnTo>
                  <a:pt x="1865" y="3654"/>
                </a:lnTo>
                <a:lnTo>
                  <a:pt x="1846" y="3617"/>
                </a:lnTo>
                <a:lnTo>
                  <a:pt x="1846" y="3058"/>
                </a:lnTo>
                <a:lnTo>
                  <a:pt x="1865" y="3020"/>
                </a:lnTo>
                <a:lnTo>
                  <a:pt x="1883" y="3002"/>
                </a:lnTo>
                <a:lnTo>
                  <a:pt x="1902" y="2983"/>
                </a:lnTo>
                <a:lnTo>
                  <a:pt x="1939" y="2964"/>
                </a:lnTo>
                <a:lnTo>
                  <a:pt x="2592" y="2964"/>
                </a:lnTo>
                <a:lnTo>
                  <a:pt x="2592" y="2312"/>
                </a:lnTo>
                <a:lnTo>
                  <a:pt x="2592" y="2293"/>
                </a:lnTo>
                <a:lnTo>
                  <a:pt x="2629" y="2256"/>
                </a:lnTo>
                <a:lnTo>
                  <a:pt x="2647" y="2237"/>
                </a:lnTo>
                <a:lnTo>
                  <a:pt x="2685" y="2219"/>
                </a:lnTo>
                <a:close/>
                <a:moveTo>
                  <a:pt x="2032" y="1"/>
                </a:moveTo>
                <a:lnTo>
                  <a:pt x="1921" y="19"/>
                </a:lnTo>
                <a:lnTo>
                  <a:pt x="1827" y="38"/>
                </a:lnTo>
                <a:lnTo>
                  <a:pt x="1715" y="94"/>
                </a:lnTo>
                <a:lnTo>
                  <a:pt x="1641" y="168"/>
                </a:lnTo>
                <a:lnTo>
                  <a:pt x="1566" y="243"/>
                </a:lnTo>
                <a:lnTo>
                  <a:pt x="1529" y="336"/>
                </a:lnTo>
                <a:lnTo>
                  <a:pt x="1492" y="448"/>
                </a:lnTo>
                <a:lnTo>
                  <a:pt x="1473" y="560"/>
                </a:lnTo>
                <a:lnTo>
                  <a:pt x="1473" y="1119"/>
                </a:lnTo>
                <a:lnTo>
                  <a:pt x="448" y="1119"/>
                </a:lnTo>
                <a:lnTo>
                  <a:pt x="336" y="1156"/>
                </a:lnTo>
                <a:lnTo>
                  <a:pt x="243" y="1212"/>
                </a:lnTo>
                <a:lnTo>
                  <a:pt x="150" y="1268"/>
                </a:lnTo>
                <a:lnTo>
                  <a:pt x="94" y="1361"/>
                </a:lnTo>
                <a:lnTo>
                  <a:pt x="38" y="1455"/>
                </a:lnTo>
                <a:lnTo>
                  <a:pt x="1" y="1566"/>
                </a:lnTo>
                <a:lnTo>
                  <a:pt x="1" y="1678"/>
                </a:lnTo>
                <a:lnTo>
                  <a:pt x="1" y="5015"/>
                </a:lnTo>
                <a:lnTo>
                  <a:pt x="1" y="5127"/>
                </a:lnTo>
                <a:lnTo>
                  <a:pt x="38" y="5220"/>
                </a:lnTo>
                <a:lnTo>
                  <a:pt x="94" y="5332"/>
                </a:lnTo>
                <a:lnTo>
                  <a:pt x="150" y="5406"/>
                </a:lnTo>
                <a:lnTo>
                  <a:pt x="243" y="5481"/>
                </a:lnTo>
                <a:lnTo>
                  <a:pt x="336" y="5518"/>
                </a:lnTo>
                <a:lnTo>
                  <a:pt x="448" y="5555"/>
                </a:lnTo>
                <a:lnTo>
                  <a:pt x="560" y="5574"/>
                </a:lnTo>
                <a:lnTo>
                  <a:pt x="5369" y="5574"/>
                </a:lnTo>
                <a:lnTo>
                  <a:pt x="5481" y="5555"/>
                </a:lnTo>
                <a:lnTo>
                  <a:pt x="5593" y="5518"/>
                </a:lnTo>
                <a:lnTo>
                  <a:pt x="5686" y="5481"/>
                </a:lnTo>
                <a:lnTo>
                  <a:pt x="5779" y="5406"/>
                </a:lnTo>
                <a:lnTo>
                  <a:pt x="5835" y="5332"/>
                </a:lnTo>
                <a:lnTo>
                  <a:pt x="5891" y="5220"/>
                </a:lnTo>
                <a:lnTo>
                  <a:pt x="5928" y="5127"/>
                </a:lnTo>
                <a:lnTo>
                  <a:pt x="5928" y="5015"/>
                </a:lnTo>
                <a:lnTo>
                  <a:pt x="5928" y="1678"/>
                </a:lnTo>
                <a:lnTo>
                  <a:pt x="5928" y="1566"/>
                </a:lnTo>
                <a:lnTo>
                  <a:pt x="5891" y="1455"/>
                </a:lnTo>
                <a:lnTo>
                  <a:pt x="5835" y="1361"/>
                </a:lnTo>
                <a:lnTo>
                  <a:pt x="5779" y="1268"/>
                </a:lnTo>
                <a:lnTo>
                  <a:pt x="5686" y="1212"/>
                </a:lnTo>
                <a:lnTo>
                  <a:pt x="5593" y="1156"/>
                </a:lnTo>
                <a:lnTo>
                  <a:pt x="5481" y="1119"/>
                </a:lnTo>
                <a:lnTo>
                  <a:pt x="4456" y="1119"/>
                </a:lnTo>
                <a:lnTo>
                  <a:pt x="4456" y="560"/>
                </a:lnTo>
                <a:lnTo>
                  <a:pt x="4437" y="448"/>
                </a:lnTo>
                <a:lnTo>
                  <a:pt x="4400" y="336"/>
                </a:lnTo>
                <a:lnTo>
                  <a:pt x="4362" y="243"/>
                </a:lnTo>
                <a:lnTo>
                  <a:pt x="4288" y="168"/>
                </a:lnTo>
                <a:lnTo>
                  <a:pt x="4195" y="94"/>
                </a:lnTo>
                <a:lnTo>
                  <a:pt x="4101" y="38"/>
                </a:lnTo>
                <a:lnTo>
                  <a:pt x="4008" y="19"/>
                </a:lnTo>
                <a:lnTo>
                  <a:pt x="3896"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48"/>
          <p:cNvSpPr/>
          <p:nvPr/>
        </p:nvSpPr>
        <p:spPr>
          <a:xfrm>
            <a:off x="8185397" y="4347367"/>
            <a:ext cx="127429" cy="111466"/>
          </a:xfrm>
          <a:custGeom>
            <a:avLst/>
            <a:gdLst/>
            <a:ahLst/>
            <a:cxnLst/>
            <a:rect l="l" t="t" r="r" b="b"/>
            <a:pathLst>
              <a:path w="5947" h="5202" extrusionOk="0">
                <a:moveTo>
                  <a:pt x="3710" y="746"/>
                </a:moveTo>
                <a:lnTo>
                  <a:pt x="3710" y="1119"/>
                </a:lnTo>
                <a:lnTo>
                  <a:pt x="2238" y="1119"/>
                </a:lnTo>
                <a:lnTo>
                  <a:pt x="2238" y="746"/>
                </a:lnTo>
                <a:close/>
                <a:moveTo>
                  <a:pt x="2051" y="1"/>
                </a:moveTo>
                <a:lnTo>
                  <a:pt x="1939" y="19"/>
                </a:lnTo>
                <a:lnTo>
                  <a:pt x="1828" y="38"/>
                </a:lnTo>
                <a:lnTo>
                  <a:pt x="1734" y="94"/>
                </a:lnTo>
                <a:lnTo>
                  <a:pt x="1641" y="168"/>
                </a:lnTo>
                <a:lnTo>
                  <a:pt x="1585" y="243"/>
                </a:lnTo>
                <a:lnTo>
                  <a:pt x="1529" y="336"/>
                </a:lnTo>
                <a:lnTo>
                  <a:pt x="1492" y="448"/>
                </a:lnTo>
                <a:lnTo>
                  <a:pt x="1492" y="560"/>
                </a:lnTo>
                <a:lnTo>
                  <a:pt x="1492" y="1119"/>
                </a:lnTo>
                <a:lnTo>
                  <a:pt x="448" y="1119"/>
                </a:lnTo>
                <a:lnTo>
                  <a:pt x="336" y="1156"/>
                </a:lnTo>
                <a:lnTo>
                  <a:pt x="243" y="1212"/>
                </a:lnTo>
                <a:lnTo>
                  <a:pt x="169" y="1268"/>
                </a:lnTo>
                <a:lnTo>
                  <a:pt x="94" y="1361"/>
                </a:lnTo>
                <a:lnTo>
                  <a:pt x="38" y="1455"/>
                </a:lnTo>
                <a:lnTo>
                  <a:pt x="19" y="1566"/>
                </a:lnTo>
                <a:lnTo>
                  <a:pt x="1" y="1678"/>
                </a:lnTo>
                <a:lnTo>
                  <a:pt x="1" y="2592"/>
                </a:lnTo>
                <a:lnTo>
                  <a:pt x="5947" y="2592"/>
                </a:lnTo>
                <a:lnTo>
                  <a:pt x="5947" y="1678"/>
                </a:lnTo>
                <a:lnTo>
                  <a:pt x="5928" y="1566"/>
                </a:lnTo>
                <a:lnTo>
                  <a:pt x="5891" y="1455"/>
                </a:lnTo>
                <a:lnTo>
                  <a:pt x="5854" y="1361"/>
                </a:lnTo>
                <a:lnTo>
                  <a:pt x="5779" y="1268"/>
                </a:lnTo>
                <a:lnTo>
                  <a:pt x="5686" y="1212"/>
                </a:lnTo>
                <a:lnTo>
                  <a:pt x="5593" y="1156"/>
                </a:lnTo>
                <a:lnTo>
                  <a:pt x="5500" y="1119"/>
                </a:lnTo>
                <a:lnTo>
                  <a:pt x="4456" y="1119"/>
                </a:lnTo>
                <a:lnTo>
                  <a:pt x="4456" y="560"/>
                </a:lnTo>
                <a:lnTo>
                  <a:pt x="4437" y="448"/>
                </a:lnTo>
                <a:lnTo>
                  <a:pt x="4418" y="336"/>
                </a:lnTo>
                <a:lnTo>
                  <a:pt x="4363" y="243"/>
                </a:lnTo>
                <a:lnTo>
                  <a:pt x="4288" y="168"/>
                </a:lnTo>
                <a:lnTo>
                  <a:pt x="4213" y="94"/>
                </a:lnTo>
                <a:lnTo>
                  <a:pt x="4120" y="38"/>
                </a:lnTo>
                <a:lnTo>
                  <a:pt x="4008" y="19"/>
                </a:lnTo>
                <a:lnTo>
                  <a:pt x="3897" y="1"/>
                </a:lnTo>
                <a:close/>
                <a:moveTo>
                  <a:pt x="1" y="2964"/>
                </a:moveTo>
                <a:lnTo>
                  <a:pt x="1" y="4642"/>
                </a:lnTo>
                <a:lnTo>
                  <a:pt x="19" y="4754"/>
                </a:lnTo>
                <a:lnTo>
                  <a:pt x="38" y="4866"/>
                </a:lnTo>
                <a:lnTo>
                  <a:pt x="94" y="4959"/>
                </a:lnTo>
                <a:lnTo>
                  <a:pt x="169" y="5033"/>
                </a:lnTo>
                <a:lnTo>
                  <a:pt x="243" y="5108"/>
                </a:lnTo>
                <a:lnTo>
                  <a:pt x="336" y="5145"/>
                </a:lnTo>
                <a:lnTo>
                  <a:pt x="448" y="5182"/>
                </a:lnTo>
                <a:lnTo>
                  <a:pt x="560" y="5201"/>
                </a:lnTo>
                <a:lnTo>
                  <a:pt x="5388" y="5201"/>
                </a:lnTo>
                <a:lnTo>
                  <a:pt x="5500" y="5182"/>
                </a:lnTo>
                <a:lnTo>
                  <a:pt x="5593" y="5145"/>
                </a:lnTo>
                <a:lnTo>
                  <a:pt x="5686" y="5108"/>
                </a:lnTo>
                <a:lnTo>
                  <a:pt x="5779" y="5033"/>
                </a:lnTo>
                <a:lnTo>
                  <a:pt x="5854" y="4959"/>
                </a:lnTo>
                <a:lnTo>
                  <a:pt x="5891" y="4866"/>
                </a:lnTo>
                <a:lnTo>
                  <a:pt x="5928" y="4754"/>
                </a:lnTo>
                <a:lnTo>
                  <a:pt x="5947" y="4642"/>
                </a:lnTo>
                <a:lnTo>
                  <a:pt x="5947" y="2964"/>
                </a:lnTo>
                <a:lnTo>
                  <a:pt x="3710" y="2964"/>
                </a:lnTo>
                <a:lnTo>
                  <a:pt x="3710" y="3524"/>
                </a:lnTo>
                <a:lnTo>
                  <a:pt x="3692" y="3598"/>
                </a:lnTo>
                <a:lnTo>
                  <a:pt x="3654" y="3654"/>
                </a:lnTo>
                <a:lnTo>
                  <a:pt x="3598" y="3691"/>
                </a:lnTo>
                <a:lnTo>
                  <a:pt x="3524" y="3710"/>
                </a:lnTo>
                <a:lnTo>
                  <a:pt x="2405" y="3710"/>
                </a:lnTo>
                <a:lnTo>
                  <a:pt x="2349" y="3691"/>
                </a:lnTo>
                <a:lnTo>
                  <a:pt x="2275" y="3654"/>
                </a:lnTo>
                <a:lnTo>
                  <a:pt x="2238" y="3598"/>
                </a:lnTo>
                <a:lnTo>
                  <a:pt x="2238" y="3524"/>
                </a:lnTo>
                <a:lnTo>
                  <a:pt x="2238" y="2964"/>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48"/>
          <p:cNvSpPr/>
          <p:nvPr/>
        </p:nvSpPr>
        <p:spPr>
          <a:xfrm>
            <a:off x="8185590" y="2209903"/>
            <a:ext cx="127044" cy="127429"/>
          </a:xfrm>
          <a:custGeom>
            <a:avLst/>
            <a:gdLst/>
            <a:ahLst/>
            <a:cxnLst/>
            <a:rect l="l" t="t" r="r" b="b"/>
            <a:pathLst>
              <a:path w="5929" h="5947" extrusionOk="0">
                <a:moveTo>
                  <a:pt x="2834" y="1"/>
                </a:moveTo>
                <a:lnTo>
                  <a:pt x="2722" y="19"/>
                </a:lnTo>
                <a:lnTo>
                  <a:pt x="2592" y="57"/>
                </a:lnTo>
                <a:lnTo>
                  <a:pt x="2461" y="94"/>
                </a:lnTo>
                <a:lnTo>
                  <a:pt x="2349" y="150"/>
                </a:lnTo>
                <a:lnTo>
                  <a:pt x="2256" y="224"/>
                </a:lnTo>
                <a:lnTo>
                  <a:pt x="2144" y="299"/>
                </a:lnTo>
                <a:lnTo>
                  <a:pt x="2051" y="373"/>
                </a:lnTo>
                <a:lnTo>
                  <a:pt x="1977" y="467"/>
                </a:lnTo>
                <a:lnTo>
                  <a:pt x="1902" y="578"/>
                </a:lnTo>
                <a:lnTo>
                  <a:pt x="1827" y="672"/>
                </a:lnTo>
                <a:lnTo>
                  <a:pt x="1772" y="802"/>
                </a:lnTo>
                <a:lnTo>
                  <a:pt x="1734" y="914"/>
                </a:lnTo>
                <a:lnTo>
                  <a:pt x="1697" y="1044"/>
                </a:lnTo>
                <a:lnTo>
                  <a:pt x="1678" y="1175"/>
                </a:lnTo>
                <a:lnTo>
                  <a:pt x="1678" y="1305"/>
                </a:lnTo>
                <a:lnTo>
                  <a:pt x="4269" y="1305"/>
                </a:lnTo>
                <a:lnTo>
                  <a:pt x="4269" y="1175"/>
                </a:lnTo>
                <a:lnTo>
                  <a:pt x="4251" y="1044"/>
                </a:lnTo>
                <a:lnTo>
                  <a:pt x="4213" y="914"/>
                </a:lnTo>
                <a:lnTo>
                  <a:pt x="4176" y="802"/>
                </a:lnTo>
                <a:lnTo>
                  <a:pt x="4120" y="672"/>
                </a:lnTo>
                <a:lnTo>
                  <a:pt x="4046" y="578"/>
                </a:lnTo>
                <a:lnTo>
                  <a:pt x="3971" y="467"/>
                </a:lnTo>
                <a:lnTo>
                  <a:pt x="3897" y="373"/>
                </a:lnTo>
                <a:lnTo>
                  <a:pt x="3803" y="299"/>
                </a:lnTo>
                <a:lnTo>
                  <a:pt x="3710" y="224"/>
                </a:lnTo>
                <a:lnTo>
                  <a:pt x="3598" y="150"/>
                </a:lnTo>
                <a:lnTo>
                  <a:pt x="3486" y="94"/>
                </a:lnTo>
                <a:lnTo>
                  <a:pt x="3356" y="57"/>
                </a:lnTo>
                <a:lnTo>
                  <a:pt x="3244" y="19"/>
                </a:lnTo>
                <a:lnTo>
                  <a:pt x="3114" y="1"/>
                </a:lnTo>
                <a:close/>
                <a:moveTo>
                  <a:pt x="672" y="1119"/>
                </a:moveTo>
                <a:lnTo>
                  <a:pt x="597" y="1138"/>
                </a:lnTo>
                <a:lnTo>
                  <a:pt x="541" y="1175"/>
                </a:lnTo>
                <a:lnTo>
                  <a:pt x="467" y="1231"/>
                </a:lnTo>
                <a:lnTo>
                  <a:pt x="430" y="1287"/>
                </a:lnTo>
                <a:lnTo>
                  <a:pt x="392" y="1343"/>
                </a:lnTo>
                <a:lnTo>
                  <a:pt x="374" y="1417"/>
                </a:lnTo>
                <a:lnTo>
                  <a:pt x="374" y="1492"/>
                </a:lnTo>
                <a:lnTo>
                  <a:pt x="374" y="1548"/>
                </a:lnTo>
                <a:lnTo>
                  <a:pt x="392" y="1622"/>
                </a:lnTo>
                <a:lnTo>
                  <a:pt x="430" y="1697"/>
                </a:lnTo>
                <a:lnTo>
                  <a:pt x="467" y="1753"/>
                </a:lnTo>
                <a:lnTo>
                  <a:pt x="1026" y="2293"/>
                </a:lnTo>
                <a:lnTo>
                  <a:pt x="1026" y="2964"/>
                </a:lnTo>
                <a:lnTo>
                  <a:pt x="374" y="2964"/>
                </a:lnTo>
                <a:lnTo>
                  <a:pt x="299" y="2983"/>
                </a:lnTo>
                <a:lnTo>
                  <a:pt x="224" y="3002"/>
                </a:lnTo>
                <a:lnTo>
                  <a:pt x="150" y="3039"/>
                </a:lnTo>
                <a:lnTo>
                  <a:pt x="94" y="3076"/>
                </a:lnTo>
                <a:lnTo>
                  <a:pt x="57" y="3132"/>
                </a:lnTo>
                <a:lnTo>
                  <a:pt x="19" y="3207"/>
                </a:lnTo>
                <a:lnTo>
                  <a:pt x="1" y="3281"/>
                </a:lnTo>
                <a:lnTo>
                  <a:pt x="1" y="3356"/>
                </a:lnTo>
                <a:lnTo>
                  <a:pt x="1" y="3430"/>
                </a:lnTo>
                <a:lnTo>
                  <a:pt x="38" y="3486"/>
                </a:lnTo>
                <a:lnTo>
                  <a:pt x="57" y="3561"/>
                </a:lnTo>
                <a:lnTo>
                  <a:pt x="113" y="3617"/>
                </a:lnTo>
                <a:lnTo>
                  <a:pt x="169" y="3654"/>
                </a:lnTo>
                <a:lnTo>
                  <a:pt x="224" y="3691"/>
                </a:lnTo>
                <a:lnTo>
                  <a:pt x="299" y="3710"/>
                </a:lnTo>
                <a:lnTo>
                  <a:pt x="1026" y="3710"/>
                </a:lnTo>
                <a:lnTo>
                  <a:pt x="1026" y="3896"/>
                </a:lnTo>
                <a:lnTo>
                  <a:pt x="1026" y="4083"/>
                </a:lnTo>
                <a:lnTo>
                  <a:pt x="1063" y="4269"/>
                </a:lnTo>
                <a:lnTo>
                  <a:pt x="1101" y="4437"/>
                </a:lnTo>
                <a:lnTo>
                  <a:pt x="1175" y="4605"/>
                </a:lnTo>
                <a:lnTo>
                  <a:pt x="467" y="5313"/>
                </a:lnTo>
                <a:lnTo>
                  <a:pt x="430" y="5369"/>
                </a:lnTo>
                <a:lnTo>
                  <a:pt x="392" y="5425"/>
                </a:lnTo>
                <a:lnTo>
                  <a:pt x="374" y="5499"/>
                </a:lnTo>
                <a:lnTo>
                  <a:pt x="374" y="5574"/>
                </a:lnTo>
                <a:lnTo>
                  <a:pt x="374" y="5648"/>
                </a:lnTo>
                <a:lnTo>
                  <a:pt x="392" y="5704"/>
                </a:lnTo>
                <a:lnTo>
                  <a:pt x="430" y="5779"/>
                </a:lnTo>
                <a:lnTo>
                  <a:pt x="467" y="5835"/>
                </a:lnTo>
                <a:lnTo>
                  <a:pt x="541" y="5872"/>
                </a:lnTo>
                <a:lnTo>
                  <a:pt x="597" y="5909"/>
                </a:lnTo>
                <a:lnTo>
                  <a:pt x="672" y="5928"/>
                </a:lnTo>
                <a:lnTo>
                  <a:pt x="746" y="5947"/>
                </a:lnTo>
                <a:lnTo>
                  <a:pt x="802" y="5928"/>
                </a:lnTo>
                <a:lnTo>
                  <a:pt x="877" y="5909"/>
                </a:lnTo>
                <a:lnTo>
                  <a:pt x="951" y="5872"/>
                </a:lnTo>
                <a:lnTo>
                  <a:pt x="1007" y="5835"/>
                </a:lnTo>
                <a:lnTo>
                  <a:pt x="1641" y="5201"/>
                </a:lnTo>
                <a:lnTo>
                  <a:pt x="1753" y="5276"/>
                </a:lnTo>
                <a:lnTo>
                  <a:pt x="1865" y="5350"/>
                </a:lnTo>
                <a:lnTo>
                  <a:pt x="1995" y="5425"/>
                </a:lnTo>
                <a:lnTo>
                  <a:pt x="2126" y="5462"/>
                </a:lnTo>
                <a:lnTo>
                  <a:pt x="2256" y="5518"/>
                </a:lnTo>
                <a:lnTo>
                  <a:pt x="2387" y="5537"/>
                </a:lnTo>
                <a:lnTo>
                  <a:pt x="2536" y="5555"/>
                </a:lnTo>
                <a:lnTo>
                  <a:pt x="2685" y="5574"/>
                </a:lnTo>
                <a:lnTo>
                  <a:pt x="2685" y="2741"/>
                </a:lnTo>
                <a:lnTo>
                  <a:pt x="2704" y="2685"/>
                </a:lnTo>
                <a:lnTo>
                  <a:pt x="2722" y="2647"/>
                </a:lnTo>
                <a:lnTo>
                  <a:pt x="2778" y="2610"/>
                </a:lnTo>
                <a:lnTo>
                  <a:pt x="2834" y="2592"/>
                </a:lnTo>
                <a:lnTo>
                  <a:pt x="3114" y="2592"/>
                </a:lnTo>
                <a:lnTo>
                  <a:pt x="3151" y="2610"/>
                </a:lnTo>
                <a:lnTo>
                  <a:pt x="3207" y="2647"/>
                </a:lnTo>
                <a:lnTo>
                  <a:pt x="3225" y="2685"/>
                </a:lnTo>
                <a:lnTo>
                  <a:pt x="3244" y="2741"/>
                </a:lnTo>
                <a:lnTo>
                  <a:pt x="3244" y="5574"/>
                </a:lnTo>
                <a:lnTo>
                  <a:pt x="3393" y="5555"/>
                </a:lnTo>
                <a:lnTo>
                  <a:pt x="3542" y="5537"/>
                </a:lnTo>
                <a:lnTo>
                  <a:pt x="3673" y="5518"/>
                </a:lnTo>
                <a:lnTo>
                  <a:pt x="3803" y="5462"/>
                </a:lnTo>
                <a:lnTo>
                  <a:pt x="3934" y="5425"/>
                </a:lnTo>
                <a:lnTo>
                  <a:pt x="4064" y="5350"/>
                </a:lnTo>
                <a:lnTo>
                  <a:pt x="4176" y="5276"/>
                </a:lnTo>
                <a:lnTo>
                  <a:pt x="4288" y="5201"/>
                </a:lnTo>
                <a:lnTo>
                  <a:pt x="4922" y="5835"/>
                </a:lnTo>
                <a:lnTo>
                  <a:pt x="4996" y="5872"/>
                </a:lnTo>
                <a:lnTo>
                  <a:pt x="5052" y="5909"/>
                </a:lnTo>
                <a:lnTo>
                  <a:pt x="5127" y="5928"/>
                </a:lnTo>
                <a:lnTo>
                  <a:pt x="5201" y="5947"/>
                </a:lnTo>
                <a:lnTo>
                  <a:pt x="5257" y="5928"/>
                </a:lnTo>
                <a:lnTo>
                  <a:pt x="5332" y="5909"/>
                </a:lnTo>
                <a:lnTo>
                  <a:pt x="5406" y="5872"/>
                </a:lnTo>
                <a:lnTo>
                  <a:pt x="5462" y="5835"/>
                </a:lnTo>
                <a:lnTo>
                  <a:pt x="5500" y="5779"/>
                </a:lnTo>
                <a:lnTo>
                  <a:pt x="5537" y="5704"/>
                </a:lnTo>
                <a:lnTo>
                  <a:pt x="5555" y="5648"/>
                </a:lnTo>
                <a:lnTo>
                  <a:pt x="5555" y="5574"/>
                </a:lnTo>
                <a:lnTo>
                  <a:pt x="5555" y="5499"/>
                </a:lnTo>
                <a:lnTo>
                  <a:pt x="5537" y="5425"/>
                </a:lnTo>
                <a:lnTo>
                  <a:pt x="5500" y="5369"/>
                </a:lnTo>
                <a:lnTo>
                  <a:pt x="5462" y="5313"/>
                </a:lnTo>
                <a:lnTo>
                  <a:pt x="4754" y="4605"/>
                </a:lnTo>
                <a:lnTo>
                  <a:pt x="4829" y="4437"/>
                </a:lnTo>
                <a:lnTo>
                  <a:pt x="4866" y="4269"/>
                </a:lnTo>
                <a:lnTo>
                  <a:pt x="4903" y="4083"/>
                </a:lnTo>
                <a:lnTo>
                  <a:pt x="4922" y="3896"/>
                </a:lnTo>
                <a:lnTo>
                  <a:pt x="4922" y="3710"/>
                </a:lnTo>
                <a:lnTo>
                  <a:pt x="5630" y="3710"/>
                </a:lnTo>
                <a:lnTo>
                  <a:pt x="5705" y="3691"/>
                </a:lnTo>
                <a:lnTo>
                  <a:pt x="5761" y="3654"/>
                </a:lnTo>
                <a:lnTo>
                  <a:pt x="5816" y="3617"/>
                </a:lnTo>
                <a:lnTo>
                  <a:pt x="5854" y="3561"/>
                </a:lnTo>
                <a:lnTo>
                  <a:pt x="5891" y="3505"/>
                </a:lnTo>
                <a:lnTo>
                  <a:pt x="5928" y="3430"/>
                </a:lnTo>
                <a:lnTo>
                  <a:pt x="5928" y="3374"/>
                </a:lnTo>
                <a:lnTo>
                  <a:pt x="5928" y="3281"/>
                </a:lnTo>
                <a:lnTo>
                  <a:pt x="5910" y="3207"/>
                </a:lnTo>
                <a:lnTo>
                  <a:pt x="5872" y="3151"/>
                </a:lnTo>
                <a:lnTo>
                  <a:pt x="5835" y="3095"/>
                </a:lnTo>
                <a:lnTo>
                  <a:pt x="5779" y="3039"/>
                </a:lnTo>
                <a:lnTo>
                  <a:pt x="5723" y="3002"/>
                </a:lnTo>
                <a:lnTo>
                  <a:pt x="5649" y="2983"/>
                </a:lnTo>
                <a:lnTo>
                  <a:pt x="5555" y="2964"/>
                </a:lnTo>
                <a:lnTo>
                  <a:pt x="4922" y="2964"/>
                </a:lnTo>
                <a:lnTo>
                  <a:pt x="4922" y="2293"/>
                </a:lnTo>
                <a:lnTo>
                  <a:pt x="5462" y="1753"/>
                </a:lnTo>
                <a:lnTo>
                  <a:pt x="5500" y="1697"/>
                </a:lnTo>
                <a:lnTo>
                  <a:pt x="5537" y="1622"/>
                </a:lnTo>
                <a:lnTo>
                  <a:pt x="5555" y="1548"/>
                </a:lnTo>
                <a:lnTo>
                  <a:pt x="5555" y="1492"/>
                </a:lnTo>
                <a:lnTo>
                  <a:pt x="5555" y="1417"/>
                </a:lnTo>
                <a:lnTo>
                  <a:pt x="5537" y="1343"/>
                </a:lnTo>
                <a:lnTo>
                  <a:pt x="5500" y="1287"/>
                </a:lnTo>
                <a:lnTo>
                  <a:pt x="5462" y="1231"/>
                </a:lnTo>
                <a:lnTo>
                  <a:pt x="5406" y="1175"/>
                </a:lnTo>
                <a:lnTo>
                  <a:pt x="5332" y="1138"/>
                </a:lnTo>
                <a:lnTo>
                  <a:pt x="5257" y="1119"/>
                </a:lnTo>
                <a:lnTo>
                  <a:pt x="5127" y="1119"/>
                </a:lnTo>
                <a:lnTo>
                  <a:pt x="5052" y="1138"/>
                </a:lnTo>
                <a:lnTo>
                  <a:pt x="4996" y="1175"/>
                </a:lnTo>
                <a:lnTo>
                  <a:pt x="4922" y="1231"/>
                </a:lnTo>
                <a:lnTo>
                  <a:pt x="4288" y="1865"/>
                </a:lnTo>
                <a:lnTo>
                  <a:pt x="1641" y="1865"/>
                </a:lnTo>
                <a:lnTo>
                  <a:pt x="1007" y="1231"/>
                </a:lnTo>
                <a:lnTo>
                  <a:pt x="951" y="1175"/>
                </a:lnTo>
                <a:lnTo>
                  <a:pt x="877" y="1138"/>
                </a:lnTo>
                <a:lnTo>
                  <a:pt x="802" y="1119"/>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48"/>
          <p:cNvSpPr/>
          <p:nvPr/>
        </p:nvSpPr>
        <p:spPr>
          <a:xfrm>
            <a:off x="7830016" y="2209903"/>
            <a:ext cx="111466" cy="127429"/>
          </a:xfrm>
          <a:custGeom>
            <a:avLst/>
            <a:gdLst/>
            <a:ahLst/>
            <a:cxnLst/>
            <a:rect l="l" t="t" r="r" b="b"/>
            <a:pathLst>
              <a:path w="5202" h="5947" extrusionOk="0">
                <a:moveTo>
                  <a:pt x="2144" y="746"/>
                </a:moveTo>
                <a:lnTo>
                  <a:pt x="2200" y="783"/>
                </a:lnTo>
                <a:lnTo>
                  <a:pt x="2219" y="821"/>
                </a:lnTo>
                <a:lnTo>
                  <a:pt x="2238" y="877"/>
                </a:lnTo>
                <a:lnTo>
                  <a:pt x="2238" y="1343"/>
                </a:lnTo>
                <a:lnTo>
                  <a:pt x="2219" y="1399"/>
                </a:lnTo>
                <a:lnTo>
                  <a:pt x="2200" y="1436"/>
                </a:lnTo>
                <a:lnTo>
                  <a:pt x="2144" y="1473"/>
                </a:lnTo>
                <a:lnTo>
                  <a:pt x="2088" y="1492"/>
                </a:lnTo>
                <a:lnTo>
                  <a:pt x="1641" y="1492"/>
                </a:lnTo>
                <a:lnTo>
                  <a:pt x="1585" y="1473"/>
                </a:lnTo>
                <a:lnTo>
                  <a:pt x="1529" y="1436"/>
                </a:lnTo>
                <a:lnTo>
                  <a:pt x="1511" y="1399"/>
                </a:lnTo>
                <a:lnTo>
                  <a:pt x="1492" y="1343"/>
                </a:lnTo>
                <a:lnTo>
                  <a:pt x="1492" y="877"/>
                </a:lnTo>
                <a:lnTo>
                  <a:pt x="1511" y="821"/>
                </a:lnTo>
                <a:lnTo>
                  <a:pt x="1529" y="783"/>
                </a:lnTo>
                <a:lnTo>
                  <a:pt x="1585" y="746"/>
                </a:lnTo>
                <a:close/>
                <a:moveTo>
                  <a:pt x="3636" y="746"/>
                </a:moveTo>
                <a:lnTo>
                  <a:pt x="3673" y="783"/>
                </a:lnTo>
                <a:lnTo>
                  <a:pt x="3710" y="821"/>
                </a:lnTo>
                <a:lnTo>
                  <a:pt x="3729" y="877"/>
                </a:lnTo>
                <a:lnTo>
                  <a:pt x="3729" y="1343"/>
                </a:lnTo>
                <a:lnTo>
                  <a:pt x="3710" y="1399"/>
                </a:lnTo>
                <a:lnTo>
                  <a:pt x="3673" y="1436"/>
                </a:lnTo>
                <a:lnTo>
                  <a:pt x="3636" y="1473"/>
                </a:lnTo>
                <a:lnTo>
                  <a:pt x="3580" y="1492"/>
                </a:lnTo>
                <a:lnTo>
                  <a:pt x="3114" y="1492"/>
                </a:lnTo>
                <a:lnTo>
                  <a:pt x="3058" y="1473"/>
                </a:lnTo>
                <a:lnTo>
                  <a:pt x="3020" y="1436"/>
                </a:lnTo>
                <a:lnTo>
                  <a:pt x="2983" y="1399"/>
                </a:lnTo>
                <a:lnTo>
                  <a:pt x="2983" y="1343"/>
                </a:lnTo>
                <a:lnTo>
                  <a:pt x="2983" y="877"/>
                </a:lnTo>
                <a:lnTo>
                  <a:pt x="2983" y="821"/>
                </a:lnTo>
                <a:lnTo>
                  <a:pt x="3020" y="783"/>
                </a:lnTo>
                <a:lnTo>
                  <a:pt x="3058" y="746"/>
                </a:lnTo>
                <a:close/>
                <a:moveTo>
                  <a:pt x="2144" y="1865"/>
                </a:moveTo>
                <a:lnTo>
                  <a:pt x="2200" y="1902"/>
                </a:lnTo>
                <a:lnTo>
                  <a:pt x="2219" y="1939"/>
                </a:lnTo>
                <a:lnTo>
                  <a:pt x="2238" y="1995"/>
                </a:lnTo>
                <a:lnTo>
                  <a:pt x="2238" y="2461"/>
                </a:lnTo>
                <a:lnTo>
                  <a:pt x="2219" y="2517"/>
                </a:lnTo>
                <a:lnTo>
                  <a:pt x="2200" y="2554"/>
                </a:lnTo>
                <a:lnTo>
                  <a:pt x="2144" y="2592"/>
                </a:lnTo>
                <a:lnTo>
                  <a:pt x="1585" y="2592"/>
                </a:lnTo>
                <a:lnTo>
                  <a:pt x="1529" y="2554"/>
                </a:lnTo>
                <a:lnTo>
                  <a:pt x="1511" y="2517"/>
                </a:lnTo>
                <a:lnTo>
                  <a:pt x="1492" y="2461"/>
                </a:lnTo>
                <a:lnTo>
                  <a:pt x="1492" y="1995"/>
                </a:lnTo>
                <a:lnTo>
                  <a:pt x="1511" y="1939"/>
                </a:lnTo>
                <a:lnTo>
                  <a:pt x="1529" y="1902"/>
                </a:lnTo>
                <a:lnTo>
                  <a:pt x="1585" y="1865"/>
                </a:lnTo>
                <a:close/>
                <a:moveTo>
                  <a:pt x="3636" y="1865"/>
                </a:moveTo>
                <a:lnTo>
                  <a:pt x="3673" y="1902"/>
                </a:lnTo>
                <a:lnTo>
                  <a:pt x="3710" y="1939"/>
                </a:lnTo>
                <a:lnTo>
                  <a:pt x="3729" y="1995"/>
                </a:lnTo>
                <a:lnTo>
                  <a:pt x="3729" y="2461"/>
                </a:lnTo>
                <a:lnTo>
                  <a:pt x="3710" y="2517"/>
                </a:lnTo>
                <a:lnTo>
                  <a:pt x="3673" y="2554"/>
                </a:lnTo>
                <a:lnTo>
                  <a:pt x="3636" y="2592"/>
                </a:lnTo>
                <a:lnTo>
                  <a:pt x="3058" y="2592"/>
                </a:lnTo>
                <a:lnTo>
                  <a:pt x="3020" y="2554"/>
                </a:lnTo>
                <a:lnTo>
                  <a:pt x="2983" y="2517"/>
                </a:lnTo>
                <a:lnTo>
                  <a:pt x="2983" y="2461"/>
                </a:lnTo>
                <a:lnTo>
                  <a:pt x="2983" y="1995"/>
                </a:lnTo>
                <a:lnTo>
                  <a:pt x="2983" y="1939"/>
                </a:lnTo>
                <a:lnTo>
                  <a:pt x="3020" y="1902"/>
                </a:lnTo>
                <a:lnTo>
                  <a:pt x="3058" y="1865"/>
                </a:lnTo>
                <a:close/>
                <a:moveTo>
                  <a:pt x="2088" y="2964"/>
                </a:moveTo>
                <a:lnTo>
                  <a:pt x="2144" y="2983"/>
                </a:lnTo>
                <a:lnTo>
                  <a:pt x="2200" y="3002"/>
                </a:lnTo>
                <a:lnTo>
                  <a:pt x="2219" y="3058"/>
                </a:lnTo>
                <a:lnTo>
                  <a:pt x="2238" y="3113"/>
                </a:lnTo>
                <a:lnTo>
                  <a:pt x="2238" y="3579"/>
                </a:lnTo>
                <a:lnTo>
                  <a:pt x="2219" y="3635"/>
                </a:lnTo>
                <a:lnTo>
                  <a:pt x="2200" y="3673"/>
                </a:lnTo>
                <a:lnTo>
                  <a:pt x="2144" y="3710"/>
                </a:lnTo>
                <a:lnTo>
                  <a:pt x="1585" y="3710"/>
                </a:lnTo>
                <a:lnTo>
                  <a:pt x="1529" y="3673"/>
                </a:lnTo>
                <a:lnTo>
                  <a:pt x="1511" y="3635"/>
                </a:lnTo>
                <a:lnTo>
                  <a:pt x="1492" y="3579"/>
                </a:lnTo>
                <a:lnTo>
                  <a:pt x="1492" y="3113"/>
                </a:lnTo>
                <a:lnTo>
                  <a:pt x="1511" y="3058"/>
                </a:lnTo>
                <a:lnTo>
                  <a:pt x="1529" y="3002"/>
                </a:lnTo>
                <a:lnTo>
                  <a:pt x="1585" y="2983"/>
                </a:lnTo>
                <a:lnTo>
                  <a:pt x="1641" y="2964"/>
                </a:lnTo>
                <a:close/>
                <a:moveTo>
                  <a:pt x="3580" y="2964"/>
                </a:moveTo>
                <a:lnTo>
                  <a:pt x="3636" y="2983"/>
                </a:lnTo>
                <a:lnTo>
                  <a:pt x="3673" y="3002"/>
                </a:lnTo>
                <a:lnTo>
                  <a:pt x="3710" y="3058"/>
                </a:lnTo>
                <a:lnTo>
                  <a:pt x="3729" y="3113"/>
                </a:lnTo>
                <a:lnTo>
                  <a:pt x="3729" y="3579"/>
                </a:lnTo>
                <a:lnTo>
                  <a:pt x="3710" y="3635"/>
                </a:lnTo>
                <a:lnTo>
                  <a:pt x="3673" y="3673"/>
                </a:lnTo>
                <a:lnTo>
                  <a:pt x="3636" y="3710"/>
                </a:lnTo>
                <a:lnTo>
                  <a:pt x="3058" y="3710"/>
                </a:lnTo>
                <a:lnTo>
                  <a:pt x="3020" y="3673"/>
                </a:lnTo>
                <a:lnTo>
                  <a:pt x="2983" y="3635"/>
                </a:lnTo>
                <a:lnTo>
                  <a:pt x="2983" y="3579"/>
                </a:lnTo>
                <a:lnTo>
                  <a:pt x="2983" y="3113"/>
                </a:lnTo>
                <a:lnTo>
                  <a:pt x="2983" y="3058"/>
                </a:lnTo>
                <a:lnTo>
                  <a:pt x="3020" y="3002"/>
                </a:lnTo>
                <a:lnTo>
                  <a:pt x="3058" y="2983"/>
                </a:lnTo>
                <a:lnTo>
                  <a:pt x="3114" y="2964"/>
                </a:lnTo>
                <a:close/>
                <a:moveTo>
                  <a:pt x="2834" y="4456"/>
                </a:moveTo>
                <a:lnTo>
                  <a:pt x="2890" y="4474"/>
                </a:lnTo>
                <a:lnTo>
                  <a:pt x="2946" y="4493"/>
                </a:lnTo>
                <a:lnTo>
                  <a:pt x="2965" y="4549"/>
                </a:lnTo>
                <a:lnTo>
                  <a:pt x="2983" y="4586"/>
                </a:lnTo>
                <a:lnTo>
                  <a:pt x="2983" y="5574"/>
                </a:lnTo>
                <a:lnTo>
                  <a:pt x="2238" y="5574"/>
                </a:lnTo>
                <a:lnTo>
                  <a:pt x="2238" y="4586"/>
                </a:lnTo>
                <a:lnTo>
                  <a:pt x="2256" y="4549"/>
                </a:lnTo>
                <a:lnTo>
                  <a:pt x="2275" y="4493"/>
                </a:lnTo>
                <a:lnTo>
                  <a:pt x="2331" y="4474"/>
                </a:lnTo>
                <a:lnTo>
                  <a:pt x="2368" y="4456"/>
                </a:lnTo>
                <a:close/>
                <a:moveTo>
                  <a:pt x="597" y="1"/>
                </a:moveTo>
                <a:lnTo>
                  <a:pt x="541" y="19"/>
                </a:lnTo>
                <a:lnTo>
                  <a:pt x="467" y="75"/>
                </a:lnTo>
                <a:lnTo>
                  <a:pt x="411" y="168"/>
                </a:lnTo>
                <a:lnTo>
                  <a:pt x="392" y="224"/>
                </a:lnTo>
                <a:lnTo>
                  <a:pt x="374" y="280"/>
                </a:lnTo>
                <a:lnTo>
                  <a:pt x="374" y="5574"/>
                </a:lnTo>
                <a:lnTo>
                  <a:pt x="94" y="5574"/>
                </a:lnTo>
                <a:lnTo>
                  <a:pt x="57" y="5611"/>
                </a:lnTo>
                <a:lnTo>
                  <a:pt x="19" y="5648"/>
                </a:lnTo>
                <a:lnTo>
                  <a:pt x="1" y="5704"/>
                </a:lnTo>
                <a:lnTo>
                  <a:pt x="1" y="5947"/>
                </a:lnTo>
                <a:lnTo>
                  <a:pt x="5201" y="5947"/>
                </a:lnTo>
                <a:lnTo>
                  <a:pt x="5201" y="5704"/>
                </a:lnTo>
                <a:lnTo>
                  <a:pt x="5201" y="5648"/>
                </a:lnTo>
                <a:lnTo>
                  <a:pt x="5164" y="5611"/>
                </a:lnTo>
                <a:lnTo>
                  <a:pt x="5127" y="5574"/>
                </a:lnTo>
                <a:lnTo>
                  <a:pt x="4829" y="5574"/>
                </a:lnTo>
                <a:lnTo>
                  <a:pt x="4829" y="280"/>
                </a:lnTo>
                <a:lnTo>
                  <a:pt x="4829" y="224"/>
                </a:lnTo>
                <a:lnTo>
                  <a:pt x="4810" y="168"/>
                </a:lnTo>
                <a:lnTo>
                  <a:pt x="4754" y="75"/>
                </a:lnTo>
                <a:lnTo>
                  <a:pt x="4661" y="19"/>
                </a:lnTo>
                <a:lnTo>
                  <a:pt x="4605"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48"/>
          <p:cNvSpPr/>
          <p:nvPr/>
        </p:nvSpPr>
        <p:spPr>
          <a:xfrm>
            <a:off x="7492539" y="2209903"/>
            <a:ext cx="143007" cy="127429"/>
          </a:xfrm>
          <a:custGeom>
            <a:avLst/>
            <a:gdLst/>
            <a:ahLst/>
            <a:cxnLst/>
            <a:rect l="l" t="t" r="r" b="b"/>
            <a:pathLst>
              <a:path w="6674" h="5947" extrusionOk="0">
                <a:moveTo>
                  <a:pt x="5573" y="1138"/>
                </a:moveTo>
                <a:lnTo>
                  <a:pt x="5573" y="4418"/>
                </a:lnTo>
                <a:lnTo>
                  <a:pt x="5182" y="4120"/>
                </a:lnTo>
                <a:lnTo>
                  <a:pt x="4940" y="3934"/>
                </a:lnTo>
                <a:lnTo>
                  <a:pt x="4679" y="3784"/>
                </a:lnTo>
                <a:lnTo>
                  <a:pt x="4418" y="3654"/>
                </a:lnTo>
                <a:lnTo>
                  <a:pt x="4138" y="3542"/>
                </a:lnTo>
                <a:lnTo>
                  <a:pt x="3859" y="3449"/>
                </a:lnTo>
                <a:lnTo>
                  <a:pt x="3560" y="3393"/>
                </a:lnTo>
                <a:lnTo>
                  <a:pt x="3262" y="3356"/>
                </a:lnTo>
                <a:lnTo>
                  <a:pt x="2964" y="3337"/>
                </a:lnTo>
                <a:lnTo>
                  <a:pt x="2964" y="2219"/>
                </a:lnTo>
                <a:lnTo>
                  <a:pt x="3262" y="2219"/>
                </a:lnTo>
                <a:lnTo>
                  <a:pt x="3560" y="2181"/>
                </a:lnTo>
                <a:lnTo>
                  <a:pt x="3859" y="2107"/>
                </a:lnTo>
                <a:lnTo>
                  <a:pt x="4138" y="2032"/>
                </a:lnTo>
                <a:lnTo>
                  <a:pt x="4418" y="1921"/>
                </a:lnTo>
                <a:lnTo>
                  <a:pt x="4679" y="1790"/>
                </a:lnTo>
                <a:lnTo>
                  <a:pt x="4940" y="1622"/>
                </a:lnTo>
                <a:lnTo>
                  <a:pt x="5182" y="1455"/>
                </a:lnTo>
                <a:lnTo>
                  <a:pt x="5573" y="1138"/>
                </a:lnTo>
                <a:close/>
                <a:moveTo>
                  <a:pt x="5946" y="1"/>
                </a:moveTo>
                <a:lnTo>
                  <a:pt x="5816" y="19"/>
                </a:lnTo>
                <a:lnTo>
                  <a:pt x="5704" y="75"/>
                </a:lnTo>
                <a:lnTo>
                  <a:pt x="4716" y="877"/>
                </a:lnTo>
                <a:lnTo>
                  <a:pt x="4530" y="1007"/>
                </a:lnTo>
                <a:lnTo>
                  <a:pt x="4325" y="1138"/>
                </a:lnTo>
                <a:lnTo>
                  <a:pt x="4120" y="1231"/>
                </a:lnTo>
                <a:lnTo>
                  <a:pt x="3896" y="1324"/>
                </a:lnTo>
                <a:lnTo>
                  <a:pt x="3672" y="1399"/>
                </a:lnTo>
                <a:lnTo>
                  <a:pt x="3430" y="1436"/>
                </a:lnTo>
                <a:lnTo>
                  <a:pt x="3206" y="1473"/>
                </a:lnTo>
                <a:lnTo>
                  <a:pt x="2964" y="1492"/>
                </a:lnTo>
                <a:lnTo>
                  <a:pt x="597" y="1492"/>
                </a:lnTo>
                <a:lnTo>
                  <a:pt x="448" y="1548"/>
                </a:lnTo>
                <a:lnTo>
                  <a:pt x="317" y="1604"/>
                </a:lnTo>
                <a:lnTo>
                  <a:pt x="224" y="1697"/>
                </a:lnTo>
                <a:lnTo>
                  <a:pt x="131" y="1809"/>
                </a:lnTo>
                <a:lnTo>
                  <a:pt x="56" y="1939"/>
                </a:lnTo>
                <a:lnTo>
                  <a:pt x="19" y="2070"/>
                </a:lnTo>
                <a:lnTo>
                  <a:pt x="0" y="2219"/>
                </a:lnTo>
                <a:lnTo>
                  <a:pt x="0" y="3337"/>
                </a:lnTo>
                <a:lnTo>
                  <a:pt x="19" y="3486"/>
                </a:lnTo>
                <a:lnTo>
                  <a:pt x="56" y="3635"/>
                </a:lnTo>
                <a:lnTo>
                  <a:pt x="131" y="3747"/>
                </a:lnTo>
                <a:lnTo>
                  <a:pt x="224" y="3859"/>
                </a:lnTo>
                <a:lnTo>
                  <a:pt x="317" y="3952"/>
                </a:lnTo>
                <a:lnTo>
                  <a:pt x="448" y="4027"/>
                </a:lnTo>
                <a:lnTo>
                  <a:pt x="597" y="4064"/>
                </a:lnTo>
                <a:lnTo>
                  <a:pt x="746" y="4083"/>
                </a:lnTo>
                <a:lnTo>
                  <a:pt x="1137" y="4083"/>
                </a:lnTo>
                <a:lnTo>
                  <a:pt x="1119" y="4269"/>
                </a:lnTo>
                <a:lnTo>
                  <a:pt x="1100" y="4456"/>
                </a:lnTo>
                <a:lnTo>
                  <a:pt x="1119" y="4791"/>
                </a:lnTo>
                <a:lnTo>
                  <a:pt x="1174" y="5127"/>
                </a:lnTo>
                <a:lnTo>
                  <a:pt x="1268" y="5443"/>
                </a:lnTo>
                <a:lnTo>
                  <a:pt x="1398" y="5742"/>
                </a:lnTo>
                <a:lnTo>
                  <a:pt x="1454" y="5816"/>
                </a:lnTo>
                <a:lnTo>
                  <a:pt x="1529" y="5891"/>
                </a:lnTo>
                <a:lnTo>
                  <a:pt x="1622" y="5928"/>
                </a:lnTo>
                <a:lnTo>
                  <a:pt x="1734" y="5947"/>
                </a:lnTo>
                <a:lnTo>
                  <a:pt x="2591" y="5947"/>
                </a:lnTo>
                <a:lnTo>
                  <a:pt x="2703" y="5928"/>
                </a:lnTo>
                <a:lnTo>
                  <a:pt x="2796" y="5891"/>
                </a:lnTo>
                <a:lnTo>
                  <a:pt x="2871" y="5816"/>
                </a:lnTo>
                <a:lnTo>
                  <a:pt x="2927" y="5742"/>
                </a:lnTo>
                <a:lnTo>
                  <a:pt x="2964" y="5648"/>
                </a:lnTo>
                <a:lnTo>
                  <a:pt x="2964" y="5555"/>
                </a:lnTo>
                <a:lnTo>
                  <a:pt x="2945" y="5443"/>
                </a:lnTo>
                <a:lnTo>
                  <a:pt x="2889" y="5350"/>
                </a:lnTo>
                <a:lnTo>
                  <a:pt x="2759" y="5164"/>
                </a:lnTo>
                <a:lnTo>
                  <a:pt x="2666" y="4940"/>
                </a:lnTo>
                <a:lnTo>
                  <a:pt x="2610" y="4698"/>
                </a:lnTo>
                <a:lnTo>
                  <a:pt x="2591" y="4456"/>
                </a:lnTo>
                <a:lnTo>
                  <a:pt x="2610" y="4269"/>
                </a:lnTo>
                <a:lnTo>
                  <a:pt x="2647" y="4083"/>
                </a:lnTo>
                <a:lnTo>
                  <a:pt x="2964" y="4083"/>
                </a:lnTo>
                <a:lnTo>
                  <a:pt x="3206" y="4101"/>
                </a:lnTo>
                <a:lnTo>
                  <a:pt x="3430" y="4120"/>
                </a:lnTo>
                <a:lnTo>
                  <a:pt x="3672" y="4176"/>
                </a:lnTo>
                <a:lnTo>
                  <a:pt x="3896" y="4250"/>
                </a:lnTo>
                <a:lnTo>
                  <a:pt x="4120" y="4325"/>
                </a:lnTo>
                <a:lnTo>
                  <a:pt x="4325" y="4437"/>
                </a:lnTo>
                <a:lnTo>
                  <a:pt x="4530" y="4549"/>
                </a:lnTo>
                <a:lnTo>
                  <a:pt x="4716" y="4698"/>
                </a:lnTo>
                <a:lnTo>
                  <a:pt x="5704" y="5481"/>
                </a:lnTo>
                <a:lnTo>
                  <a:pt x="5816" y="5555"/>
                </a:lnTo>
                <a:lnTo>
                  <a:pt x="5928" y="5574"/>
                </a:lnTo>
                <a:lnTo>
                  <a:pt x="6039" y="5555"/>
                </a:lnTo>
                <a:lnTo>
                  <a:pt x="6114" y="5518"/>
                </a:lnTo>
                <a:lnTo>
                  <a:pt x="6189" y="5481"/>
                </a:lnTo>
                <a:lnTo>
                  <a:pt x="6226" y="5425"/>
                </a:lnTo>
                <a:lnTo>
                  <a:pt x="6263" y="5369"/>
                </a:lnTo>
                <a:lnTo>
                  <a:pt x="6282" y="5294"/>
                </a:lnTo>
                <a:lnTo>
                  <a:pt x="6300" y="5201"/>
                </a:lnTo>
                <a:lnTo>
                  <a:pt x="6300" y="3430"/>
                </a:lnTo>
                <a:lnTo>
                  <a:pt x="6375" y="3374"/>
                </a:lnTo>
                <a:lnTo>
                  <a:pt x="6450" y="3300"/>
                </a:lnTo>
                <a:lnTo>
                  <a:pt x="6524" y="3244"/>
                </a:lnTo>
                <a:lnTo>
                  <a:pt x="6580" y="3151"/>
                </a:lnTo>
                <a:lnTo>
                  <a:pt x="6617" y="3076"/>
                </a:lnTo>
                <a:lnTo>
                  <a:pt x="6655" y="2983"/>
                </a:lnTo>
                <a:lnTo>
                  <a:pt x="6673" y="2890"/>
                </a:lnTo>
                <a:lnTo>
                  <a:pt x="6673" y="2778"/>
                </a:lnTo>
                <a:lnTo>
                  <a:pt x="6655" y="2685"/>
                </a:lnTo>
                <a:lnTo>
                  <a:pt x="6617" y="2573"/>
                </a:lnTo>
                <a:lnTo>
                  <a:pt x="6561" y="2461"/>
                </a:lnTo>
                <a:lnTo>
                  <a:pt x="6487" y="2368"/>
                </a:lnTo>
                <a:lnTo>
                  <a:pt x="6375" y="2200"/>
                </a:lnTo>
                <a:lnTo>
                  <a:pt x="6300" y="2144"/>
                </a:lnTo>
                <a:lnTo>
                  <a:pt x="6300" y="373"/>
                </a:lnTo>
                <a:lnTo>
                  <a:pt x="6300" y="262"/>
                </a:lnTo>
                <a:lnTo>
                  <a:pt x="6263" y="206"/>
                </a:lnTo>
                <a:lnTo>
                  <a:pt x="6226" y="150"/>
                </a:lnTo>
                <a:lnTo>
                  <a:pt x="6189" y="94"/>
                </a:lnTo>
                <a:lnTo>
                  <a:pt x="6114" y="38"/>
                </a:lnTo>
                <a:lnTo>
                  <a:pt x="6039" y="19"/>
                </a:lnTo>
                <a:lnTo>
                  <a:pt x="5946"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48"/>
          <p:cNvSpPr/>
          <p:nvPr/>
        </p:nvSpPr>
        <p:spPr>
          <a:xfrm>
            <a:off x="7209766" y="2209903"/>
            <a:ext cx="95481" cy="127429"/>
          </a:xfrm>
          <a:custGeom>
            <a:avLst/>
            <a:gdLst/>
            <a:ahLst/>
            <a:cxnLst/>
            <a:rect l="l" t="t" r="r" b="b"/>
            <a:pathLst>
              <a:path w="4456" h="5947" extrusionOk="0">
                <a:moveTo>
                  <a:pt x="2218" y="2219"/>
                </a:moveTo>
                <a:lnTo>
                  <a:pt x="2572" y="2629"/>
                </a:lnTo>
                <a:lnTo>
                  <a:pt x="2852" y="2983"/>
                </a:lnTo>
                <a:lnTo>
                  <a:pt x="3038" y="3281"/>
                </a:lnTo>
                <a:lnTo>
                  <a:pt x="3188" y="3542"/>
                </a:lnTo>
                <a:lnTo>
                  <a:pt x="3262" y="3747"/>
                </a:lnTo>
                <a:lnTo>
                  <a:pt x="3318" y="3896"/>
                </a:lnTo>
                <a:lnTo>
                  <a:pt x="3337" y="4027"/>
                </a:lnTo>
                <a:lnTo>
                  <a:pt x="3337" y="4101"/>
                </a:lnTo>
                <a:lnTo>
                  <a:pt x="3318" y="4325"/>
                </a:lnTo>
                <a:lnTo>
                  <a:pt x="3262" y="4549"/>
                </a:lnTo>
                <a:lnTo>
                  <a:pt x="3169" y="4735"/>
                </a:lnTo>
                <a:lnTo>
                  <a:pt x="3038" y="4884"/>
                </a:lnTo>
                <a:lnTo>
                  <a:pt x="2871" y="5015"/>
                </a:lnTo>
                <a:lnTo>
                  <a:pt x="2684" y="5108"/>
                </a:lnTo>
                <a:lnTo>
                  <a:pt x="2461" y="5182"/>
                </a:lnTo>
                <a:lnTo>
                  <a:pt x="2218" y="5201"/>
                </a:lnTo>
                <a:lnTo>
                  <a:pt x="1995" y="5182"/>
                </a:lnTo>
                <a:lnTo>
                  <a:pt x="1771" y="5108"/>
                </a:lnTo>
                <a:lnTo>
                  <a:pt x="1585" y="5015"/>
                </a:lnTo>
                <a:lnTo>
                  <a:pt x="1417" y="4884"/>
                </a:lnTo>
                <a:lnTo>
                  <a:pt x="1286" y="4735"/>
                </a:lnTo>
                <a:lnTo>
                  <a:pt x="1193" y="4549"/>
                </a:lnTo>
                <a:lnTo>
                  <a:pt x="1137" y="4325"/>
                </a:lnTo>
                <a:lnTo>
                  <a:pt x="1119" y="4101"/>
                </a:lnTo>
                <a:lnTo>
                  <a:pt x="1119" y="4027"/>
                </a:lnTo>
                <a:lnTo>
                  <a:pt x="1137" y="3896"/>
                </a:lnTo>
                <a:lnTo>
                  <a:pt x="1193" y="3747"/>
                </a:lnTo>
                <a:lnTo>
                  <a:pt x="1268" y="3542"/>
                </a:lnTo>
                <a:lnTo>
                  <a:pt x="1417" y="3281"/>
                </a:lnTo>
                <a:lnTo>
                  <a:pt x="1603" y="2983"/>
                </a:lnTo>
                <a:lnTo>
                  <a:pt x="1883" y="2629"/>
                </a:lnTo>
                <a:lnTo>
                  <a:pt x="2218" y="2219"/>
                </a:lnTo>
                <a:close/>
                <a:moveTo>
                  <a:pt x="2218" y="1"/>
                </a:moveTo>
                <a:lnTo>
                  <a:pt x="1752" y="448"/>
                </a:lnTo>
                <a:lnTo>
                  <a:pt x="1324" y="914"/>
                </a:lnTo>
                <a:lnTo>
                  <a:pt x="951" y="1380"/>
                </a:lnTo>
                <a:lnTo>
                  <a:pt x="634" y="1846"/>
                </a:lnTo>
                <a:lnTo>
                  <a:pt x="485" y="2070"/>
                </a:lnTo>
                <a:lnTo>
                  <a:pt x="354" y="2293"/>
                </a:lnTo>
                <a:lnTo>
                  <a:pt x="261" y="2498"/>
                </a:lnTo>
                <a:lnTo>
                  <a:pt x="168" y="2722"/>
                </a:lnTo>
                <a:lnTo>
                  <a:pt x="93" y="2927"/>
                </a:lnTo>
                <a:lnTo>
                  <a:pt x="37" y="3113"/>
                </a:lnTo>
                <a:lnTo>
                  <a:pt x="19" y="3300"/>
                </a:lnTo>
                <a:lnTo>
                  <a:pt x="0" y="3486"/>
                </a:lnTo>
                <a:lnTo>
                  <a:pt x="19" y="3747"/>
                </a:lnTo>
                <a:lnTo>
                  <a:pt x="37" y="4008"/>
                </a:lnTo>
                <a:lnTo>
                  <a:pt x="93" y="4250"/>
                </a:lnTo>
                <a:lnTo>
                  <a:pt x="168" y="4474"/>
                </a:lnTo>
                <a:lnTo>
                  <a:pt x="261" y="4698"/>
                </a:lnTo>
                <a:lnTo>
                  <a:pt x="354" y="4903"/>
                </a:lnTo>
                <a:lnTo>
                  <a:pt x="485" y="5089"/>
                </a:lnTo>
                <a:lnTo>
                  <a:pt x="615" y="5257"/>
                </a:lnTo>
                <a:lnTo>
                  <a:pt x="783" y="5406"/>
                </a:lnTo>
                <a:lnTo>
                  <a:pt x="951" y="5537"/>
                </a:lnTo>
                <a:lnTo>
                  <a:pt x="1137" y="5667"/>
                </a:lnTo>
                <a:lnTo>
                  <a:pt x="1324" y="5760"/>
                </a:lnTo>
                <a:lnTo>
                  <a:pt x="1529" y="5835"/>
                </a:lnTo>
                <a:lnTo>
                  <a:pt x="1752" y="5891"/>
                </a:lnTo>
                <a:lnTo>
                  <a:pt x="1995" y="5928"/>
                </a:lnTo>
                <a:lnTo>
                  <a:pt x="2218" y="5947"/>
                </a:lnTo>
                <a:lnTo>
                  <a:pt x="2461" y="5928"/>
                </a:lnTo>
                <a:lnTo>
                  <a:pt x="2703" y="5891"/>
                </a:lnTo>
                <a:lnTo>
                  <a:pt x="2927" y="5835"/>
                </a:lnTo>
                <a:lnTo>
                  <a:pt x="3132" y="5760"/>
                </a:lnTo>
                <a:lnTo>
                  <a:pt x="3318" y="5667"/>
                </a:lnTo>
                <a:lnTo>
                  <a:pt x="3504" y="5537"/>
                </a:lnTo>
                <a:lnTo>
                  <a:pt x="3672" y="5406"/>
                </a:lnTo>
                <a:lnTo>
                  <a:pt x="3840" y="5257"/>
                </a:lnTo>
                <a:lnTo>
                  <a:pt x="3970" y="5089"/>
                </a:lnTo>
                <a:lnTo>
                  <a:pt x="4101" y="4903"/>
                </a:lnTo>
                <a:lnTo>
                  <a:pt x="4194" y="4698"/>
                </a:lnTo>
                <a:lnTo>
                  <a:pt x="4287" y="4474"/>
                </a:lnTo>
                <a:lnTo>
                  <a:pt x="4362" y="4250"/>
                </a:lnTo>
                <a:lnTo>
                  <a:pt x="4418" y="4008"/>
                </a:lnTo>
                <a:lnTo>
                  <a:pt x="4436" y="3747"/>
                </a:lnTo>
                <a:lnTo>
                  <a:pt x="4455" y="3486"/>
                </a:lnTo>
                <a:lnTo>
                  <a:pt x="4436" y="3300"/>
                </a:lnTo>
                <a:lnTo>
                  <a:pt x="4418" y="3113"/>
                </a:lnTo>
                <a:lnTo>
                  <a:pt x="4362" y="2927"/>
                </a:lnTo>
                <a:lnTo>
                  <a:pt x="4287" y="2722"/>
                </a:lnTo>
                <a:lnTo>
                  <a:pt x="4194" y="2498"/>
                </a:lnTo>
                <a:lnTo>
                  <a:pt x="4101" y="2293"/>
                </a:lnTo>
                <a:lnTo>
                  <a:pt x="3970" y="2070"/>
                </a:lnTo>
                <a:lnTo>
                  <a:pt x="3821" y="1827"/>
                </a:lnTo>
                <a:lnTo>
                  <a:pt x="3504" y="1380"/>
                </a:lnTo>
                <a:lnTo>
                  <a:pt x="3132" y="914"/>
                </a:lnTo>
                <a:lnTo>
                  <a:pt x="2703" y="448"/>
                </a:lnTo>
                <a:lnTo>
                  <a:pt x="2218"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48"/>
          <p:cNvSpPr/>
          <p:nvPr/>
        </p:nvSpPr>
        <p:spPr>
          <a:xfrm>
            <a:off x="7180691" y="3518355"/>
            <a:ext cx="127022" cy="127429"/>
          </a:xfrm>
          <a:custGeom>
            <a:avLst/>
            <a:gdLst/>
            <a:ahLst/>
            <a:cxnLst/>
            <a:rect l="l" t="t" r="r" b="b"/>
            <a:pathLst>
              <a:path w="5928" h="5947" extrusionOk="0">
                <a:moveTo>
                  <a:pt x="4529" y="1119"/>
                </a:moveTo>
                <a:lnTo>
                  <a:pt x="4585" y="1138"/>
                </a:lnTo>
                <a:lnTo>
                  <a:pt x="4660" y="1175"/>
                </a:lnTo>
                <a:lnTo>
                  <a:pt x="4716" y="1231"/>
                </a:lnTo>
                <a:lnTo>
                  <a:pt x="4753" y="1268"/>
                </a:lnTo>
                <a:lnTo>
                  <a:pt x="4790" y="1343"/>
                </a:lnTo>
                <a:lnTo>
                  <a:pt x="4809" y="1417"/>
                </a:lnTo>
                <a:lnTo>
                  <a:pt x="4828" y="1492"/>
                </a:lnTo>
                <a:lnTo>
                  <a:pt x="4828" y="2964"/>
                </a:lnTo>
                <a:lnTo>
                  <a:pt x="4809" y="3039"/>
                </a:lnTo>
                <a:lnTo>
                  <a:pt x="4790" y="3113"/>
                </a:lnTo>
                <a:lnTo>
                  <a:pt x="4753" y="3169"/>
                </a:lnTo>
                <a:lnTo>
                  <a:pt x="4716" y="3225"/>
                </a:lnTo>
                <a:lnTo>
                  <a:pt x="4660" y="3281"/>
                </a:lnTo>
                <a:lnTo>
                  <a:pt x="4585" y="3319"/>
                </a:lnTo>
                <a:lnTo>
                  <a:pt x="4529" y="3337"/>
                </a:lnTo>
                <a:lnTo>
                  <a:pt x="1398" y="3337"/>
                </a:lnTo>
                <a:lnTo>
                  <a:pt x="1342" y="3319"/>
                </a:lnTo>
                <a:lnTo>
                  <a:pt x="1268" y="3281"/>
                </a:lnTo>
                <a:lnTo>
                  <a:pt x="1212" y="3225"/>
                </a:lnTo>
                <a:lnTo>
                  <a:pt x="1174" y="3169"/>
                </a:lnTo>
                <a:lnTo>
                  <a:pt x="1137" y="3113"/>
                </a:lnTo>
                <a:lnTo>
                  <a:pt x="1118" y="3039"/>
                </a:lnTo>
                <a:lnTo>
                  <a:pt x="1100" y="2964"/>
                </a:lnTo>
                <a:lnTo>
                  <a:pt x="1100" y="1492"/>
                </a:lnTo>
                <a:lnTo>
                  <a:pt x="1118" y="1417"/>
                </a:lnTo>
                <a:lnTo>
                  <a:pt x="1137" y="1343"/>
                </a:lnTo>
                <a:lnTo>
                  <a:pt x="1174" y="1268"/>
                </a:lnTo>
                <a:lnTo>
                  <a:pt x="1212" y="1231"/>
                </a:lnTo>
                <a:lnTo>
                  <a:pt x="1268" y="1175"/>
                </a:lnTo>
                <a:lnTo>
                  <a:pt x="1342" y="1138"/>
                </a:lnTo>
                <a:lnTo>
                  <a:pt x="1398" y="1119"/>
                </a:lnTo>
                <a:close/>
                <a:moveTo>
                  <a:pt x="1361" y="3896"/>
                </a:moveTo>
                <a:lnTo>
                  <a:pt x="1435" y="3934"/>
                </a:lnTo>
                <a:lnTo>
                  <a:pt x="1491" y="3952"/>
                </a:lnTo>
                <a:lnTo>
                  <a:pt x="1547" y="4008"/>
                </a:lnTo>
                <a:lnTo>
                  <a:pt x="1603" y="4064"/>
                </a:lnTo>
                <a:lnTo>
                  <a:pt x="1640" y="4120"/>
                </a:lnTo>
                <a:lnTo>
                  <a:pt x="1659" y="4195"/>
                </a:lnTo>
                <a:lnTo>
                  <a:pt x="1659" y="4269"/>
                </a:lnTo>
                <a:lnTo>
                  <a:pt x="1659" y="4344"/>
                </a:lnTo>
                <a:lnTo>
                  <a:pt x="1640" y="4418"/>
                </a:lnTo>
                <a:lnTo>
                  <a:pt x="1603" y="4474"/>
                </a:lnTo>
                <a:lnTo>
                  <a:pt x="1547" y="4530"/>
                </a:lnTo>
                <a:lnTo>
                  <a:pt x="1491" y="4586"/>
                </a:lnTo>
                <a:lnTo>
                  <a:pt x="1435" y="4605"/>
                </a:lnTo>
                <a:lnTo>
                  <a:pt x="1361" y="4642"/>
                </a:lnTo>
                <a:lnTo>
                  <a:pt x="1212" y="4642"/>
                </a:lnTo>
                <a:lnTo>
                  <a:pt x="1156" y="4605"/>
                </a:lnTo>
                <a:lnTo>
                  <a:pt x="1081" y="4586"/>
                </a:lnTo>
                <a:lnTo>
                  <a:pt x="1025" y="4530"/>
                </a:lnTo>
                <a:lnTo>
                  <a:pt x="988" y="4474"/>
                </a:lnTo>
                <a:lnTo>
                  <a:pt x="951" y="4418"/>
                </a:lnTo>
                <a:lnTo>
                  <a:pt x="932" y="4344"/>
                </a:lnTo>
                <a:lnTo>
                  <a:pt x="913" y="4269"/>
                </a:lnTo>
                <a:lnTo>
                  <a:pt x="932" y="4195"/>
                </a:lnTo>
                <a:lnTo>
                  <a:pt x="951" y="4120"/>
                </a:lnTo>
                <a:lnTo>
                  <a:pt x="988" y="4064"/>
                </a:lnTo>
                <a:lnTo>
                  <a:pt x="1025" y="4008"/>
                </a:lnTo>
                <a:lnTo>
                  <a:pt x="1081" y="3952"/>
                </a:lnTo>
                <a:lnTo>
                  <a:pt x="1156" y="3934"/>
                </a:lnTo>
                <a:lnTo>
                  <a:pt x="1212" y="3896"/>
                </a:lnTo>
                <a:close/>
                <a:moveTo>
                  <a:pt x="4716" y="3896"/>
                </a:moveTo>
                <a:lnTo>
                  <a:pt x="4772" y="3934"/>
                </a:lnTo>
                <a:lnTo>
                  <a:pt x="4846" y="3952"/>
                </a:lnTo>
                <a:lnTo>
                  <a:pt x="4902" y="4008"/>
                </a:lnTo>
                <a:lnTo>
                  <a:pt x="4940" y="4064"/>
                </a:lnTo>
                <a:lnTo>
                  <a:pt x="4977" y="4120"/>
                </a:lnTo>
                <a:lnTo>
                  <a:pt x="4995" y="4195"/>
                </a:lnTo>
                <a:lnTo>
                  <a:pt x="4995" y="4269"/>
                </a:lnTo>
                <a:lnTo>
                  <a:pt x="4995" y="4344"/>
                </a:lnTo>
                <a:lnTo>
                  <a:pt x="4977" y="4418"/>
                </a:lnTo>
                <a:lnTo>
                  <a:pt x="4940" y="4474"/>
                </a:lnTo>
                <a:lnTo>
                  <a:pt x="4902" y="4530"/>
                </a:lnTo>
                <a:lnTo>
                  <a:pt x="4846" y="4586"/>
                </a:lnTo>
                <a:lnTo>
                  <a:pt x="4772" y="4605"/>
                </a:lnTo>
                <a:lnTo>
                  <a:pt x="4716" y="4642"/>
                </a:lnTo>
                <a:lnTo>
                  <a:pt x="4567" y="4642"/>
                </a:lnTo>
                <a:lnTo>
                  <a:pt x="4492" y="4605"/>
                </a:lnTo>
                <a:lnTo>
                  <a:pt x="4418" y="4586"/>
                </a:lnTo>
                <a:lnTo>
                  <a:pt x="4362" y="4530"/>
                </a:lnTo>
                <a:lnTo>
                  <a:pt x="4324" y="4474"/>
                </a:lnTo>
                <a:lnTo>
                  <a:pt x="4287" y="4418"/>
                </a:lnTo>
                <a:lnTo>
                  <a:pt x="4269" y="4344"/>
                </a:lnTo>
                <a:lnTo>
                  <a:pt x="4269" y="4269"/>
                </a:lnTo>
                <a:lnTo>
                  <a:pt x="4269" y="4195"/>
                </a:lnTo>
                <a:lnTo>
                  <a:pt x="4287" y="4120"/>
                </a:lnTo>
                <a:lnTo>
                  <a:pt x="4324" y="4064"/>
                </a:lnTo>
                <a:lnTo>
                  <a:pt x="4362" y="4008"/>
                </a:lnTo>
                <a:lnTo>
                  <a:pt x="4418" y="3952"/>
                </a:lnTo>
                <a:lnTo>
                  <a:pt x="4492" y="3934"/>
                </a:lnTo>
                <a:lnTo>
                  <a:pt x="4567" y="3896"/>
                </a:lnTo>
                <a:close/>
                <a:moveTo>
                  <a:pt x="2964" y="1"/>
                </a:moveTo>
                <a:lnTo>
                  <a:pt x="2442" y="19"/>
                </a:lnTo>
                <a:lnTo>
                  <a:pt x="1939" y="75"/>
                </a:lnTo>
                <a:lnTo>
                  <a:pt x="1510" y="150"/>
                </a:lnTo>
                <a:lnTo>
                  <a:pt x="1118" y="262"/>
                </a:lnTo>
                <a:lnTo>
                  <a:pt x="951" y="336"/>
                </a:lnTo>
                <a:lnTo>
                  <a:pt x="802" y="411"/>
                </a:lnTo>
                <a:lnTo>
                  <a:pt x="671" y="485"/>
                </a:lnTo>
                <a:lnTo>
                  <a:pt x="559" y="560"/>
                </a:lnTo>
                <a:lnTo>
                  <a:pt x="485" y="653"/>
                </a:lnTo>
                <a:lnTo>
                  <a:pt x="410" y="746"/>
                </a:lnTo>
                <a:lnTo>
                  <a:pt x="373" y="839"/>
                </a:lnTo>
                <a:lnTo>
                  <a:pt x="373" y="933"/>
                </a:lnTo>
                <a:lnTo>
                  <a:pt x="373" y="1492"/>
                </a:lnTo>
                <a:lnTo>
                  <a:pt x="224" y="1492"/>
                </a:lnTo>
                <a:lnTo>
                  <a:pt x="168" y="1510"/>
                </a:lnTo>
                <a:lnTo>
                  <a:pt x="75" y="1566"/>
                </a:lnTo>
                <a:lnTo>
                  <a:pt x="19" y="1660"/>
                </a:lnTo>
                <a:lnTo>
                  <a:pt x="0" y="1715"/>
                </a:lnTo>
                <a:lnTo>
                  <a:pt x="0" y="1771"/>
                </a:lnTo>
                <a:lnTo>
                  <a:pt x="0" y="2685"/>
                </a:lnTo>
                <a:lnTo>
                  <a:pt x="0" y="2741"/>
                </a:lnTo>
                <a:lnTo>
                  <a:pt x="19" y="2797"/>
                </a:lnTo>
                <a:lnTo>
                  <a:pt x="75" y="2890"/>
                </a:lnTo>
                <a:lnTo>
                  <a:pt x="168" y="2946"/>
                </a:lnTo>
                <a:lnTo>
                  <a:pt x="224" y="2964"/>
                </a:lnTo>
                <a:lnTo>
                  <a:pt x="373" y="2964"/>
                </a:lnTo>
                <a:lnTo>
                  <a:pt x="373" y="4828"/>
                </a:lnTo>
                <a:lnTo>
                  <a:pt x="373" y="4903"/>
                </a:lnTo>
                <a:lnTo>
                  <a:pt x="391" y="4977"/>
                </a:lnTo>
                <a:lnTo>
                  <a:pt x="429" y="5033"/>
                </a:lnTo>
                <a:lnTo>
                  <a:pt x="466" y="5089"/>
                </a:lnTo>
                <a:lnTo>
                  <a:pt x="522" y="5127"/>
                </a:lnTo>
                <a:lnTo>
                  <a:pt x="596" y="5164"/>
                </a:lnTo>
                <a:lnTo>
                  <a:pt x="652" y="5182"/>
                </a:lnTo>
                <a:lnTo>
                  <a:pt x="746" y="5201"/>
                </a:lnTo>
                <a:lnTo>
                  <a:pt x="746" y="5574"/>
                </a:lnTo>
                <a:lnTo>
                  <a:pt x="746" y="5648"/>
                </a:lnTo>
                <a:lnTo>
                  <a:pt x="764" y="5704"/>
                </a:lnTo>
                <a:lnTo>
                  <a:pt x="802" y="5779"/>
                </a:lnTo>
                <a:lnTo>
                  <a:pt x="839" y="5835"/>
                </a:lnTo>
                <a:lnTo>
                  <a:pt x="895" y="5872"/>
                </a:lnTo>
                <a:lnTo>
                  <a:pt x="969" y="5909"/>
                </a:lnTo>
                <a:lnTo>
                  <a:pt x="1025" y="5928"/>
                </a:lnTo>
                <a:lnTo>
                  <a:pt x="1100" y="5947"/>
                </a:lnTo>
                <a:lnTo>
                  <a:pt x="1473" y="5947"/>
                </a:lnTo>
                <a:lnTo>
                  <a:pt x="1547" y="5928"/>
                </a:lnTo>
                <a:lnTo>
                  <a:pt x="1622" y="5909"/>
                </a:lnTo>
                <a:lnTo>
                  <a:pt x="1678" y="5872"/>
                </a:lnTo>
                <a:lnTo>
                  <a:pt x="1734" y="5835"/>
                </a:lnTo>
                <a:lnTo>
                  <a:pt x="1789" y="5779"/>
                </a:lnTo>
                <a:lnTo>
                  <a:pt x="1827" y="5704"/>
                </a:lnTo>
                <a:lnTo>
                  <a:pt x="1845" y="5648"/>
                </a:lnTo>
                <a:lnTo>
                  <a:pt x="1845" y="5574"/>
                </a:lnTo>
                <a:lnTo>
                  <a:pt x="1845" y="5201"/>
                </a:lnTo>
                <a:lnTo>
                  <a:pt x="4082" y="5201"/>
                </a:lnTo>
                <a:lnTo>
                  <a:pt x="4082" y="5574"/>
                </a:lnTo>
                <a:lnTo>
                  <a:pt x="4082" y="5648"/>
                </a:lnTo>
                <a:lnTo>
                  <a:pt x="4101" y="5704"/>
                </a:lnTo>
                <a:lnTo>
                  <a:pt x="4138" y="5779"/>
                </a:lnTo>
                <a:lnTo>
                  <a:pt x="4194" y="5835"/>
                </a:lnTo>
                <a:lnTo>
                  <a:pt x="4250" y="5872"/>
                </a:lnTo>
                <a:lnTo>
                  <a:pt x="4306" y="5909"/>
                </a:lnTo>
                <a:lnTo>
                  <a:pt x="4380" y="5928"/>
                </a:lnTo>
                <a:lnTo>
                  <a:pt x="4455" y="5947"/>
                </a:lnTo>
                <a:lnTo>
                  <a:pt x="4828" y="5947"/>
                </a:lnTo>
                <a:lnTo>
                  <a:pt x="4902" y="5928"/>
                </a:lnTo>
                <a:lnTo>
                  <a:pt x="4958" y="5909"/>
                </a:lnTo>
                <a:lnTo>
                  <a:pt x="5033" y="5872"/>
                </a:lnTo>
                <a:lnTo>
                  <a:pt x="5089" y="5835"/>
                </a:lnTo>
                <a:lnTo>
                  <a:pt x="5126" y="5779"/>
                </a:lnTo>
                <a:lnTo>
                  <a:pt x="5163" y="5704"/>
                </a:lnTo>
                <a:lnTo>
                  <a:pt x="5182" y="5648"/>
                </a:lnTo>
                <a:lnTo>
                  <a:pt x="5182" y="5574"/>
                </a:lnTo>
                <a:lnTo>
                  <a:pt x="5182" y="5201"/>
                </a:lnTo>
                <a:lnTo>
                  <a:pt x="5256" y="5201"/>
                </a:lnTo>
                <a:lnTo>
                  <a:pt x="5331" y="5182"/>
                </a:lnTo>
                <a:lnTo>
                  <a:pt x="5387" y="5164"/>
                </a:lnTo>
                <a:lnTo>
                  <a:pt x="5443" y="5145"/>
                </a:lnTo>
                <a:lnTo>
                  <a:pt x="5480" y="5108"/>
                </a:lnTo>
                <a:lnTo>
                  <a:pt x="5536" y="5015"/>
                </a:lnTo>
                <a:lnTo>
                  <a:pt x="5555" y="4903"/>
                </a:lnTo>
                <a:lnTo>
                  <a:pt x="5555" y="2964"/>
                </a:lnTo>
                <a:lnTo>
                  <a:pt x="5704" y="2964"/>
                </a:lnTo>
                <a:lnTo>
                  <a:pt x="5760" y="2946"/>
                </a:lnTo>
                <a:lnTo>
                  <a:pt x="5853" y="2890"/>
                </a:lnTo>
                <a:lnTo>
                  <a:pt x="5909" y="2797"/>
                </a:lnTo>
                <a:lnTo>
                  <a:pt x="5927" y="2741"/>
                </a:lnTo>
                <a:lnTo>
                  <a:pt x="5927" y="2685"/>
                </a:lnTo>
                <a:lnTo>
                  <a:pt x="5927" y="1771"/>
                </a:lnTo>
                <a:lnTo>
                  <a:pt x="5927" y="1715"/>
                </a:lnTo>
                <a:lnTo>
                  <a:pt x="5909" y="1660"/>
                </a:lnTo>
                <a:lnTo>
                  <a:pt x="5853" y="1566"/>
                </a:lnTo>
                <a:lnTo>
                  <a:pt x="5760" y="1510"/>
                </a:lnTo>
                <a:lnTo>
                  <a:pt x="5704" y="1492"/>
                </a:lnTo>
                <a:lnTo>
                  <a:pt x="5555" y="1492"/>
                </a:lnTo>
                <a:lnTo>
                  <a:pt x="5555" y="933"/>
                </a:lnTo>
                <a:lnTo>
                  <a:pt x="5555" y="839"/>
                </a:lnTo>
                <a:lnTo>
                  <a:pt x="5517" y="746"/>
                </a:lnTo>
                <a:lnTo>
                  <a:pt x="5443" y="653"/>
                </a:lnTo>
                <a:lnTo>
                  <a:pt x="5368" y="560"/>
                </a:lnTo>
                <a:lnTo>
                  <a:pt x="5256" y="485"/>
                </a:lnTo>
                <a:lnTo>
                  <a:pt x="5126" y="411"/>
                </a:lnTo>
                <a:lnTo>
                  <a:pt x="4977" y="336"/>
                </a:lnTo>
                <a:lnTo>
                  <a:pt x="4809" y="262"/>
                </a:lnTo>
                <a:lnTo>
                  <a:pt x="4418" y="150"/>
                </a:lnTo>
                <a:lnTo>
                  <a:pt x="3989" y="75"/>
                </a:lnTo>
                <a:lnTo>
                  <a:pt x="3486" y="19"/>
                </a:lnTo>
                <a:lnTo>
                  <a:pt x="2964"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48"/>
          <p:cNvSpPr/>
          <p:nvPr/>
        </p:nvSpPr>
        <p:spPr>
          <a:xfrm>
            <a:off x="7838181" y="3133633"/>
            <a:ext cx="111444" cy="127429"/>
          </a:xfrm>
          <a:custGeom>
            <a:avLst/>
            <a:gdLst/>
            <a:ahLst/>
            <a:cxnLst/>
            <a:rect l="l" t="t" r="r" b="b"/>
            <a:pathLst>
              <a:path w="5201" h="5947" extrusionOk="0">
                <a:moveTo>
                  <a:pt x="4362" y="746"/>
                </a:moveTo>
                <a:lnTo>
                  <a:pt x="4418" y="783"/>
                </a:lnTo>
                <a:lnTo>
                  <a:pt x="4455" y="839"/>
                </a:lnTo>
                <a:lnTo>
                  <a:pt x="4455" y="895"/>
                </a:lnTo>
                <a:lnTo>
                  <a:pt x="4455" y="2070"/>
                </a:lnTo>
                <a:lnTo>
                  <a:pt x="4455" y="2144"/>
                </a:lnTo>
                <a:lnTo>
                  <a:pt x="4418" y="2181"/>
                </a:lnTo>
                <a:lnTo>
                  <a:pt x="4362" y="2219"/>
                </a:lnTo>
                <a:lnTo>
                  <a:pt x="839" y="2219"/>
                </a:lnTo>
                <a:lnTo>
                  <a:pt x="783" y="2181"/>
                </a:lnTo>
                <a:lnTo>
                  <a:pt x="764" y="2144"/>
                </a:lnTo>
                <a:lnTo>
                  <a:pt x="746" y="2070"/>
                </a:lnTo>
                <a:lnTo>
                  <a:pt x="746" y="895"/>
                </a:lnTo>
                <a:lnTo>
                  <a:pt x="764" y="839"/>
                </a:lnTo>
                <a:lnTo>
                  <a:pt x="783" y="783"/>
                </a:lnTo>
                <a:lnTo>
                  <a:pt x="839" y="746"/>
                </a:lnTo>
                <a:close/>
                <a:moveTo>
                  <a:pt x="1342" y="2964"/>
                </a:moveTo>
                <a:lnTo>
                  <a:pt x="1398" y="2983"/>
                </a:lnTo>
                <a:lnTo>
                  <a:pt x="1454" y="3020"/>
                </a:lnTo>
                <a:lnTo>
                  <a:pt x="1473" y="3058"/>
                </a:lnTo>
                <a:lnTo>
                  <a:pt x="1491" y="3113"/>
                </a:lnTo>
                <a:lnTo>
                  <a:pt x="1491" y="3561"/>
                </a:lnTo>
                <a:lnTo>
                  <a:pt x="1473" y="3617"/>
                </a:lnTo>
                <a:lnTo>
                  <a:pt x="1454" y="3673"/>
                </a:lnTo>
                <a:lnTo>
                  <a:pt x="1398" y="3691"/>
                </a:lnTo>
                <a:lnTo>
                  <a:pt x="1342" y="3710"/>
                </a:lnTo>
                <a:lnTo>
                  <a:pt x="895" y="3710"/>
                </a:lnTo>
                <a:lnTo>
                  <a:pt x="839" y="3691"/>
                </a:lnTo>
                <a:lnTo>
                  <a:pt x="783" y="3673"/>
                </a:lnTo>
                <a:lnTo>
                  <a:pt x="764" y="3617"/>
                </a:lnTo>
                <a:lnTo>
                  <a:pt x="746" y="3561"/>
                </a:lnTo>
                <a:lnTo>
                  <a:pt x="746" y="3113"/>
                </a:lnTo>
                <a:lnTo>
                  <a:pt x="764" y="3058"/>
                </a:lnTo>
                <a:lnTo>
                  <a:pt x="783" y="3020"/>
                </a:lnTo>
                <a:lnTo>
                  <a:pt x="839" y="2983"/>
                </a:lnTo>
                <a:lnTo>
                  <a:pt x="895" y="2964"/>
                </a:lnTo>
                <a:close/>
                <a:moveTo>
                  <a:pt x="2834" y="2964"/>
                </a:moveTo>
                <a:lnTo>
                  <a:pt x="2889" y="2983"/>
                </a:lnTo>
                <a:lnTo>
                  <a:pt x="2927" y="3020"/>
                </a:lnTo>
                <a:lnTo>
                  <a:pt x="2964" y="3058"/>
                </a:lnTo>
                <a:lnTo>
                  <a:pt x="2983" y="3113"/>
                </a:lnTo>
                <a:lnTo>
                  <a:pt x="2983" y="3561"/>
                </a:lnTo>
                <a:lnTo>
                  <a:pt x="2964" y="3617"/>
                </a:lnTo>
                <a:lnTo>
                  <a:pt x="2927" y="3673"/>
                </a:lnTo>
                <a:lnTo>
                  <a:pt x="2871" y="3691"/>
                </a:lnTo>
                <a:lnTo>
                  <a:pt x="2834" y="3710"/>
                </a:lnTo>
                <a:lnTo>
                  <a:pt x="2386" y="3710"/>
                </a:lnTo>
                <a:lnTo>
                  <a:pt x="2330" y="3691"/>
                </a:lnTo>
                <a:lnTo>
                  <a:pt x="2274" y="3673"/>
                </a:lnTo>
                <a:lnTo>
                  <a:pt x="2237" y="3617"/>
                </a:lnTo>
                <a:lnTo>
                  <a:pt x="2237" y="3561"/>
                </a:lnTo>
                <a:lnTo>
                  <a:pt x="2237" y="3113"/>
                </a:lnTo>
                <a:lnTo>
                  <a:pt x="2237" y="3058"/>
                </a:lnTo>
                <a:lnTo>
                  <a:pt x="2274" y="3020"/>
                </a:lnTo>
                <a:lnTo>
                  <a:pt x="2330" y="2983"/>
                </a:lnTo>
                <a:lnTo>
                  <a:pt x="2386" y="2964"/>
                </a:lnTo>
                <a:close/>
                <a:moveTo>
                  <a:pt x="1342" y="4456"/>
                </a:moveTo>
                <a:lnTo>
                  <a:pt x="1398" y="4474"/>
                </a:lnTo>
                <a:lnTo>
                  <a:pt x="1454" y="4493"/>
                </a:lnTo>
                <a:lnTo>
                  <a:pt x="1473" y="4549"/>
                </a:lnTo>
                <a:lnTo>
                  <a:pt x="1491" y="4605"/>
                </a:lnTo>
                <a:lnTo>
                  <a:pt x="1491" y="5052"/>
                </a:lnTo>
                <a:lnTo>
                  <a:pt x="1473" y="5108"/>
                </a:lnTo>
                <a:lnTo>
                  <a:pt x="1454" y="5145"/>
                </a:lnTo>
                <a:lnTo>
                  <a:pt x="1398" y="5182"/>
                </a:lnTo>
                <a:lnTo>
                  <a:pt x="1342" y="5201"/>
                </a:lnTo>
                <a:lnTo>
                  <a:pt x="895" y="5201"/>
                </a:lnTo>
                <a:lnTo>
                  <a:pt x="839" y="5182"/>
                </a:lnTo>
                <a:lnTo>
                  <a:pt x="783" y="5145"/>
                </a:lnTo>
                <a:lnTo>
                  <a:pt x="764" y="5108"/>
                </a:lnTo>
                <a:lnTo>
                  <a:pt x="746" y="5052"/>
                </a:lnTo>
                <a:lnTo>
                  <a:pt x="746" y="4605"/>
                </a:lnTo>
                <a:lnTo>
                  <a:pt x="764" y="4549"/>
                </a:lnTo>
                <a:lnTo>
                  <a:pt x="783" y="4493"/>
                </a:lnTo>
                <a:lnTo>
                  <a:pt x="839" y="4474"/>
                </a:lnTo>
                <a:lnTo>
                  <a:pt x="895" y="4456"/>
                </a:lnTo>
                <a:close/>
                <a:moveTo>
                  <a:pt x="2834" y="4456"/>
                </a:moveTo>
                <a:lnTo>
                  <a:pt x="2889" y="4474"/>
                </a:lnTo>
                <a:lnTo>
                  <a:pt x="2927" y="4493"/>
                </a:lnTo>
                <a:lnTo>
                  <a:pt x="2964" y="4549"/>
                </a:lnTo>
                <a:lnTo>
                  <a:pt x="2983" y="4605"/>
                </a:lnTo>
                <a:lnTo>
                  <a:pt x="2983" y="5052"/>
                </a:lnTo>
                <a:lnTo>
                  <a:pt x="2964" y="5108"/>
                </a:lnTo>
                <a:lnTo>
                  <a:pt x="2927" y="5145"/>
                </a:lnTo>
                <a:lnTo>
                  <a:pt x="2871" y="5182"/>
                </a:lnTo>
                <a:lnTo>
                  <a:pt x="2834" y="5201"/>
                </a:lnTo>
                <a:lnTo>
                  <a:pt x="2386" y="5201"/>
                </a:lnTo>
                <a:lnTo>
                  <a:pt x="2330" y="5182"/>
                </a:lnTo>
                <a:lnTo>
                  <a:pt x="2274" y="5145"/>
                </a:lnTo>
                <a:lnTo>
                  <a:pt x="2237" y="5108"/>
                </a:lnTo>
                <a:lnTo>
                  <a:pt x="2237" y="5052"/>
                </a:lnTo>
                <a:lnTo>
                  <a:pt x="2237" y="4605"/>
                </a:lnTo>
                <a:lnTo>
                  <a:pt x="2237" y="4549"/>
                </a:lnTo>
                <a:lnTo>
                  <a:pt x="2274" y="4493"/>
                </a:lnTo>
                <a:lnTo>
                  <a:pt x="2330" y="4474"/>
                </a:lnTo>
                <a:lnTo>
                  <a:pt x="2386" y="4456"/>
                </a:lnTo>
                <a:close/>
                <a:moveTo>
                  <a:pt x="4306" y="2964"/>
                </a:moveTo>
                <a:lnTo>
                  <a:pt x="4362" y="2983"/>
                </a:lnTo>
                <a:lnTo>
                  <a:pt x="4418" y="3020"/>
                </a:lnTo>
                <a:lnTo>
                  <a:pt x="4455" y="3058"/>
                </a:lnTo>
                <a:lnTo>
                  <a:pt x="4455" y="3113"/>
                </a:lnTo>
                <a:lnTo>
                  <a:pt x="4455" y="5052"/>
                </a:lnTo>
                <a:lnTo>
                  <a:pt x="4455" y="5108"/>
                </a:lnTo>
                <a:lnTo>
                  <a:pt x="4418" y="5145"/>
                </a:lnTo>
                <a:lnTo>
                  <a:pt x="4362" y="5182"/>
                </a:lnTo>
                <a:lnTo>
                  <a:pt x="4306" y="5201"/>
                </a:lnTo>
                <a:lnTo>
                  <a:pt x="3859" y="5201"/>
                </a:lnTo>
                <a:lnTo>
                  <a:pt x="3803" y="5182"/>
                </a:lnTo>
                <a:lnTo>
                  <a:pt x="3766" y="5145"/>
                </a:lnTo>
                <a:lnTo>
                  <a:pt x="3728" y="5108"/>
                </a:lnTo>
                <a:lnTo>
                  <a:pt x="3710" y="5052"/>
                </a:lnTo>
                <a:lnTo>
                  <a:pt x="3710" y="3113"/>
                </a:lnTo>
                <a:lnTo>
                  <a:pt x="3728" y="3058"/>
                </a:lnTo>
                <a:lnTo>
                  <a:pt x="3766" y="3020"/>
                </a:lnTo>
                <a:lnTo>
                  <a:pt x="3803" y="2983"/>
                </a:lnTo>
                <a:lnTo>
                  <a:pt x="3859" y="2964"/>
                </a:lnTo>
                <a:close/>
                <a:moveTo>
                  <a:pt x="559" y="1"/>
                </a:moveTo>
                <a:lnTo>
                  <a:pt x="448" y="19"/>
                </a:lnTo>
                <a:lnTo>
                  <a:pt x="336" y="38"/>
                </a:lnTo>
                <a:lnTo>
                  <a:pt x="243" y="94"/>
                </a:lnTo>
                <a:lnTo>
                  <a:pt x="168" y="168"/>
                </a:lnTo>
                <a:lnTo>
                  <a:pt x="93" y="243"/>
                </a:lnTo>
                <a:lnTo>
                  <a:pt x="56" y="336"/>
                </a:lnTo>
                <a:lnTo>
                  <a:pt x="19" y="448"/>
                </a:lnTo>
                <a:lnTo>
                  <a:pt x="0" y="560"/>
                </a:lnTo>
                <a:lnTo>
                  <a:pt x="0" y="5388"/>
                </a:lnTo>
                <a:lnTo>
                  <a:pt x="19" y="5499"/>
                </a:lnTo>
                <a:lnTo>
                  <a:pt x="56" y="5593"/>
                </a:lnTo>
                <a:lnTo>
                  <a:pt x="93" y="5686"/>
                </a:lnTo>
                <a:lnTo>
                  <a:pt x="168" y="5779"/>
                </a:lnTo>
                <a:lnTo>
                  <a:pt x="243" y="5835"/>
                </a:lnTo>
                <a:lnTo>
                  <a:pt x="336" y="5891"/>
                </a:lnTo>
                <a:lnTo>
                  <a:pt x="448" y="5928"/>
                </a:lnTo>
                <a:lnTo>
                  <a:pt x="559" y="5947"/>
                </a:lnTo>
                <a:lnTo>
                  <a:pt x="4642" y="5947"/>
                </a:lnTo>
                <a:lnTo>
                  <a:pt x="4753" y="5928"/>
                </a:lnTo>
                <a:lnTo>
                  <a:pt x="4865" y="5891"/>
                </a:lnTo>
                <a:lnTo>
                  <a:pt x="4958" y="5835"/>
                </a:lnTo>
                <a:lnTo>
                  <a:pt x="5033" y="5779"/>
                </a:lnTo>
                <a:lnTo>
                  <a:pt x="5108" y="5686"/>
                </a:lnTo>
                <a:lnTo>
                  <a:pt x="5163" y="5593"/>
                </a:lnTo>
                <a:lnTo>
                  <a:pt x="5182" y="5499"/>
                </a:lnTo>
                <a:lnTo>
                  <a:pt x="5201" y="5388"/>
                </a:lnTo>
                <a:lnTo>
                  <a:pt x="5201" y="560"/>
                </a:lnTo>
                <a:lnTo>
                  <a:pt x="5182" y="448"/>
                </a:lnTo>
                <a:lnTo>
                  <a:pt x="5163" y="336"/>
                </a:lnTo>
                <a:lnTo>
                  <a:pt x="5108" y="243"/>
                </a:lnTo>
                <a:lnTo>
                  <a:pt x="5033" y="168"/>
                </a:lnTo>
                <a:lnTo>
                  <a:pt x="4958" y="94"/>
                </a:lnTo>
                <a:lnTo>
                  <a:pt x="4865" y="38"/>
                </a:lnTo>
                <a:lnTo>
                  <a:pt x="4753" y="19"/>
                </a:lnTo>
                <a:lnTo>
                  <a:pt x="4642"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48"/>
          <p:cNvSpPr/>
          <p:nvPr/>
        </p:nvSpPr>
        <p:spPr>
          <a:xfrm>
            <a:off x="8193593" y="3128070"/>
            <a:ext cx="111037" cy="127429"/>
          </a:xfrm>
          <a:custGeom>
            <a:avLst/>
            <a:gdLst/>
            <a:ahLst/>
            <a:cxnLst/>
            <a:rect l="l" t="t" r="r" b="b"/>
            <a:pathLst>
              <a:path w="5182" h="5947" extrusionOk="0">
                <a:moveTo>
                  <a:pt x="1286" y="1"/>
                </a:moveTo>
                <a:lnTo>
                  <a:pt x="1212" y="19"/>
                </a:lnTo>
                <a:lnTo>
                  <a:pt x="1156" y="57"/>
                </a:lnTo>
                <a:lnTo>
                  <a:pt x="1118" y="112"/>
                </a:lnTo>
                <a:lnTo>
                  <a:pt x="1100" y="187"/>
                </a:lnTo>
                <a:lnTo>
                  <a:pt x="1100" y="746"/>
                </a:lnTo>
                <a:lnTo>
                  <a:pt x="429" y="746"/>
                </a:lnTo>
                <a:lnTo>
                  <a:pt x="336" y="783"/>
                </a:lnTo>
                <a:lnTo>
                  <a:pt x="242" y="839"/>
                </a:lnTo>
                <a:lnTo>
                  <a:pt x="149" y="914"/>
                </a:lnTo>
                <a:lnTo>
                  <a:pt x="93" y="989"/>
                </a:lnTo>
                <a:lnTo>
                  <a:pt x="37" y="1082"/>
                </a:lnTo>
                <a:lnTo>
                  <a:pt x="0" y="1194"/>
                </a:lnTo>
                <a:lnTo>
                  <a:pt x="0" y="1305"/>
                </a:lnTo>
                <a:lnTo>
                  <a:pt x="0" y="1865"/>
                </a:lnTo>
                <a:lnTo>
                  <a:pt x="5182" y="1865"/>
                </a:lnTo>
                <a:lnTo>
                  <a:pt x="5182" y="1305"/>
                </a:lnTo>
                <a:lnTo>
                  <a:pt x="5182" y="1194"/>
                </a:lnTo>
                <a:lnTo>
                  <a:pt x="5145" y="1082"/>
                </a:lnTo>
                <a:lnTo>
                  <a:pt x="5089" y="989"/>
                </a:lnTo>
                <a:lnTo>
                  <a:pt x="5033" y="914"/>
                </a:lnTo>
                <a:lnTo>
                  <a:pt x="4940" y="839"/>
                </a:lnTo>
                <a:lnTo>
                  <a:pt x="4846" y="783"/>
                </a:lnTo>
                <a:lnTo>
                  <a:pt x="4753" y="746"/>
                </a:lnTo>
                <a:lnTo>
                  <a:pt x="4082" y="746"/>
                </a:lnTo>
                <a:lnTo>
                  <a:pt x="4082" y="187"/>
                </a:lnTo>
                <a:lnTo>
                  <a:pt x="4064" y="112"/>
                </a:lnTo>
                <a:lnTo>
                  <a:pt x="4026" y="57"/>
                </a:lnTo>
                <a:lnTo>
                  <a:pt x="3970" y="19"/>
                </a:lnTo>
                <a:lnTo>
                  <a:pt x="3896" y="1"/>
                </a:lnTo>
                <a:lnTo>
                  <a:pt x="3523" y="1"/>
                </a:lnTo>
                <a:lnTo>
                  <a:pt x="3448" y="19"/>
                </a:lnTo>
                <a:lnTo>
                  <a:pt x="3392" y="57"/>
                </a:lnTo>
                <a:lnTo>
                  <a:pt x="3355" y="112"/>
                </a:lnTo>
                <a:lnTo>
                  <a:pt x="3337" y="187"/>
                </a:lnTo>
                <a:lnTo>
                  <a:pt x="3337" y="746"/>
                </a:lnTo>
                <a:lnTo>
                  <a:pt x="1845" y="746"/>
                </a:lnTo>
                <a:lnTo>
                  <a:pt x="1845" y="187"/>
                </a:lnTo>
                <a:lnTo>
                  <a:pt x="1827" y="112"/>
                </a:lnTo>
                <a:lnTo>
                  <a:pt x="1789" y="57"/>
                </a:lnTo>
                <a:lnTo>
                  <a:pt x="1734" y="19"/>
                </a:lnTo>
                <a:lnTo>
                  <a:pt x="1659" y="1"/>
                </a:lnTo>
                <a:close/>
                <a:moveTo>
                  <a:pt x="1342" y="2964"/>
                </a:moveTo>
                <a:lnTo>
                  <a:pt x="1398" y="2983"/>
                </a:lnTo>
                <a:lnTo>
                  <a:pt x="1435" y="3002"/>
                </a:lnTo>
                <a:lnTo>
                  <a:pt x="1473" y="3058"/>
                </a:lnTo>
                <a:lnTo>
                  <a:pt x="1473" y="3113"/>
                </a:lnTo>
                <a:lnTo>
                  <a:pt x="1473" y="3579"/>
                </a:lnTo>
                <a:lnTo>
                  <a:pt x="1473" y="3635"/>
                </a:lnTo>
                <a:lnTo>
                  <a:pt x="1435" y="3673"/>
                </a:lnTo>
                <a:lnTo>
                  <a:pt x="1398" y="3710"/>
                </a:lnTo>
                <a:lnTo>
                  <a:pt x="820" y="3710"/>
                </a:lnTo>
                <a:lnTo>
                  <a:pt x="783" y="3673"/>
                </a:lnTo>
                <a:lnTo>
                  <a:pt x="746" y="3635"/>
                </a:lnTo>
                <a:lnTo>
                  <a:pt x="727" y="3579"/>
                </a:lnTo>
                <a:lnTo>
                  <a:pt x="727" y="3113"/>
                </a:lnTo>
                <a:lnTo>
                  <a:pt x="746" y="3058"/>
                </a:lnTo>
                <a:lnTo>
                  <a:pt x="783" y="3002"/>
                </a:lnTo>
                <a:lnTo>
                  <a:pt x="820" y="2983"/>
                </a:lnTo>
                <a:lnTo>
                  <a:pt x="876" y="2964"/>
                </a:lnTo>
                <a:close/>
                <a:moveTo>
                  <a:pt x="2815" y="2964"/>
                </a:moveTo>
                <a:lnTo>
                  <a:pt x="2871" y="2983"/>
                </a:lnTo>
                <a:lnTo>
                  <a:pt x="2926" y="3002"/>
                </a:lnTo>
                <a:lnTo>
                  <a:pt x="2945" y="3058"/>
                </a:lnTo>
                <a:lnTo>
                  <a:pt x="2964" y="3113"/>
                </a:lnTo>
                <a:lnTo>
                  <a:pt x="2964" y="3579"/>
                </a:lnTo>
                <a:lnTo>
                  <a:pt x="2945" y="3635"/>
                </a:lnTo>
                <a:lnTo>
                  <a:pt x="2926" y="3673"/>
                </a:lnTo>
                <a:lnTo>
                  <a:pt x="2871" y="3710"/>
                </a:lnTo>
                <a:lnTo>
                  <a:pt x="2311" y="3710"/>
                </a:lnTo>
                <a:lnTo>
                  <a:pt x="2255" y="3673"/>
                </a:lnTo>
                <a:lnTo>
                  <a:pt x="2237" y="3635"/>
                </a:lnTo>
                <a:lnTo>
                  <a:pt x="2218" y="3579"/>
                </a:lnTo>
                <a:lnTo>
                  <a:pt x="2218" y="3113"/>
                </a:lnTo>
                <a:lnTo>
                  <a:pt x="2237" y="3058"/>
                </a:lnTo>
                <a:lnTo>
                  <a:pt x="2255" y="3002"/>
                </a:lnTo>
                <a:lnTo>
                  <a:pt x="2311" y="2983"/>
                </a:lnTo>
                <a:lnTo>
                  <a:pt x="2367" y="2964"/>
                </a:lnTo>
                <a:close/>
                <a:moveTo>
                  <a:pt x="4306" y="2964"/>
                </a:moveTo>
                <a:lnTo>
                  <a:pt x="4362" y="2983"/>
                </a:lnTo>
                <a:lnTo>
                  <a:pt x="4399" y="3002"/>
                </a:lnTo>
                <a:lnTo>
                  <a:pt x="4436" y="3058"/>
                </a:lnTo>
                <a:lnTo>
                  <a:pt x="4455" y="3113"/>
                </a:lnTo>
                <a:lnTo>
                  <a:pt x="4455" y="3579"/>
                </a:lnTo>
                <a:lnTo>
                  <a:pt x="4436" y="3635"/>
                </a:lnTo>
                <a:lnTo>
                  <a:pt x="4399" y="3673"/>
                </a:lnTo>
                <a:lnTo>
                  <a:pt x="4362" y="3710"/>
                </a:lnTo>
                <a:lnTo>
                  <a:pt x="3784" y="3710"/>
                </a:lnTo>
                <a:lnTo>
                  <a:pt x="3747" y="3673"/>
                </a:lnTo>
                <a:lnTo>
                  <a:pt x="3709" y="3635"/>
                </a:lnTo>
                <a:lnTo>
                  <a:pt x="3709" y="3579"/>
                </a:lnTo>
                <a:lnTo>
                  <a:pt x="3709" y="3113"/>
                </a:lnTo>
                <a:lnTo>
                  <a:pt x="3709" y="3058"/>
                </a:lnTo>
                <a:lnTo>
                  <a:pt x="3747" y="3002"/>
                </a:lnTo>
                <a:lnTo>
                  <a:pt x="3784" y="2983"/>
                </a:lnTo>
                <a:lnTo>
                  <a:pt x="3840" y="2964"/>
                </a:lnTo>
                <a:close/>
                <a:moveTo>
                  <a:pt x="1342" y="4456"/>
                </a:moveTo>
                <a:lnTo>
                  <a:pt x="1398" y="4474"/>
                </a:lnTo>
                <a:lnTo>
                  <a:pt x="1435" y="4493"/>
                </a:lnTo>
                <a:lnTo>
                  <a:pt x="1473" y="4549"/>
                </a:lnTo>
                <a:lnTo>
                  <a:pt x="1473" y="4586"/>
                </a:lnTo>
                <a:lnTo>
                  <a:pt x="1473" y="5052"/>
                </a:lnTo>
                <a:lnTo>
                  <a:pt x="1473" y="5108"/>
                </a:lnTo>
                <a:lnTo>
                  <a:pt x="1435" y="5164"/>
                </a:lnTo>
                <a:lnTo>
                  <a:pt x="1398" y="5182"/>
                </a:lnTo>
                <a:lnTo>
                  <a:pt x="1342" y="5201"/>
                </a:lnTo>
                <a:lnTo>
                  <a:pt x="876" y="5201"/>
                </a:lnTo>
                <a:lnTo>
                  <a:pt x="820" y="5182"/>
                </a:lnTo>
                <a:lnTo>
                  <a:pt x="783" y="5164"/>
                </a:lnTo>
                <a:lnTo>
                  <a:pt x="746" y="5108"/>
                </a:lnTo>
                <a:lnTo>
                  <a:pt x="727" y="5052"/>
                </a:lnTo>
                <a:lnTo>
                  <a:pt x="727" y="4586"/>
                </a:lnTo>
                <a:lnTo>
                  <a:pt x="746" y="4549"/>
                </a:lnTo>
                <a:lnTo>
                  <a:pt x="783" y="4493"/>
                </a:lnTo>
                <a:lnTo>
                  <a:pt x="820" y="4474"/>
                </a:lnTo>
                <a:lnTo>
                  <a:pt x="876" y="4456"/>
                </a:lnTo>
                <a:close/>
                <a:moveTo>
                  <a:pt x="2815" y="4456"/>
                </a:moveTo>
                <a:lnTo>
                  <a:pt x="2871" y="4474"/>
                </a:lnTo>
                <a:lnTo>
                  <a:pt x="2926" y="4493"/>
                </a:lnTo>
                <a:lnTo>
                  <a:pt x="2945" y="4549"/>
                </a:lnTo>
                <a:lnTo>
                  <a:pt x="2964" y="4586"/>
                </a:lnTo>
                <a:lnTo>
                  <a:pt x="2964" y="5052"/>
                </a:lnTo>
                <a:lnTo>
                  <a:pt x="2945" y="5108"/>
                </a:lnTo>
                <a:lnTo>
                  <a:pt x="2926" y="5164"/>
                </a:lnTo>
                <a:lnTo>
                  <a:pt x="2871" y="5182"/>
                </a:lnTo>
                <a:lnTo>
                  <a:pt x="2815" y="5201"/>
                </a:lnTo>
                <a:lnTo>
                  <a:pt x="2367" y="5201"/>
                </a:lnTo>
                <a:lnTo>
                  <a:pt x="2311" y="5182"/>
                </a:lnTo>
                <a:lnTo>
                  <a:pt x="2255" y="5164"/>
                </a:lnTo>
                <a:lnTo>
                  <a:pt x="2237" y="5108"/>
                </a:lnTo>
                <a:lnTo>
                  <a:pt x="2218" y="5052"/>
                </a:lnTo>
                <a:lnTo>
                  <a:pt x="2218" y="4586"/>
                </a:lnTo>
                <a:lnTo>
                  <a:pt x="2237" y="4549"/>
                </a:lnTo>
                <a:lnTo>
                  <a:pt x="2255" y="4493"/>
                </a:lnTo>
                <a:lnTo>
                  <a:pt x="2311" y="4474"/>
                </a:lnTo>
                <a:lnTo>
                  <a:pt x="2367" y="4456"/>
                </a:lnTo>
                <a:close/>
                <a:moveTo>
                  <a:pt x="4306" y="4456"/>
                </a:moveTo>
                <a:lnTo>
                  <a:pt x="4362" y="4474"/>
                </a:lnTo>
                <a:lnTo>
                  <a:pt x="4399" y="4493"/>
                </a:lnTo>
                <a:lnTo>
                  <a:pt x="4436" y="4549"/>
                </a:lnTo>
                <a:lnTo>
                  <a:pt x="4455" y="4586"/>
                </a:lnTo>
                <a:lnTo>
                  <a:pt x="4455" y="5052"/>
                </a:lnTo>
                <a:lnTo>
                  <a:pt x="4436" y="5108"/>
                </a:lnTo>
                <a:lnTo>
                  <a:pt x="4399" y="5164"/>
                </a:lnTo>
                <a:lnTo>
                  <a:pt x="4362" y="5182"/>
                </a:lnTo>
                <a:lnTo>
                  <a:pt x="4306" y="5201"/>
                </a:lnTo>
                <a:lnTo>
                  <a:pt x="3840" y="5201"/>
                </a:lnTo>
                <a:lnTo>
                  <a:pt x="3784" y="5182"/>
                </a:lnTo>
                <a:lnTo>
                  <a:pt x="3747" y="5164"/>
                </a:lnTo>
                <a:lnTo>
                  <a:pt x="3709" y="5108"/>
                </a:lnTo>
                <a:lnTo>
                  <a:pt x="3709" y="5052"/>
                </a:lnTo>
                <a:lnTo>
                  <a:pt x="3709" y="4586"/>
                </a:lnTo>
                <a:lnTo>
                  <a:pt x="3709" y="4549"/>
                </a:lnTo>
                <a:lnTo>
                  <a:pt x="3747" y="4493"/>
                </a:lnTo>
                <a:lnTo>
                  <a:pt x="3784" y="4474"/>
                </a:lnTo>
                <a:lnTo>
                  <a:pt x="3840" y="4456"/>
                </a:lnTo>
                <a:close/>
                <a:moveTo>
                  <a:pt x="0" y="2219"/>
                </a:moveTo>
                <a:lnTo>
                  <a:pt x="0" y="5388"/>
                </a:lnTo>
                <a:lnTo>
                  <a:pt x="0" y="5499"/>
                </a:lnTo>
                <a:lnTo>
                  <a:pt x="37" y="5593"/>
                </a:lnTo>
                <a:lnTo>
                  <a:pt x="93" y="5686"/>
                </a:lnTo>
                <a:lnTo>
                  <a:pt x="149" y="5779"/>
                </a:lnTo>
                <a:lnTo>
                  <a:pt x="242" y="5854"/>
                </a:lnTo>
                <a:lnTo>
                  <a:pt x="336" y="5891"/>
                </a:lnTo>
                <a:lnTo>
                  <a:pt x="429" y="5928"/>
                </a:lnTo>
                <a:lnTo>
                  <a:pt x="541" y="5947"/>
                </a:lnTo>
                <a:lnTo>
                  <a:pt x="4641" y="5947"/>
                </a:lnTo>
                <a:lnTo>
                  <a:pt x="4753" y="5928"/>
                </a:lnTo>
                <a:lnTo>
                  <a:pt x="4846" y="5891"/>
                </a:lnTo>
                <a:lnTo>
                  <a:pt x="4940" y="5854"/>
                </a:lnTo>
                <a:lnTo>
                  <a:pt x="5033" y="5779"/>
                </a:lnTo>
                <a:lnTo>
                  <a:pt x="5089" y="5686"/>
                </a:lnTo>
                <a:lnTo>
                  <a:pt x="5145" y="5593"/>
                </a:lnTo>
                <a:lnTo>
                  <a:pt x="5182" y="5499"/>
                </a:lnTo>
                <a:lnTo>
                  <a:pt x="5182" y="5388"/>
                </a:lnTo>
                <a:lnTo>
                  <a:pt x="5182" y="2219"/>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48"/>
          <p:cNvSpPr/>
          <p:nvPr/>
        </p:nvSpPr>
        <p:spPr>
          <a:xfrm>
            <a:off x="8185601" y="990607"/>
            <a:ext cx="127022" cy="111466"/>
          </a:xfrm>
          <a:custGeom>
            <a:avLst/>
            <a:gdLst/>
            <a:ahLst/>
            <a:cxnLst/>
            <a:rect l="l" t="t" r="r" b="b"/>
            <a:pathLst>
              <a:path w="5928" h="5202" extrusionOk="0">
                <a:moveTo>
                  <a:pt x="1789" y="373"/>
                </a:moveTo>
                <a:lnTo>
                  <a:pt x="1827" y="392"/>
                </a:lnTo>
                <a:lnTo>
                  <a:pt x="1845" y="448"/>
                </a:lnTo>
                <a:lnTo>
                  <a:pt x="1845" y="672"/>
                </a:lnTo>
                <a:lnTo>
                  <a:pt x="1827" y="728"/>
                </a:lnTo>
                <a:lnTo>
                  <a:pt x="1789" y="746"/>
                </a:lnTo>
                <a:lnTo>
                  <a:pt x="429" y="746"/>
                </a:lnTo>
                <a:lnTo>
                  <a:pt x="391" y="728"/>
                </a:lnTo>
                <a:lnTo>
                  <a:pt x="373" y="672"/>
                </a:lnTo>
                <a:lnTo>
                  <a:pt x="373" y="560"/>
                </a:lnTo>
                <a:lnTo>
                  <a:pt x="373" y="485"/>
                </a:lnTo>
                <a:lnTo>
                  <a:pt x="429" y="429"/>
                </a:lnTo>
                <a:lnTo>
                  <a:pt x="485" y="392"/>
                </a:lnTo>
                <a:lnTo>
                  <a:pt x="559" y="373"/>
                </a:lnTo>
                <a:close/>
                <a:moveTo>
                  <a:pt x="5387" y="373"/>
                </a:moveTo>
                <a:lnTo>
                  <a:pt x="5443" y="392"/>
                </a:lnTo>
                <a:lnTo>
                  <a:pt x="5517" y="429"/>
                </a:lnTo>
                <a:lnTo>
                  <a:pt x="5555" y="485"/>
                </a:lnTo>
                <a:lnTo>
                  <a:pt x="5555" y="560"/>
                </a:lnTo>
                <a:lnTo>
                  <a:pt x="5555" y="1417"/>
                </a:lnTo>
                <a:lnTo>
                  <a:pt x="5536" y="1473"/>
                </a:lnTo>
                <a:lnTo>
                  <a:pt x="5499" y="1492"/>
                </a:lnTo>
                <a:lnTo>
                  <a:pt x="429" y="1492"/>
                </a:lnTo>
                <a:lnTo>
                  <a:pt x="391" y="1473"/>
                </a:lnTo>
                <a:lnTo>
                  <a:pt x="373" y="1417"/>
                </a:lnTo>
                <a:lnTo>
                  <a:pt x="373" y="989"/>
                </a:lnTo>
                <a:lnTo>
                  <a:pt x="391" y="951"/>
                </a:lnTo>
                <a:lnTo>
                  <a:pt x="429" y="933"/>
                </a:lnTo>
                <a:lnTo>
                  <a:pt x="2032" y="933"/>
                </a:lnTo>
                <a:lnTo>
                  <a:pt x="2386" y="411"/>
                </a:lnTo>
                <a:lnTo>
                  <a:pt x="2405" y="373"/>
                </a:lnTo>
                <a:close/>
                <a:moveTo>
                  <a:pt x="2964" y="2405"/>
                </a:moveTo>
                <a:lnTo>
                  <a:pt x="3038" y="2424"/>
                </a:lnTo>
                <a:lnTo>
                  <a:pt x="3094" y="2461"/>
                </a:lnTo>
                <a:lnTo>
                  <a:pt x="3132" y="2536"/>
                </a:lnTo>
                <a:lnTo>
                  <a:pt x="3150" y="2592"/>
                </a:lnTo>
                <a:lnTo>
                  <a:pt x="3132" y="2666"/>
                </a:lnTo>
                <a:lnTo>
                  <a:pt x="3094" y="2722"/>
                </a:lnTo>
                <a:lnTo>
                  <a:pt x="3038" y="2778"/>
                </a:lnTo>
                <a:lnTo>
                  <a:pt x="2964" y="2778"/>
                </a:lnTo>
                <a:lnTo>
                  <a:pt x="2889" y="2797"/>
                </a:lnTo>
                <a:lnTo>
                  <a:pt x="2815" y="2815"/>
                </a:lnTo>
                <a:lnTo>
                  <a:pt x="2759" y="2853"/>
                </a:lnTo>
                <a:lnTo>
                  <a:pt x="2703" y="2890"/>
                </a:lnTo>
                <a:lnTo>
                  <a:pt x="2647" y="2946"/>
                </a:lnTo>
                <a:lnTo>
                  <a:pt x="2628" y="3020"/>
                </a:lnTo>
                <a:lnTo>
                  <a:pt x="2591" y="3076"/>
                </a:lnTo>
                <a:lnTo>
                  <a:pt x="2591" y="3151"/>
                </a:lnTo>
                <a:lnTo>
                  <a:pt x="2572" y="3225"/>
                </a:lnTo>
                <a:lnTo>
                  <a:pt x="2535" y="3281"/>
                </a:lnTo>
                <a:lnTo>
                  <a:pt x="2479" y="3319"/>
                </a:lnTo>
                <a:lnTo>
                  <a:pt x="2405" y="3337"/>
                </a:lnTo>
                <a:lnTo>
                  <a:pt x="2330" y="3319"/>
                </a:lnTo>
                <a:lnTo>
                  <a:pt x="2274" y="3281"/>
                </a:lnTo>
                <a:lnTo>
                  <a:pt x="2237" y="3225"/>
                </a:lnTo>
                <a:lnTo>
                  <a:pt x="2218" y="3151"/>
                </a:lnTo>
                <a:lnTo>
                  <a:pt x="2237" y="3002"/>
                </a:lnTo>
                <a:lnTo>
                  <a:pt x="2274" y="2871"/>
                </a:lnTo>
                <a:lnTo>
                  <a:pt x="2349" y="2741"/>
                </a:lnTo>
                <a:lnTo>
                  <a:pt x="2442" y="2629"/>
                </a:lnTo>
                <a:lnTo>
                  <a:pt x="2554" y="2536"/>
                </a:lnTo>
                <a:lnTo>
                  <a:pt x="2666" y="2480"/>
                </a:lnTo>
                <a:lnTo>
                  <a:pt x="2815" y="2424"/>
                </a:lnTo>
                <a:lnTo>
                  <a:pt x="2964" y="2405"/>
                </a:lnTo>
                <a:close/>
                <a:moveTo>
                  <a:pt x="2964" y="2126"/>
                </a:moveTo>
                <a:lnTo>
                  <a:pt x="2759" y="2163"/>
                </a:lnTo>
                <a:lnTo>
                  <a:pt x="2572" y="2219"/>
                </a:lnTo>
                <a:lnTo>
                  <a:pt x="2386" y="2312"/>
                </a:lnTo>
                <a:lnTo>
                  <a:pt x="2237" y="2442"/>
                </a:lnTo>
                <a:lnTo>
                  <a:pt x="2125" y="2592"/>
                </a:lnTo>
                <a:lnTo>
                  <a:pt x="2032" y="2759"/>
                </a:lnTo>
                <a:lnTo>
                  <a:pt x="1957" y="2946"/>
                </a:lnTo>
                <a:lnTo>
                  <a:pt x="1939" y="3151"/>
                </a:lnTo>
                <a:lnTo>
                  <a:pt x="1957" y="3356"/>
                </a:lnTo>
                <a:lnTo>
                  <a:pt x="2032" y="3561"/>
                </a:lnTo>
                <a:lnTo>
                  <a:pt x="2125" y="3729"/>
                </a:lnTo>
                <a:lnTo>
                  <a:pt x="2237" y="3878"/>
                </a:lnTo>
                <a:lnTo>
                  <a:pt x="2386" y="4008"/>
                </a:lnTo>
                <a:lnTo>
                  <a:pt x="2572" y="4101"/>
                </a:lnTo>
                <a:lnTo>
                  <a:pt x="2759" y="4157"/>
                </a:lnTo>
                <a:lnTo>
                  <a:pt x="2964" y="4176"/>
                </a:lnTo>
                <a:lnTo>
                  <a:pt x="3169" y="4157"/>
                </a:lnTo>
                <a:lnTo>
                  <a:pt x="3355" y="4101"/>
                </a:lnTo>
                <a:lnTo>
                  <a:pt x="3542" y="4008"/>
                </a:lnTo>
                <a:lnTo>
                  <a:pt x="3691" y="3878"/>
                </a:lnTo>
                <a:lnTo>
                  <a:pt x="3803" y="3729"/>
                </a:lnTo>
                <a:lnTo>
                  <a:pt x="3896" y="3561"/>
                </a:lnTo>
                <a:lnTo>
                  <a:pt x="3970" y="3356"/>
                </a:lnTo>
                <a:lnTo>
                  <a:pt x="3989" y="3151"/>
                </a:lnTo>
                <a:lnTo>
                  <a:pt x="3970" y="2946"/>
                </a:lnTo>
                <a:lnTo>
                  <a:pt x="3896" y="2759"/>
                </a:lnTo>
                <a:lnTo>
                  <a:pt x="3803" y="2592"/>
                </a:lnTo>
                <a:lnTo>
                  <a:pt x="3691" y="2442"/>
                </a:lnTo>
                <a:lnTo>
                  <a:pt x="3542" y="2312"/>
                </a:lnTo>
                <a:lnTo>
                  <a:pt x="3355" y="2219"/>
                </a:lnTo>
                <a:lnTo>
                  <a:pt x="3169" y="2163"/>
                </a:lnTo>
                <a:lnTo>
                  <a:pt x="2964" y="2126"/>
                </a:lnTo>
                <a:close/>
                <a:moveTo>
                  <a:pt x="3113" y="1771"/>
                </a:moveTo>
                <a:lnTo>
                  <a:pt x="3243" y="1790"/>
                </a:lnTo>
                <a:lnTo>
                  <a:pt x="3374" y="1827"/>
                </a:lnTo>
                <a:lnTo>
                  <a:pt x="3504" y="1865"/>
                </a:lnTo>
                <a:lnTo>
                  <a:pt x="3635" y="1939"/>
                </a:lnTo>
                <a:lnTo>
                  <a:pt x="3747" y="1995"/>
                </a:lnTo>
                <a:lnTo>
                  <a:pt x="3840" y="2088"/>
                </a:lnTo>
                <a:lnTo>
                  <a:pt x="3952" y="2163"/>
                </a:lnTo>
                <a:lnTo>
                  <a:pt x="4045" y="2275"/>
                </a:lnTo>
                <a:lnTo>
                  <a:pt x="4119" y="2387"/>
                </a:lnTo>
                <a:lnTo>
                  <a:pt x="4194" y="2498"/>
                </a:lnTo>
                <a:lnTo>
                  <a:pt x="4250" y="2610"/>
                </a:lnTo>
                <a:lnTo>
                  <a:pt x="4287" y="2741"/>
                </a:lnTo>
                <a:lnTo>
                  <a:pt x="4324" y="2871"/>
                </a:lnTo>
                <a:lnTo>
                  <a:pt x="4343" y="3020"/>
                </a:lnTo>
                <a:lnTo>
                  <a:pt x="4362" y="3151"/>
                </a:lnTo>
                <a:lnTo>
                  <a:pt x="4343" y="3300"/>
                </a:lnTo>
                <a:lnTo>
                  <a:pt x="4324" y="3430"/>
                </a:lnTo>
                <a:lnTo>
                  <a:pt x="4287" y="3561"/>
                </a:lnTo>
                <a:lnTo>
                  <a:pt x="4250" y="3691"/>
                </a:lnTo>
                <a:lnTo>
                  <a:pt x="4194" y="3822"/>
                </a:lnTo>
                <a:lnTo>
                  <a:pt x="4119" y="3934"/>
                </a:lnTo>
                <a:lnTo>
                  <a:pt x="4045" y="4045"/>
                </a:lnTo>
                <a:lnTo>
                  <a:pt x="3952" y="4139"/>
                </a:lnTo>
                <a:lnTo>
                  <a:pt x="3840" y="4232"/>
                </a:lnTo>
                <a:lnTo>
                  <a:pt x="3747" y="4306"/>
                </a:lnTo>
                <a:lnTo>
                  <a:pt x="3635" y="4381"/>
                </a:lnTo>
                <a:lnTo>
                  <a:pt x="3504" y="4437"/>
                </a:lnTo>
                <a:lnTo>
                  <a:pt x="3374" y="4493"/>
                </a:lnTo>
                <a:lnTo>
                  <a:pt x="3243" y="4511"/>
                </a:lnTo>
                <a:lnTo>
                  <a:pt x="3113" y="4549"/>
                </a:lnTo>
                <a:lnTo>
                  <a:pt x="2815" y="4549"/>
                </a:lnTo>
                <a:lnTo>
                  <a:pt x="2684" y="4511"/>
                </a:lnTo>
                <a:lnTo>
                  <a:pt x="2554" y="4493"/>
                </a:lnTo>
                <a:lnTo>
                  <a:pt x="2423" y="4437"/>
                </a:lnTo>
                <a:lnTo>
                  <a:pt x="2293" y="4381"/>
                </a:lnTo>
                <a:lnTo>
                  <a:pt x="2181" y="4306"/>
                </a:lnTo>
                <a:lnTo>
                  <a:pt x="2088" y="4232"/>
                </a:lnTo>
                <a:lnTo>
                  <a:pt x="1976" y="4139"/>
                </a:lnTo>
                <a:lnTo>
                  <a:pt x="1883" y="4045"/>
                </a:lnTo>
                <a:lnTo>
                  <a:pt x="1808" y="3934"/>
                </a:lnTo>
                <a:lnTo>
                  <a:pt x="1734" y="3822"/>
                </a:lnTo>
                <a:lnTo>
                  <a:pt x="1678" y="3691"/>
                </a:lnTo>
                <a:lnTo>
                  <a:pt x="1640" y="3561"/>
                </a:lnTo>
                <a:lnTo>
                  <a:pt x="1603" y="3430"/>
                </a:lnTo>
                <a:lnTo>
                  <a:pt x="1584" y="3300"/>
                </a:lnTo>
                <a:lnTo>
                  <a:pt x="1566" y="3151"/>
                </a:lnTo>
                <a:lnTo>
                  <a:pt x="1584" y="3020"/>
                </a:lnTo>
                <a:lnTo>
                  <a:pt x="1603" y="2871"/>
                </a:lnTo>
                <a:lnTo>
                  <a:pt x="1640" y="2741"/>
                </a:lnTo>
                <a:lnTo>
                  <a:pt x="1678" y="2610"/>
                </a:lnTo>
                <a:lnTo>
                  <a:pt x="1734" y="2498"/>
                </a:lnTo>
                <a:lnTo>
                  <a:pt x="1808" y="2387"/>
                </a:lnTo>
                <a:lnTo>
                  <a:pt x="1883" y="2275"/>
                </a:lnTo>
                <a:lnTo>
                  <a:pt x="1976" y="2163"/>
                </a:lnTo>
                <a:lnTo>
                  <a:pt x="2088" y="2088"/>
                </a:lnTo>
                <a:lnTo>
                  <a:pt x="2181" y="1995"/>
                </a:lnTo>
                <a:lnTo>
                  <a:pt x="2293" y="1939"/>
                </a:lnTo>
                <a:lnTo>
                  <a:pt x="2423" y="1865"/>
                </a:lnTo>
                <a:lnTo>
                  <a:pt x="2554" y="1827"/>
                </a:lnTo>
                <a:lnTo>
                  <a:pt x="2684" y="1790"/>
                </a:lnTo>
                <a:lnTo>
                  <a:pt x="2815" y="1771"/>
                </a:lnTo>
                <a:close/>
                <a:moveTo>
                  <a:pt x="559" y="1"/>
                </a:moveTo>
                <a:lnTo>
                  <a:pt x="447" y="19"/>
                </a:lnTo>
                <a:lnTo>
                  <a:pt x="336" y="38"/>
                </a:lnTo>
                <a:lnTo>
                  <a:pt x="242" y="94"/>
                </a:lnTo>
                <a:lnTo>
                  <a:pt x="149" y="168"/>
                </a:lnTo>
                <a:lnTo>
                  <a:pt x="93" y="243"/>
                </a:lnTo>
                <a:lnTo>
                  <a:pt x="37" y="336"/>
                </a:lnTo>
                <a:lnTo>
                  <a:pt x="0" y="448"/>
                </a:lnTo>
                <a:lnTo>
                  <a:pt x="0" y="560"/>
                </a:lnTo>
                <a:lnTo>
                  <a:pt x="0" y="4642"/>
                </a:lnTo>
                <a:lnTo>
                  <a:pt x="0" y="4754"/>
                </a:lnTo>
                <a:lnTo>
                  <a:pt x="37" y="4866"/>
                </a:lnTo>
                <a:lnTo>
                  <a:pt x="93" y="4959"/>
                </a:lnTo>
                <a:lnTo>
                  <a:pt x="149" y="5033"/>
                </a:lnTo>
                <a:lnTo>
                  <a:pt x="242" y="5108"/>
                </a:lnTo>
                <a:lnTo>
                  <a:pt x="336" y="5145"/>
                </a:lnTo>
                <a:lnTo>
                  <a:pt x="447" y="5182"/>
                </a:lnTo>
                <a:lnTo>
                  <a:pt x="559" y="5201"/>
                </a:lnTo>
                <a:lnTo>
                  <a:pt x="5387" y="5201"/>
                </a:lnTo>
                <a:lnTo>
                  <a:pt x="5499" y="5182"/>
                </a:lnTo>
                <a:lnTo>
                  <a:pt x="5592" y="5145"/>
                </a:lnTo>
                <a:lnTo>
                  <a:pt x="5685" y="5108"/>
                </a:lnTo>
                <a:lnTo>
                  <a:pt x="5778" y="5033"/>
                </a:lnTo>
                <a:lnTo>
                  <a:pt x="5834" y="4959"/>
                </a:lnTo>
                <a:lnTo>
                  <a:pt x="5890" y="4866"/>
                </a:lnTo>
                <a:lnTo>
                  <a:pt x="5928" y="4754"/>
                </a:lnTo>
                <a:lnTo>
                  <a:pt x="5928" y="4642"/>
                </a:lnTo>
                <a:lnTo>
                  <a:pt x="5928" y="560"/>
                </a:lnTo>
                <a:lnTo>
                  <a:pt x="5928" y="448"/>
                </a:lnTo>
                <a:lnTo>
                  <a:pt x="5890" y="336"/>
                </a:lnTo>
                <a:lnTo>
                  <a:pt x="5834" y="243"/>
                </a:lnTo>
                <a:lnTo>
                  <a:pt x="5778" y="168"/>
                </a:lnTo>
                <a:lnTo>
                  <a:pt x="5685" y="94"/>
                </a:lnTo>
                <a:lnTo>
                  <a:pt x="5592" y="38"/>
                </a:lnTo>
                <a:lnTo>
                  <a:pt x="5499" y="19"/>
                </a:lnTo>
                <a:lnTo>
                  <a:pt x="5387"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48"/>
          <p:cNvSpPr/>
          <p:nvPr/>
        </p:nvSpPr>
        <p:spPr>
          <a:xfrm>
            <a:off x="7815866" y="990607"/>
            <a:ext cx="127429" cy="127429"/>
          </a:xfrm>
          <a:custGeom>
            <a:avLst/>
            <a:gdLst/>
            <a:ahLst/>
            <a:cxnLst/>
            <a:rect l="l" t="t" r="r" b="b"/>
            <a:pathLst>
              <a:path w="5947" h="5947" extrusionOk="0">
                <a:moveTo>
                  <a:pt x="3803" y="411"/>
                </a:moveTo>
                <a:lnTo>
                  <a:pt x="4045" y="1119"/>
                </a:lnTo>
                <a:lnTo>
                  <a:pt x="3878" y="1156"/>
                </a:lnTo>
                <a:lnTo>
                  <a:pt x="3784" y="1175"/>
                </a:lnTo>
                <a:lnTo>
                  <a:pt x="3710" y="1212"/>
                </a:lnTo>
                <a:lnTo>
                  <a:pt x="3691" y="1231"/>
                </a:lnTo>
                <a:lnTo>
                  <a:pt x="3449" y="523"/>
                </a:lnTo>
                <a:lnTo>
                  <a:pt x="3617" y="448"/>
                </a:lnTo>
                <a:lnTo>
                  <a:pt x="3803" y="411"/>
                </a:lnTo>
                <a:close/>
                <a:moveTo>
                  <a:pt x="4996" y="672"/>
                </a:moveTo>
                <a:lnTo>
                  <a:pt x="5145" y="802"/>
                </a:lnTo>
                <a:lnTo>
                  <a:pt x="5257" y="951"/>
                </a:lnTo>
                <a:lnTo>
                  <a:pt x="4735" y="1473"/>
                </a:lnTo>
                <a:lnTo>
                  <a:pt x="4679" y="1399"/>
                </a:lnTo>
                <a:lnTo>
                  <a:pt x="4623" y="1324"/>
                </a:lnTo>
                <a:lnTo>
                  <a:pt x="4474" y="1212"/>
                </a:lnTo>
                <a:lnTo>
                  <a:pt x="4996" y="672"/>
                </a:lnTo>
                <a:close/>
                <a:moveTo>
                  <a:pt x="4828" y="1883"/>
                </a:moveTo>
                <a:lnTo>
                  <a:pt x="5537" y="2107"/>
                </a:lnTo>
                <a:lnTo>
                  <a:pt x="5481" y="2293"/>
                </a:lnTo>
                <a:lnTo>
                  <a:pt x="5425" y="2461"/>
                </a:lnTo>
                <a:lnTo>
                  <a:pt x="4735" y="2237"/>
                </a:lnTo>
                <a:lnTo>
                  <a:pt x="4772" y="2144"/>
                </a:lnTo>
                <a:lnTo>
                  <a:pt x="4810" y="2032"/>
                </a:lnTo>
                <a:lnTo>
                  <a:pt x="4828" y="1883"/>
                </a:lnTo>
                <a:close/>
                <a:moveTo>
                  <a:pt x="3878" y="2853"/>
                </a:moveTo>
                <a:lnTo>
                  <a:pt x="4586" y="3300"/>
                </a:lnTo>
                <a:lnTo>
                  <a:pt x="4232" y="3505"/>
                </a:lnTo>
                <a:lnTo>
                  <a:pt x="3524" y="3058"/>
                </a:lnTo>
                <a:lnTo>
                  <a:pt x="3878" y="2853"/>
                </a:lnTo>
                <a:close/>
                <a:moveTo>
                  <a:pt x="2592" y="3617"/>
                </a:moveTo>
                <a:lnTo>
                  <a:pt x="3300" y="4064"/>
                </a:lnTo>
                <a:lnTo>
                  <a:pt x="2946" y="4269"/>
                </a:lnTo>
                <a:lnTo>
                  <a:pt x="2237" y="3822"/>
                </a:lnTo>
                <a:lnTo>
                  <a:pt x="2592" y="3617"/>
                </a:lnTo>
                <a:close/>
                <a:moveTo>
                  <a:pt x="1361" y="4344"/>
                </a:moveTo>
                <a:lnTo>
                  <a:pt x="2051" y="4791"/>
                </a:lnTo>
                <a:lnTo>
                  <a:pt x="1697" y="5015"/>
                </a:lnTo>
                <a:lnTo>
                  <a:pt x="988" y="4567"/>
                </a:lnTo>
                <a:lnTo>
                  <a:pt x="1361" y="4344"/>
                </a:lnTo>
                <a:close/>
                <a:moveTo>
                  <a:pt x="4101" y="1"/>
                </a:moveTo>
                <a:lnTo>
                  <a:pt x="3859" y="19"/>
                </a:lnTo>
                <a:lnTo>
                  <a:pt x="3617" y="57"/>
                </a:lnTo>
                <a:lnTo>
                  <a:pt x="3374" y="150"/>
                </a:lnTo>
                <a:lnTo>
                  <a:pt x="3151" y="262"/>
                </a:lnTo>
                <a:lnTo>
                  <a:pt x="2834" y="448"/>
                </a:lnTo>
                <a:lnTo>
                  <a:pt x="2759" y="504"/>
                </a:lnTo>
                <a:lnTo>
                  <a:pt x="2722" y="560"/>
                </a:lnTo>
                <a:lnTo>
                  <a:pt x="2685" y="616"/>
                </a:lnTo>
                <a:lnTo>
                  <a:pt x="2647" y="672"/>
                </a:lnTo>
                <a:lnTo>
                  <a:pt x="2647" y="746"/>
                </a:lnTo>
                <a:lnTo>
                  <a:pt x="2647" y="821"/>
                </a:lnTo>
                <a:lnTo>
                  <a:pt x="2666" y="895"/>
                </a:lnTo>
                <a:lnTo>
                  <a:pt x="2703" y="970"/>
                </a:lnTo>
                <a:lnTo>
                  <a:pt x="3076" y="1604"/>
                </a:lnTo>
                <a:lnTo>
                  <a:pt x="3132" y="1678"/>
                </a:lnTo>
                <a:lnTo>
                  <a:pt x="3225" y="1734"/>
                </a:lnTo>
                <a:lnTo>
                  <a:pt x="3300" y="1771"/>
                </a:lnTo>
                <a:lnTo>
                  <a:pt x="3486" y="1771"/>
                </a:lnTo>
                <a:lnTo>
                  <a:pt x="3579" y="1734"/>
                </a:lnTo>
                <a:lnTo>
                  <a:pt x="3915" y="1529"/>
                </a:lnTo>
                <a:lnTo>
                  <a:pt x="4008" y="1492"/>
                </a:lnTo>
                <a:lnTo>
                  <a:pt x="4195" y="1492"/>
                </a:lnTo>
                <a:lnTo>
                  <a:pt x="4269" y="1529"/>
                </a:lnTo>
                <a:lnTo>
                  <a:pt x="4362" y="1585"/>
                </a:lnTo>
                <a:lnTo>
                  <a:pt x="4418" y="1660"/>
                </a:lnTo>
                <a:lnTo>
                  <a:pt x="4455" y="1734"/>
                </a:lnTo>
                <a:lnTo>
                  <a:pt x="4455" y="1809"/>
                </a:lnTo>
                <a:lnTo>
                  <a:pt x="4474" y="1883"/>
                </a:lnTo>
                <a:lnTo>
                  <a:pt x="4455" y="1939"/>
                </a:lnTo>
                <a:lnTo>
                  <a:pt x="4437" y="2014"/>
                </a:lnTo>
                <a:lnTo>
                  <a:pt x="4400" y="2070"/>
                </a:lnTo>
                <a:lnTo>
                  <a:pt x="4344" y="2126"/>
                </a:lnTo>
                <a:lnTo>
                  <a:pt x="4288" y="2181"/>
                </a:lnTo>
                <a:lnTo>
                  <a:pt x="187" y="4605"/>
                </a:lnTo>
                <a:lnTo>
                  <a:pt x="131" y="4661"/>
                </a:lnTo>
                <a:lnTo>
                  <a:pt x="75" y="4716"/>
                </a:lnTo>
                <a:lnTo>
                  <a:pt x="38" y="4772"/>
                </a:lnTo>
                <a:lnTo>
                  <a:pt x="19" y="4847"/>
                </a:lnTo>
                <a:lnTo>
                  <a:pt x="1" y="4903"/>
                </a:lnTo>
                <a:lnTo>
                  <a:pt x="1" y="4977"/>
                </a:lnTo>
                <a:lnTo>
                  <a:pt x="19" y="5052"/>
                </a:lnTo>
                <a:lnTo>
                  <a:pt x="56" y="5127"/>
                </a:lnTo>
                <a:lnTo>
                  <a:pt x="429" y="5760"/>
                </a:lnTo>
                <a:lnTo>
                  <a:pt x="504" y="5835"/>
                </a:lnTo>
                <a:lnTo>
                  <a:pt x="578" y="5891"/>
                </a:lnTo>
                <a:lnTo>
                  <a:pt x="672" y="5928"/>
                </a:lnTo>
                <a:lnTo>
                  <a:pt x="765" y="5947"/>
                </a:lnTo>
                <a:lnTo>
                  <a:pt x="858" y="5928"/>
                </a:lnTo>
                <a:lnTo>
                  <a:pt x="951" y="5891"/>
                </a:lnTo>
                <a:lnTo>
                  <a:pt x="4977" y="3486"/>
                </a:lnTo>
                <a:lnTo>
                  <a:pt x="5127" y="3393"/>
                </a:lnTo>
                <a:lnTo>
                  <a:pt x="5276" y="3281"/>
                </a:lnTo>
                <a:lnTo>
                  <a:pt x="5387" y="3151"/>
                </a:lnTo>
                <a:lnTo>
                  <a:pt x="5518" y="3020"/>
                </a:lnTo>
                <a:lnTo>
                  <a:pt x="5611" y="2890"/>
                </a:lnTo>
                <a:lnTo>
                  <a:pt x="5704" y="2741"/>
                </a:lnTo>
                <a:lnTo>
                  <a:pt x="5779" y="2573"/>
                </a:lnTo>
                <a:lnTo>
                  <a:pt x="5835" y="2424"/>
                </a:lnTo>
                <a:lnTo>
                  <a:pt x="5891" y="2256"/>
                </a:lnTo>
                <a:lnTo>
                  <a:pt x="5928" y="2088"/>
                </a:lnTo>
                <a:lnTo>
                  <a:pt x="5947" y="1921"/>
                </a:lnTo>
                <a:lnTo>
                  <a:pt x="5947" y="1753"/>
                </a:lnTo>
                <a:lnTo>
                  <a:pt x="5928" y="1566"/>
                </a:lnTo>
                <a:lnTo>
                  <a:pt x="5891" y="1399"/>
                </a:lnTo>
                <a:lnTo>
                  <a:pt x="5853" y="1231"/>
                </a:lnTo>
                <a:lnTo>
                  <a:pt x="5779" y="1063"/>
                </a:lnTo>
                <a:lnTo>
                  <a:pt x="5648" y="821"/>
                </a:lnTo>
                <a:lnTo>
                  <a:pt x="5481" y="616"/>
                </a:lnTo>
                <a:lnTo>
                  <a:pt x="5276" y="429"/>
                </a:lnTo>
                <a:lnTo>
                  <a:pt x="5071" y="280"/>
                </a:lnTo>
                <a:lnTo>
                  <a:pt x="4847" y="150"/>
                </a:lnTo>
                <a:lnTo>
                  <a:pt x="4605" y="75"/>
                </a:lnTo>
                <a:lnTo>
                  <a:pt x="4344" y="19"/>
                </a:lnTo>
                <a:lnTo>
                  <a:pt x="4101"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48"/>
          <p:cNvSpPr/>
          <p:nvPr/>
        </p:nvSpPr>
        <p:spPr>
          <a:xfrm>
            <a:off x="7495146" y="990607"/>
            <a:ext cx="143007" cy="111466"/>
          </a:xfrm>
          <a:custGeom>
            <a:avLst/>
            <a:gdLst/>
            <a:ahLst/>
            <a:cxnLst/>
            <a:rect l="l" t="t" r="r" b="b"/>
            <a:pathLst>
              <a:path w="6674" h="5202" extrusionOk="0">
                <a:moveTo>
                  <a:pt x="1380" y="746"/>
                </a:moveTo>
                <a:lnTo>
                  <a:pt x="1492" y="783"/>
                </a:lnTo>
                <a:lnTo>
                  <a:pt x="1604" y="821"/>
                </a:lnTo>
                <a:lnTo>
                  <a:pt x="1678" y="895"/>
                </a:lnTo>
                <a:lnTo>
                  <a:pt x="1753" y="989"/>
                </a:lnTo>
                <a:lnTo>
                  <a:pt x="1809" y="1082"/>
                </a:lnTo>
                <a:lnTo>
                  <a:pt x="1846" y="1175"/>
                </a:lnTo>
                <a:lnTo>
                  <a:pt x="1865" y="1305"/>
                </a:lnTo>
                <a:lnTo>
                  <a:pt x="1865" y="2592"/>
                </a:lnTo>
                <a:lnTo>
                  <a:pt x="746" y="2592"/>
                </a:lnTo>
                <a:lnTo>
                  <a:pt x="746" y="1305"/>
                </a:lnTo>
                <a:lnTo>
                  <a:pt x="746" y="1194"/>
                </a:lnTo>
                <a:lnTo>
                  <a:pt x="784" y="1100"/>
                </a:lnTo>
                <a:lnTo>
                  <a:pt x="840" y="1007"/>
                </a:lnTo>
                <a:lnTo>
                  <a:pt x="896" y="914"/>
                </a:lnTo>
                <a:lnTo>
                  <a:pt x="970" y="858"/>
                </a:lnTo>
                <a:lnTo>
                  <a:pt x="1063" y="802"/>
                </a:lnTo>
                <a:lnTo>
                  <a:pt x="1156" y="765"/>
                </a:lnTo>
                <a:lnTo>
                  <a:pt x="1268" y="746"/>
                </a:lnTo>
                <a:close/>
                <a:moveTo>
                  <a:pt x="3822" y="1119"/>
                </a:moveTo>
                <a:lnTo>
                  <a:pt x="3971" y="1138"/>
                </a:lnTo>
                <a:lnTo>
                  <a:pt x="4102" y="1175"/>
                </a:lnTo>
                <a:lnTo>
                  <a:pt x="4213" y="1249"/>
                </a:lnTo>
                <a:lnTo>
                  <a:pt x="4307" y="1361"/>
                </a:lnTo>
                <a:lnTo>
                  <a:pt x="5071" y="2442"/>
                </a:lnTo>
                <a:lnTo>
                  <a:pt x="4120" y="3113"/>
                </a:lnTo>
                <a:lnTo>
                  <a:pt x="3356" y="2032"/>
                </a:lnTo>
                <a:lnTo>
                  <a:pt x="3300" y="1939"/>
                </a:lnTo>
                <a:lnTo>
                  <a:pt x="3263" y="1827"/>
                </a:lnTo>
                <a:lnTo>
                  <a:pt x="3244" y="1715"/>
                </a:lnTo>
                <a:lnTo>
                  <a:pt x="3263" y="1604"/>
                </a:lnTo>
                <a:lnTo>
                  <a:pt x="3281" y="1492"/>
                </a:lnTo>
                <a:lnTo>
                  <a:pt x="3337" y="1380"/>
                </a:lnTo>
                <a:lnTo>
                  <a:pt x="3412" y="1287"/>
                </a:lnTo>
                <a:lnTo>
                  <a:pt x="3505" y="1212"/>
                </a:lnTo>
                <a:lnTo>
                  <a:pt x="3580" y="1175"/>
                </a:lnTo>
                <a:lnTo>
                  <a:pt x="3654" y="1138"/>
                </a:lnTo>
                <a:lnTo>
                  <a:pt x="3747" y="1119"/>
                </a:lnTo>
                <a:close/>
                <a:moveTo>
                  <a:pt x="1138" y="1"/>
                </a:moveTo>
                <a:lnTo>
                  <a:pt x="1026" y="38"/>
                </a:lnTo>
                <a:lnTo>
                  <a:pt x="896" y="57"/>
                </a:lnTo>
                <a:lnTo>
                  <a:pt x="784" y="112"/>
                </a:lnTo>
                <a:lnTo>
                  <a:pt x="672" y="168"/>
                </a:lnTo>
                <a:lnTo>
                  <a:pt x="560" y="243"/>
                </a:lnTo>
                <a:lnTo>
                  <a:pt x="467" y="317"/>
                </a:lnTo>
                <a:lnTo>
                  <a:pt x="374" y="392"/>
                </a:lnTo>
                <a:lnTo>
                  <a:pt x="299" y="485"/>
                </a:lnTo>
                <a:lnTo>
                  <a:pt x="224" y="597"/>
                </a:lnTo>
                <a:lnTo>
                  <a:pt x="150" y="690"/>
                </a:lnTo>
                <a:lnTo>
                  <a:pt x="94" y="821"/>
                </a:lnTo>
                <a:lnTo>
                  <a:pt x="57" y="933"/>
                </a:lnTo>
                <a:lnTo>
                  <a:pt x="19" y="1063"/>
                </a:lnTo>
                <a:lnTo>
                  <a:pt x="1" y="1175"/>
                </a:lnTo>
                <a:lnTo>
                  <a:pt x="1" y="1305"/>
                </a:lnTo>
                <a:lnTo>
                  <a:pt x="1" y="3878"/>
                </a:lnTo>
                <a:lnTo>
                  <a:pt x="1" y="4008"/>
                </a:lnTo>
                <a:lnTo>
                  <a:pt x="19" y="4139"/>
                </a:lnTo>
                <a:lnTo>
                  <a:pt x="57" y="4269"/>
                </a:lnTo>
                <a:lnTo>
                  <a:pt x="94" y="4381"/>
                </a:lnTo>
                <a:lnTo>
                  <a:pt x="150" y="4493"/>
                </a:lnTo>
                <a:lnTo>
                  <a:pt x="206" y="4605"/>
                </a:lnTo>
                <a:lnTo>
                  <a:pt x="280" y="4698"/>
                </a:lnTo>
                <a:lnTo>
                  <a:pt x="374" y="4791"/>
                </a:lnTo>
                <a:lnTo>
                  <a:pt x="448" y="4884"/>
                </a:lnTo>
                <a:lnTo>
                  <a:pt x="560" y="4959"/>
                </a:lnTo>
                <a:lnTo>
                  <a:pt x="653" y="5033"/>
                </a:lnTo>
                <a:lnTo>
                  <a:pt x="765" y="5089"/>
                </a:lnTo>
                <a:lnTo>
                  <a:pt x="896" y="5127"/>
                </a:lnTo>
                <a:lnTo>
                  <a:pt x="1007" y="5164"/>
                </a:lnTo>
                <a:lnTo>
                  <a:pt x="1138" y="5182"/>
                </a:lnTo>
                <a:lnTo>
                  <a:pt x="1268" y="5201"/>
                </a:lnTo>
                <a:lnTo>
                  <a:pt x="1399" y="5201"/>
                </a:lnTo>
                <a:lnTo>
                  <a:pt x="1529" y="5182"/>
                </a:lnTo>
                <a:lnTo>
                  <a:pt x="1660" y="5145"/>
                </a:lnTo>
                <a:lnTo>
                  <a:pt x="1790" y="5108"/>
                </a:lnTo>
                <a:lnTo>
                  <a:pt x="1902" y="5052"/>
                </a:lnTo>
                <a:lnTo>
                  <a:pt x="2014" y="4977"/>
                </a:lnTo>
                <a:lnTo>
                  <a:pt x="2107" y="4903"/>
                </a:lnTo>
                <a:lnTo>
                  <a:pt x="2200" y="4828"/>
                </a:lnTo>
                <a:lnTo>
                  <a:pt x="2293" y="4735"/>
                </a:lnTo>
                <a:lnTo>
                  <a:pt x="2368" y="4642"/>
                </a:lnTo>
                <a:lnTo>
                  <a:pt x="2443" y="4530"/>
                </a:lnTo>
                <a:lnTo>
                  <a:pt x="2499" y="4418"/>
                </a:lnTo>
                <a:lnTo>
                  <a:pt x="2536" y="4288"/>
                </a:lnTo>
                <a:lnTo>
                  <a:pt x="2573" y="4157"/>
                </a:lnTo>
                <a:lnTo>
                  <a:pt x="2592" y="4027"/>
                </a:lnTo>
                <a:lnTo>
                  <a:pt x="2592" y="3896"/>
                </a:lnTo>
                <a:lnTo>
                  <a:pt x="2592" y="2163"/>
                </a:lnTo>
                <a:lnTo>
                  <a:pt x="2666" y="2312"/>
                </a:lnTo>
                <a:lnTo>
                  <a:pt x="2741" y="2461"/>
                </a:lnTo>
                <a:lnTo>
                  <a:pt x="4269" y="4623"/>
                </a:lnTo>
                <a:lnTo>
                  <a:pt x="4381" y="4754"/>
                </a:lnTo>
                <a:lnTo>
                  <a:pt x="4493" y="4884"/>
                </a:lnTo>
                <a:lnTo>
                  <a:pt x="4623" y="4977"/>
                </a:lnTo>
                <a:lnTo>
                  <a:pt x="4754" y="5052"/>
                </a:lnTo>
                <a:lnTo>
                  <a:pt x="4903" y="5108"/>
                </a:lnTo>
                <a:lnTo>
                  <a:pt x="5052" y="5164"/>
                </a:lnTo>
                <a:lnTo>
                  <a:pt x="5201" y="5182"/>
                </a:lnTo>
                <a:lnTo>
                  <a:pt x="5350" y="5201"/>
                </a:lnTo>
                <a:lnTo>
                  <a:pt x="5555" y="5182"/>
                </a:lnTo>
                <a:lnTo>
                  <a:pt x="5742" y="5145"/>
                </a:lnTo>
                <a:lnTo>
                  <a:pt x="5928" y="5071"/>
                </a:lnTo>
                <a:lnTo>
                  <a:pt x="6115" y="4959"/>
                </a:lnTo>
                <a:lnTo>
                  <a:pt x="6226" y="4866"/>
                </a:lnTo>
                <a:lnTo>
                  <a:pt x="6320" y="4772"/>
                </a:lnTo>
                <a:lnTo>
                  <a:pt x="6413" y="4679"/>
                </a:lnTo>
                <a:lnTo>
                  <a:pt x="6487" y="4567"/>
                </a:lnTo>
                <a:lnTo>
                  <a:pt x="6543" y="4456"/>
                </a:lnTo>
                <a:lnTo>
                  <a:pt x="6599" y="4344"/>
                </a:lnTo>
                <a:lnTo>
                  <a:pt x="6637" y="4232"/>
                </a:lnTo>
                <a:lnTo>
                  <a:pt x="6655" y="4101"/>
                </a:lnTo>
                <a:lnTo>
                  <a:pt x="6674" y="3971"/>
                </a:lnTo>
                <a:lnTo>
                  <a:pt x="6674" y="3840"/>
                </a:lnTo>
                <a:lnTo>
                  <a:pt x="6674" y="3729"/>
                </a:lnTo>
                <a:lnTo>
                  <a:pt x="6655" y="3598"/>
                </a:lnTo>
                <a:lnTo>
                  <a:pt x="6618" y="3468"/>
                </a:lnTo>
                <a:lnTo>
                  <a:pt x="6581" y="3337"/>
                </a:lnTo>
                <a:lnTo>
                  <a:pt x="6506" y="3225"/>
                </a:lnTo>
                <a:lnTo>
                  <a:pt x="6450" y="3113"/>
                </a:lnTo>
                <a:lnTo>
                  <a:pt x="4922" y="933"/>
                </a:lnTo>
                <a:lnTo>
                  <a:pt x="4810" y="802"/>
                </a:lnTo>
                <a:lnTo>
                  <a:pt x="4698" y="690"/>
                </a:lnTo>
                <a:lnTo>
                  <a:pt x="4568" y="597"/>
                </a:lnTo>
                <a:lnTo>
                  <a:pt x="4437" y="523"/>
                </a:lnTo>
                <a:lnTo>
                  <a:pt x="4288" y="448"/>
                </a:lnTo>
                <a:lnTo>
                  <a:pt x="4139" y="411"/>
                </a:lnTo>
                <a:lnTo>
                  <a:pt x="3990" y="373"/>
                </a:lnTo>
                <a:lnTo>
                  <a:pt x="3841" y="373"/>
                </a:lnTo>
                <a:lnTo>
                  <a:pt x="3636" y="392"/>
                </a:lnTo>
                <a:lnTo>
                  <a:pt x="3449" y="429"/>
                </a:lnTo>
                <a:lnTo>
                  <a:pt x="3244" y="504"/>
                </a:lnTo>
                <a:lnTo>
                  <a:pt x="3076" y="616"/>
                </a:lnTo>
                <a:lnTo>
                  <a:pt x="2909" y="746"/>
                </a:lnTo>
                <a:lnTo>
                  <a:pt x="2778" y="895"/>
                </a:lnTo>
                <a:lnTo>
                  <a:pt x="2666" y="1063"/>
                </a:lnTo>
                <a:lnTo>
                  <a:pt x="2592" y="1231"/>
                </a:lnTo>
                <a:lnTo>
                  <a:pt x="2573" y="1100"/>
                </a:lnTo>
                <a:lnTo>
                  <a:pt x="2554" y="989"/>
                </a:lnTo>
                <a:lnTo>
                  <a:pt x="2517" y="858"/>
                </a:lnTo>
                <a:lnTo>
                  <a:pt x="2480" y="746"/>
                </a:lnTo>
                <a:lnTo>
                  <a:pt x="2405" y="634"/>
                </a:lnTo>
                <a:lnTo>
                  <a:pt x="2349" y="541"/>
                </a:lnTo>
                <a:lnTo>
                  <a:pt x="2275" y="448"/>
                </a:lnTo>
                <a:lnTo>
                  <a:pt x="2182" y="355"/>
                </a:lnTo>
                <a:lnTo>
                  <a:pt x="2088" y="280"/>
                </a:lnTo>
                <a:lnTo>
                  <a:pt x="1995" y="206"/>
                </a:lnTo>
                <a:lnTo>
                  <a:pt x="1883" y="150"/>
                </a:lnTo>
                <a:lnTo>
                  <a:pt x="1772" y="94"/>
                </a:lnTo>
                <a:lnTo>
                  <a:pt x="1660" y="57"/>
                </a:lnTo>
                <a:lnTo>
                  <a:pt x="1529" y="19"/>
                </a:lnTo>
                <a:lnTo>
                  <a:pt x="139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48"/>
          <p:cNvSpPr/>
          <p:nvPr/>
        </p:nvSpPr>
        <p:spPr>
          <a:xfrm>
            <a:off x="7190410" y="990607"/>
            <a:ext cx="127044" cy="95481"/>
          </a:xfrm>
          <a:custGeom>
            <a:avLst/>
            <a:gdLst/>
            <a:ahLst/>
            <a:cxnLst/>
            <a:rect l="l" t="t" r="r" b="b"/>
            <a:pathLst>
              <a:path w="5929" h="4456" extrusionOk="0">
                <a:moveTo>
                  <a:pt x="3784" y="746"/>
                </a:moveTo>
                <a:lnTo>
                  <a:pt x="3859" y="765"/>
                </a:lnTo>
                <a:lnTo>
                  <a:pt x="3952" y="802"/>
                </a:lnTo>
                <a:lnTo>
                  <a:pt x="4008" y="839"/>
                </a:lnTo>
                <a:lnTo>
                  <a:pt x="4083" y="895"/>
                </a:lnTo>
                <a:lnTo>
                  <a:pt x="4139" y="951"/>
                </a:lnTo>
                <a:lnTo>
                  <a:pt x="4176" y="1026"/>
                </a:lnTo>
                <a:lnTo>
                  <a:pt x="4213" y="1100"/>
                </a:lnTo>
                <a:lnTo>
                  <a:pt x="4456" y="1678"/>
                </a:lnTo>
                <a:lnTo>
                  <a:pt x="1473" y="1678"/>
                </a:lnTo>
                <a:lnTo>
                  <a:pt x="1715" y="1100"/>
                </a:lnTo>
                <a:lnTo>
                  <a:pt x="1753" y="1026"/>
                </a:lnTo>
                <a:lnTo>
                  <a:pt x="1790" y="951"/>
                </a:lnTo>
                <a:lnTo>
                  <a:pt x="1846" y="895"/>
                </a:lnTo>
                <a:lnTo>
                  <a:pt x="1920" y="839"/>
                </a:lnTo>
                <a:lnTo>
                  <a:pt x="1995" y="802"/>
                </a:lnTo>
                <a:lnTo>
                  <a:pt x="2070" y="765"/>
                </a:lnTo>
                <a:lnTo>
                  <a:pt x="2144" y="746"/>
                </a:lnTo>
                <a:close/>
                <a:moveTo>
                  <a:pt x="1100" y="2219"/>
                </a:moveTo>
                <a:lnTo>
                  <a:pt x="1194" y="2237"/>
                </a:lnTo>
                <a:lnTo>
                  <a:pt x="1287" y="2275"/>
                </a:lnTo>
                <a:lnTo>
                  <a:pt x="1380" y="2349"/>
                </a:lnTo>
                <a:lnTo>
                  <a:pt x="1473" y="2424"/>
                </a:lnTo>
                <a:lnTo>
                  <a:pt x="1548" y="2517"/>
                </a:lnTo>
                <a:lnTo>
                  <a:pt x="1604" y="2610"/>
                </a:lnTo>
                <a:lnTo>
                  <a:pt x="1660" y="2703"/>
                </a:lnTo>
                <a:lnTo>
                  <a:pt x="1660" y="2778"/>
                </a:lnTo>
                <a:lnTo>
                  <a:pt x="1660" y="2853"/>
                </a:lnTo>
                <a:lnTo>
                  <a:pt x="1604" y="2908"/>
                </a:lnTo>
                <a:lnTo>
                  <a:pt x="1548" y="2946"/>
                </a:lnTo>
                <a:lnTo>
                  <a:pt x="1473" y="2964"/>
                </a:lnTo>
                <a:lnTo>
                  <a:pt x="1026" y="2964"/>
                </a:lnTo>
                <a:lnTo>
                  <a:pt x="951" y="2946"/>
                </a:lnTo>
                <a:lnTo>
                  <a:pt x="895" y="2908"/>
                </a:lnTo>
                <a:lnTo>
                  <a:pt x="839" y="2871"/>
                </a:lnTo>
                <a:lnTo>
                  <a:pt x="802" y="2815"/>
                </a:lnTo>
                <a:lnTo>
                  <a:pt x="765" y="2741"/>
                </a:lnTo>
                <a:lnTo>
                  <a:pt x="746" y="2685"/>
                </a:lnTo>
                <a:lnTo>
                  <a:pt x="746" y="2592"/>
                </a:lnTo>
                <a:lnTo>
                  <a:pt x="746" y="2517"/>
                </a:lnTo>
                <a:lnTo>
                  <a:pt x="765" y="2442"/>
                </a:lnTo>
                <a:lnTo>
                  <a:pt x="802" y="2387"/>
                </a:lnTo>
                <a:lnTo>
                  <a:pt x="839" y="2331"/>
                </a:lnTo>
                <a:lnTo>
                  <a:pt x="895" y="2293"/>
                </a:lnTo>
                <a:lnTo>
                  <a:pt x="951" y="2256"/>
                </a:lnTo>
                <a:lnTo>
                  <a:pt x="1026" y="2237"/>
                </a:lnTo>
                <a:lnTo>
                  <a:pt x="1100" y="2219"/>
                </a:lnTo>
                <a:close/>
                <a:moveTo>
                  <a:pt x="4828" y="2219"/>
                </a:moveTo>
                <a:lnTo>
                  <a:pt x="4903" y="2237"/>
                </a:lnTo>
                <a:lnTo>
                  <a:pt x="4977" y="2256"/>
                </a:lnTo>
                <a:lnTo>
                  <a:pt x="5033" y="2293"/>
                </a:lnTo>
                <a:lnTo>
                  <a:pt x="5089" y="2331"/>
                </a:lnTo>
                <a:lnTo>
                  <a:pt x="5127" y="2387"/>
                </a:lnTo>
                <a:lnTo>
                  <a:pt x="5164" y="2442"/>
                </a:lnTo>
                <a:lnTo>
                  <a:pt x="5182" y="2517"/>
                </a:lnTo>
                <a:lnTo>
                  <a:pt x="5201" y="2592"/>
                </a:lnTo>
                <a:lnTo>
                  <a:pt x="5182" y="2685"/>
                </a:lnTo>
                <a:lnTo>
                  <a:pt x="5164" y="2741"/>
                </a:lnTo>
                <a:lnTo>
                  <a:pt x="5127" y="2815"/>
                </a:lnTo>
                <a:lnTo>
                  <a:pt x="5089" y="2871"/>
                </a:lnTo>
                <a:lnTo>
                  <a:pt x="5033" y="2908"/>
                </a:lnTo>
                <a:lnTo>
                  <a:pt x="4977" y="2946"/>
                </a:lnTo>
                <a:lnTo>
                  <a:pt x="4903" y="2964"/>
                </a:lnTo>
                <a:lnTo>
                  <a:pt x="4456" y="2964"/>
                </a:lnTo>
                <a:lnTo>
                  <a:pt x="4381" y="2946"/>
                </a:lnTo>
                <a:lnTo>
                  <a:pt x="4325" y="2908"/>
                </a:lnTo>
                <a:lnTo>
                  <a:pt x="4288" y="2853"/>
                </a:lnTo>
                <a:lnTo>
                  <a:pt x="4269" y="2778"/>
                </a:lnTo>
                <a:lnTo>
                  <a:pt x="4288" y="2703"/>
                </a:lnTo>
                <a:lnTo>
                  <a:pt x="4325" y="2610"/>
                </a:lnTo>
                <a:lnTo>
                  <a:pt x="4381" y="2517"/>
                </a:lnTo>
                <a:lnTo>
                  <a:pt x="4456" y="2424"/>
                </a:lnTo>
                <a:lnTo>
                  <a:pt x="4549" y="2349"/>
                </a:lnTo>
                <a:lnTo>
                  <a:pt x="4642" y="2275"/>
                </a:lnTo>
                <a:lnTo>
                  <a:pt x="4735" y="2237"/>
                </a:lnTo>
                <a:lnTo>
                  <a:pt x="4828" y="2219"/>
                </a:lnTo>
                <a:close/>
                <a:moveTo>
                  <a:pt x="2237" y="1"/>
                </a:moveTo>
                <a:lnTo>
                  <a:pt x="2032" y="19"/>
                </a:lnTo>
                <a:lnTo>
                  <a:pt x="1846" y="57"/>
                </a:lnTo>
                <a:lnTo>
                  <a:pt x="1660" y="131"/>
                </a:lnTo>
                <a:lnTo>
                  <a:pt x="1492" y="224"/>
                </a:lnTo>
                <a:lnTo>
                  <a:pt x="1343" y="336"/>
                </a:lnTo>
                <a:lnTo>
                  <a:pt x="1212" y="485"/>
                </a:lnTo>
                <a:lnTo>
                  <a:pt x="1100" y="634"/>
                </a:lnTo>
                <a:lnTo>
                  <a:pt x="1026" y="821"/>
                </a:lnTo>
                <a:lnTo>
                  <a:pt x="821" y="1305"/>
                </a:lnTo>
                <a:lnTo>
                  <a:pt x="75" y="1305"/>
                </a:lnTo>
                <a:lnTo>
                  <a:pt x="19" y="1361"/>
                </a:lnTo>
                <a:lnTo>
                  <a:pt x="1" y="1417"/>
                </a:lnTo>
                <a:lnTo>
                  <a:pt x="1" y="1473"/>
                </a:lnTo>
                <a:lnTo>
                  <a:pt x="75" y="1753"/>
                </a:lnTo>
                <a:lnTo>
                  <a:pt x="94" y="1790"/>
                </a:lnTo>
                <a:lnTo>
                  <a:pt x="112" y="1827"/>
                </a:lnTo>
                <a:lnTo>
                  <a:pt x="168" y="1846"/>
                </a:lnTo>
                <a:lnTo>
                  <a:pt x="206" y="1865"/>
                </a:lnTo>
                <a:lnTo>
                  <a:pt x="448" y="1865"/>
                </a:lnTo>
                <a:lnTo>
                  <a:pt x="336" y="1976"/>
                </a:lnTo>
                <a:lnTo>
                  <a:pt x="262" y="2107"/>
                </a:lnTo>
                <a:lnTo>
                  <a:pt x="206" y="2256"/>
                </a:lnTo>
                <a:lnTo>
                  <a:pt x="187" y="2405"/>
                </a:lnTo>
                <a:lnTo>
                  <a:pt x="187" y="2964"/>
                </a:lnTo>
                <a:lnTo>
                  <a:pt x="187" y="3113"/>
                </a:lnTo>
                <a:lnTo>
                  <a:pt x="224" y="3225"/>
                </a:lnTo>
                <a:lnTo>
                  <a:pt x="299" y="3356"/>
                </a:lnTo>
                <a:lnTo>
                  <a:pt x="373" y="3449"/>
                </a:lnTo>
                <a:lnTo>
                  <a:pt x="373" y="4083"/>
                </a:lnTo>
                <a:lnTo>
                  <a:pt x="373" y="4157"/>
                </a:lnTo>
                <a:lnTo>
                  <a:pt x="392" y="4232"/>
                </a:lnTo>
                <a:lnTo>
                  <a:pt x="429" y="4288"/>
                </a:lnTo>
                <a:lnTo>
                  <a:pt x="485" y="4344"/>
                </a:lnTo>
                <a:lnTo>
                  <a:pt x="541" y="4400"/>
                </a:lnTo>
                <a:lnTo>
                  <a:pt x="597" y="4418"/>
                </a:lnTo>
                <a:lnTo>
                  <a:pt x="672" y="4456"/>
                </a:lnTo>
                <a:lnTo>
                  <a:pt x="1194" y="4456"/>
                </a:lnTo>
                <a:lnTo>
                  <a:pt x="1249" y="4418"/>
                </a:lnTo>
                <a:lnTo>
                  <a:pt x="1324" y="4400"/>
                </a:lnTo>
                <a:lnTo>
                  <a:pt x="1380" y="4344"/>
                </a:lnTo>
                <a:lnTo>
                  <a:pt x="1417" y="4288"/>
                </a:lnTo>
                <a:lnTo>
                  <a:pt x="1455" y="4232"/>
                </a:lnTo>
                <a:lnTo>
                  <a:pt x="1473" y="4157"/>
                </a:lnTo>
                <a:lnTo>
                  <a:pt x="1473" y="4083"/>
                </a:lnTo>
                <a:lnTo>
                  <a:pt x="1473" y="3710"/>
                </a:lnTo>
                <a:lnTo>
                  <a:pt x="4456" y="3710"/>
                </a:lnTo>
                <a:lnTo>
                  <a:pt x="4456" y="4083"/>
                </a:lnTo>
                <a:lnTo>
                  <a:pt x="4456" y="4157"/>
                </a:lnTo>
                <a:lnTo>
                  <a:pt x="4474" y="4232"/>
                </a:lnTo>
                <a:lnTo>
                  <a:pt x="4511" y="4288"/>
                </a:lnTo>
                <a:lnTo>
                  <a:pt x="4567" y="4344"/>
                </a:lnTo>
                <a:lnTo>
                  <a:pt x="4623" y="4400"/>
                </a:lnTo>
                <a:lnTo>
                  <a:pt x="4679" y="4418"/>
                </a:lnTo>
                <a:lnTo>
                  <a:pt x="4754" y="4456"/>
                </a:lnTo>
                <a:lnTo>
                  <a:pt x="5276" y="4456"/>
                </a:lnTo>
                <a:lnTo>
                  <a:pt x="5332" y="4418"/>
                </a:lnTo>
                <a:lnTo>
                  <a:pt x="5406" y="4400"/>
                </a:lnTo>
                <a:lnTo>
                  <a:pt x="5462" y="4344"/>
                </a:lnTo>
                <a:lnTo>
                  <a:pt x="5499" y="4288"/>
                </a:lnTo>
                <a:lnTo>
                  <a:pt x="5537" y="4232"/>
                </a:lnTo>
                <a:lnTo>
                  <a:pt x="5555" y="4157"/>
                </a:lnTo>
                <a:lnTo>
                  <a:pt x="5574" y="4083"/>
                </a:lnTo>
                <a:lnTo>
                  <a:pt x="5574" y="3449"/>
                </a:lnTo>
                <a:lnTo>
                  <a:pt x="5648" y="3356"/>
                </a:lnTo>
                <a:lnTo>
                  <a:pt x="5704" y="3225"/>
                </a:lnTo>
                <a:lnTo>
                  <a:pt x="5742" y="3113"/>
                </a:lnTo>
                <a:lnTo>
                  <a:pt x="5760" y="2964"/>
                </a:lnTo>
                <a:lnTo>
                  <a:pt x="5760" y="2405"/>
                </a:lnTo>
                <a:lnTo>
                  <a:pt x="5742" y="2256"/>
                </a:lnTo>
                <a:lnTo>
                  <a:pt x="5686" y="2107"/>
                </a:lnTo>
                <a:lnTo>
                  <a:pt x="5593" y="1976"/>
                </a:lnTo>
                <a:lnTo>
                  <a:pt x="5499" y="1865"/>
                </a:lnTo>
                <a:lnTo>
                  <a:pt x="5723" y="1865"/>
                </a:lnTo>
                <a:lnTo>
                  <a:pt x="5779" y="1846"/>
                </a:lnTo>
                <a:lnTo>
                  <a:pt x="5816" y="1827"/>
                </a:lnTo>
                <a:lnTo>
                  <a:pt x="5854" y="1790"/>
                </a:lnTo>
                <a:lnTo>
                  <a:pt x="5872" y="1753"/>
                </a:lnTo>
                <a:lnTo>
                  <a:pt x="5928" y="1473"/>
                </a:lnTo>
                <a:lnTo>
                  <a:pt x="5928" y="1417"/>
                </a:lnTo>
                <a:lnTo>
                  <a:pt x="5909" y="1361"/>
                </a:lnTo>
                <a:lnTo>
                  <a:pt x="5854" y="1305"/>
                </a:lnTo>
                <a:lnTo>
                  <a:pt x="5108" y="1305"/>
                </a:lnTo>
                <a:lnTo>
                  <a:pt x="4903" y="821"/>
                </a:lnTo>
                <a:lnTo>
                  <a:pt x="4828" y="634"/>
                </a:lnTo>
                <a:lnTo>
                  <a:pt x="4716" y="485"/>
                </a:lnTo>
                <a:lnTo>
                  <a:pt x="4586" y="336"/>
                </a:lnTo>
                <a:lnTo>
                  <a:pt x="4437" y="224"/>
                </a:lnTo>
                <a:lnTo>
                  <a:pt x="4269" y="131"/>
                </a:lnTo>
                <a:lnTo>
                  <a:pt x="4083" y="57"/>
                </a:lnTo>
                <a:lnTo>
                  <a:pt x="3896" y="19"/>
                </a:lnTo>
                <a:lnTo>
                  <a:pt x="3710"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48"/>
          <p:cNvSpPr/>
          <p:nvPr/>
        </p:nvSpPr>
        <p:spPr>
          <a:xfrm>
            <a:off x="6791366" y="4431016"/>
            <a:ext cx="143007" cy="127022"/>
          </a:xfrm>
          <a:custGeom>
            <a:avLst/>
            <a:gdLst/>
            <a:ahLst/>
            <a:cxnLst/>
            <a:rect l="l" t="t" r="r" b="b"/>
            <a:pathLst>
              <a:path w="6674" h="5928" extrusionOk="0">
                <a:moveTo>
                  <a:pt x="3990" y="1287"/>
                </a:moveTo>
                <a:lnTo>
                  <a:pt x="4064" y="1305"/>
                </a:lnTo>
                <a:lnTo>
                  <a:pt x="4120" y="1343"/>
                </a:lnTo>
                <a:lnTo>
                  <a:pt x="4157" y="1398"/>
                </a:lnTo>
                <a:lnTo>
                  <a:pt x="4176" y="1473"/>
                </a:lnTo>
                <a:lnTo>
                  <a:pt x="4176" y="1939"/>
                </a:lnTo>
                <a:lnTo>
                  <a:pt x="4735" y="1939"/>
                </a:lnTo>
                <a:lnTo>
                  <a:pt x="4810" y="1958"/>
                </a:lnTo>
                <a:lnTo>
                  <a:pt x="4866" y="1995"/>
                </a:lnTo>
                <a:lnTo>
                  <a:pt x="4903" y="2051"/>
                </a:lnTo>
                <a:lnTo>
                  <a:pt x="4922" y="2125"/>
                </a:lnTo>
                <a:lnTo>
                  <a:pt x="4922" y="2312"/>
                </a:lnTo>
                <a:lnTo>
                  <a:pt x="4903" y="2386"/>
                </a:lnTo>
                <a:lnTo>
                  <a:pt x="4866" y="2442"/>
                </a:lnTo>
                <a:lnTo>
                  <a:pt x="4810" y="2480"/>
                </a:lnTo>
                <a:lnTo>
                  <a:pt x="4735" y="2498"/>
                </a:lnTo>
                <a:lnTo>
                  <a:pt x="4176" y="2498"/>
                </a:lnTo>
                <a:lnTo>
                  <a:pt x="4176" y="2964"/>
                </a:lnTo>
                <a:lnTo>
                  <a:pt x="4157" y="3039"/>
                </a:lnTo>
                <a:lnTo>
                  <a:pt x="4120" y="3095"/>
                </a:lnTo>
                <a:lnTo>
                  <a:pt x="4064" y="3132"/>
                </a:lnTo>
                <a:lnTo>
                  <a:pt x="3990" y="3151"/>
                </a:lnTo>
                <a:lnTo>
                  <a:pt x="3803" y="3151"/>
                </a:lnTo>
                <a:lnTo>
                  <a:pt x="3729" y="3132"/>
                </a:lnTo>
                <a:lnTo>
                  <a:pt x="3673" y="3095"/>
                </a:lnTo>
                <a:lnTo>
                  <a:pt x="3636" y="3039"/>
                </a:lnTo>
                <a:lnTo>
                  <a:pt x="3617" y="2964"/>
                </a:lnTo>
                <a:lnTo>
                  <a:pt x="3617" y="2498"/>
                </a:lnTo>
                <a:lnTo>
                  <a:pt x="3058" y="2498"/>
                </a:lnTo>
                <a:lnTo>
                  <a:pt x="2983" y="2480"/>
                </a:lnTo>
                <a:lnTo>
                  <a:pt x="2927" y="2442"/>
                </a:lnTo>
                <a:lnTo>
                  <a:pt x="2890" y="2386"/>
                </a:lnTo>
                <a:lnTo>
                  <a:pt x="2871" y="2312"/>
                </a:lnTo>
                <a:lnTo>
                  <a:pt x="2871" y="2125"/>
                </a:lnTo>
                <a:lnTo>
                  <a:pt x="2890" y="2051"/>
                </a:lnTo>
                <a:lnTo>
                  <a:pt x="2927" y="1995"/>
                </a:lnTo>
                <a:lnTo>
                  <a:pt x="2983" y="1958"/>
                </a:lnTo>
                <a:lnTo>
                  <a:pt x="3058" y="1939"/>
                </a:lnTo>
                <a:lnTo>
                  <a:pt x="3617" y="1939"/>
                </a:lnTo>
                <a:lnTo>
                  <a:pt x="3617" y="1473"/>
                </a:lnTo>
                <a:lnTo>
                  <a:pt x="3636" y="1398"/>
                </a:lnTo>
                <a:lnTo>
                  <a:pt x="3673" y="1343"/>
                </a:lnTo>
                <a:lnTo>
                  <a:pt x="3729" y="1305"/>
                </a:lnTo>
                <a:lnTo>
                  <a:pt x="3803" y="1287"/>
                </a:lnTo>
                <a:close/>
                <a:moveTo>
                  <a:pt x="224" y="0"/>
                </a:moveTo>
                <a:lnTo>
                  <a:pt x="169" y="19"/>
                </a:lnTo>
                <a:lnTo>
                  <a:pt x="75" y="75"/>
                </a:lnTo>
                <a:lnTo>
                  <a:pt x="19" y="168"/>
                </a:lnTo>
                <a:lnTo>
                  <a:pt x="1" y="224"/>
                </a:lnTo>
                <a:lnTo>
                  <a:pt x="1" y="280"/>
                </a:lnTo>
                <a:lnTo>
                  <a:pt x="1" y="466"/>
                </a:lnTo>
                <a:lnTo>
                  <a:pt x="1" y="522"/>
                </a:lnTo>
                <a:lnTo>
                  <a:pt x="19" y="560"/>
                </a:lnTo>
                <a:lnTo>
                  <a:pt x="75" y="653"/>
                </a:lnTo>
                <a:lnTo>
                  <a:pt x="169" y="709"/>
                </a:lnTo>
                <a:lnTo>
                  <a:pt x="224" y="727"/>
                </a:lnTo>
                <a:lnTo>
                  <a:pt x="1082" y="727"/>
                </a:lnTo>
                <a:lnTo>
                  <a:pt x="1902" y="4716"/>
                </a:lnTo>
                <a:lnTo>
                  <a:pt x="1828" y="4772"/>
                </a:lnTo>
                <a:lnTo>
                  <a:pt x="1753" y="4828"/>
                </a:lnTo>
                <a:lnTo>
                  <a:pt x="1697" y="4903"/>
                </a:lnTo>
                <a:lnTo>
                  <a:pt x="1660" y="4959"/>
                </a:lnTo>
                <a:lnTo>
                  <a:pt x="1622" y="5052"/>
                </a:lnTo>
                <a:lnTo>
                  <a:pt x="1585" y="5126"/>
                </a:lnTo>
                <a:lnTo>
                  <a:pt x="1567" y="5220"/>
                </a:lnTo>
                <a:lnTo>
                  <a:pt x="1567" y="5313"/>
                </a:lnTo>
                <a:lnTo>
                  <a:pt x="1585" y="5443"/>
                </a:lnTo>
                <a:lnTo>
                  <a:pt x="1622" y="5555"/>
                </a:lnTo>
                <a:lnTo>
                  <a:pt x="1697" y="5648"/>
                </a:lnTo>
                <a:lnTo>
                  <a:pt x="1772" y="5742"/>
                </a:lnTo>
                <a:lnTo>
                  <a:pt x="1846" y="5816"/>
                </a:lnTo>
                <a:lnTo>
                  <a:pt x="1958" y="5872"/>
                </a:lnTo>
                <a:lnTo>
                  <a:pt x="2070" y="5909"/>
                </a:lnTo>
                <a:lnTo>
                  <a:pt x="2200" y="5928"/>
                </a:lnTo>
                <a:lnTo>
                  <a:pt x="2331" y="5928"/>
                </a:lnTo>
                <a:lnTo>
                  <a:pt x="2461" y="5891"/>
                </a:lnTo>
                <a:lnTo>
                  <a:pt x="2573" y="5835"/>
                </a:lnTo>
                <a:lnTo>
                  <a:pt x="2666" y="5760"/>
                </a:lnTo>
                <a:lnTo>
                  <a:pt x="2759" y="5648"/>
                </a:lnTo>
                <a:lnTo>
                  <a:pt x="2815" y="5537"/>
                </a:lnTo>
                <a:lnTo>
                  <a:pt x="2853" y="5425"/>
                </a:lnTo>
                <a:lnTo>
                  <a:pt x="2871" y="5276"/>
                </a:lnTo>
                <a:lnTo>
                  <a:pt x="2853" y="5145"/>
                </a:lnTo>
                <a:lnTo>
                  <a:pt x="2815" y="5033"/>
                </a:lnTo>
                <a:lnTo>
                  <a:pt x="2759" y="4921"/>
                </a:lnTo>
                <a:lnTo>
                  <a:pt x="2685" y="4828"/>
                </a:lnTo>
                <a:lnTo>
                  <a:pt x="5108" y="4828"/>
                </a:lnTo>
                <a:lnTo>
                  <a:pt x="5034" y="4921"/>
                </a:lnTo>
                <a:lnTo>
                  <a:pt x="4959" y="5033"/>
                </a:lnTo>
                <a:lnTo>
                  <a:pt x="4922" y="5164"/>
                </a:lnTo>
                <a:lnTo>
                  <a:pt x="4922" y="5294"/>
                </a:lnTo>
                <a:lnTo>
                  <a:pt x="4922" y="5425"/>
                </a:lnTo>
                <a:lnTo>
                  <a:pt x="4978" y="5537"/>
                </a:lnTo>
                <a:lnTo>
                  <a:pt x="5034" y="5648"/>
                </a:lnTo>
                <a:lnTo>
                  <a:pt x="5108" y="5742"/>
                </a:lnTo>
                <a:lnTo>
                  <a:pt x="5201" y="5816"/>
                </a:lnTo>
                <a:lnTo>
                  <a:pt x="5313" y="5872"/>
                </a:lnTo>
                <a:lnTo>
                  <a:pt x="5425" y="5928"/>
                </a:lnTo>
                <a:lnTo>
                  <a:pt x="5686" y="5928"/>
                </a:lnTo>
                <a:lnTo>
                  <a:pt x="5816" y="5891"/>
                </a:lnTo>
                <a:lnTo>
                  <a:pt x="5928" y="5835"/>
                </a:lnTo>
                <a:lnTo>
                  <a:pt x="6021" y="5742"/>
                </a:lnTo>
                <a:lnTo>
                  <a:pt x="6096" y="5648"/>
                </a:lnTo>
                <a:lnTo>
                  <a:pt x="6171" y="5537"/>
                </a:lnTo>
                <a:lnTo>
                  <a:pt x="6208" y="5425"/>
                </a:lnTo>
                <a:lnTo>
                  <a:pt x="6208" y="5276"/>
                </a:lnTo>
                <a:lnTo>
                  <a:pt x="6208" y="5182"/>
                </a:lnTo>
                <a:lnTo>
                  <a:pt x="6189" y="5108"/>
                </a:lnTo>
                <a:lnTo>
                  <a:pt x="6152" y="5015"/>
                </a:lnTo>
                <a:lnTo>
                  <a:pt x="6115" y="4940"/>
                </a:lnTo>
                <a:lnTo>
                  <a:pt x="6059" y="4865"/>
                </a:lnTo>
                <a:lnTo>
                  <a:pt x="6003" y="4791"/>
                </a:lnTo>
                <a:lnTo>
                  <a:pt x="5928" y="4735"/>
                </a:lnTo>
                <a:lnTo>
                  <a:pt x="5854" y="4698"/>
                </a:lnTo>
                <a:lnTo>
                  <a:pt x="5910" y="4418"/>
                </a:lnTo>
                <a:lnTo>
                  <a:pt x="5910" y="4344"/>
                </a:lnTo>
                <a:lnTo>
                  <a:pt x="5910" y="4288"/>
                </a:lnTo>
                <a:lnTo>
                  <a:pt x="5891" y="4232"/>
                </a:lnTo>
                <a:lnTo>
                  <a:pt x="5854" y="4176"/>
                </a:lnTo>
                <a:lnTo>
                  <a:pt x="5816" y="4139"/>
                </a:lnTo>
                <a:lnTo>
                  <a:pt x="5761" y="4101"/>
                </a:lnTo>
                <a:lnTo>
                  <a:pt x="5705" y="4083"/>
                </a:lnTo>
                <a:lnTo>
                  <a:pt x="2517" y="4083"/>
                </a:lnTo>
                <a:lnTo>
                  <a:pt x="2443" y="3710"/>
                </a:lnTo>
                <a:lnTo>
                  <a:pt x="5854" y="3710"/>
                </a:lnTo>
                <a:lnTo>
                  <a:pt x="5947" y="3691"/>
                </a:lnTo>
                <a:lnTo>
                  <a:pt x="6021" y="3654"/>
                </a:lnTo>
                <a:lnTo>
                  <a:pt x="6077" y="3579"/>
                </a:lnTo>
                <a:lnTo>
                  <a:pt x="6115" y="3486"/>
                </a:lnTo>
                <a:lnTo>
                  <a:pt x="6674" y="1082"/>
                </a:lnTo>
                <a:lnTo>
                  <a:pt x="6674" y="1007"/>
                </a:lnTo>
                <a:lnTo>
                  <a:pt x="6674" y="951"/>
                </a:lnTo>
                <a:lnTo>
                  <a:pt x="6655" y="895"/>
                </a:lnTo>
                <a:lnTo>
                  <a:pt x="6618" y="839"/>
                </a:lnTo>
                <a:lnTo>
                  <a:pt x="6581" y="802"/>
                </a:lnTo>
                <a:lnTo>
                  <a:pt x="6525" y="765"/>
                </a:lnTo>
                <a:lnTo>
                  <a:pt x="6469" y="746"/>
                </a:lnTo>
                <a:lnTo>
                  <a:pt x="6394" y="727"/>
                </a:lnTo>
                <a:lnTo>
                  <a:pt x="1846" y="727"/>
                </a:lnTo>
                <a:lnTo>
                  <a:pt x="1734" y="224"/>
                </a:lnTo>
                <a:lnTo>
                  <a:pt x="1697" y="131"/>
                </a:lnTo>
                <a:lnTo>
                  <a:pt x="1641" y="56"/>
                </a:lnTo>
                <a:lnTo>
                  <a:pt x="1567" y="19"/>
                </a:lnTo>
                <a:lnTo>
                  <a:pt x="1473"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48"/>
          <p:cNvSpPr/>
          <p:nvPr/>
        </p:nvSpPr>
        <p:spPr>
          <a:xfrm>
            <a:off x="6473045" y="4431016"/>
            <a:ext cx="127429" cy="127022"/>
          </a:xfrm>
          <a:custGeom>
            <a:avLst/>
            <a:gdLst/>
            <a:ahLst/>
            <a:cxnLst/>
            <a:rect l="l" t="t" r="r" b="b"/>
            <a:pathLst>
              <a:path w="5947" h="5928" extrusionOk="0">
                <a:moveTo>
                  <a:pt x="3151" y="560"/>
                </a:moveTo>
                <a:lnTo>
                  <a:pt x="3151" y="914"/>
                </a:lnTo>
                <a:lnTo>
                  <a:pt x="933" y="914"/>
                </a:lnTo>
                <a:lnTo>
                  <a:pt x="933" y="560"/>
                </a:lnTo>
                <a:close/>
                <a:moveTo>
                  <a:pt x="1399" y="2685"/>
                </a:moveTo>
                <a:lnTo>
                  <a:pt x="1473" y="2703"/>
                </a:lnTo>
                <a:lnTo>
                  <a:pt x="1529" y="2741"/>
                </a:lnTo>
                <a:lnTo>
                  <a:pt x="1567" y="2796"/>
                </a:lnTo>
                <a:lnTo>
                  <a:pt x="1585" y="2871"/>
                </a:lnTo>
                <a:lnTo>
                  <a:pt x="1585" y="3057"/>
                </a:lnTo>
                <a:lnTo>
                  <a:pt x="1567" y="3132"/>
                </a:lnTo>
                <a:lnTo>
                  <a:pt x="1529" y="3188"/>
                </a:lnTo>
                <a:lnTo>
                  <a:pt x="1473" y="3225"/>
                </a:lnTo>
                <a:lnTo>
                  <a:pt x="1399" y="3244"/>
                </a:lnTo>
                <a:lnTo>
                  <a:pt x="1212" y="3244"/>
                </a:lnTo>
                <a:lnTo>
                  <a:pt x="1138" y="3225"/>
                </a:lnTo>
                <a:lnTo>
                  <a:pt x="1082" y="3188"/>
                </a:lnTo>
                <a:lnTo>
                  <a:pt x="1045" y="3132"/>
                </a:lnTo>
                <a:lnTo>
                  <a:pt x="1026" y="3057"/>
                </a:lnTo>
                <a:lnTo>
                  <a:pt x="1026" y="2871"/>
                </a:lnTo>
                <a:lnTo>
                  <a:pt x="1045" y="2796"/>
                </a:lnTo>
                <a:lnTo>
                  <a:pt x="1082" y="2741"/>
                </a:lnTo>
                <a:lnTo>
                  <a:pt x="1138" y="2703"/>
                </a:lnTo>
                <a:lnTo>
                  <a:pt x="1212" y="2685"/>
                </a:lnTo>
                <a:close/>
                <a:moveTo>
                  <a:pt x="2499" y="2685"/>
                </a:moveTo>
                <a:lnTo>
                  <a:pt x="2573" y="2703"/>
                </a:lnTo>
                <a:lnTo>
                  <a:pt x="2629" y="2741"/>
                </a:lnTo>
                <a:lnTo>
                  <a:pt x="2685" y="2796"/>
                </a:lnTo>
                <a:lnTo>
                  <a:pt x="2685" y="2871"/>
                </a:lnTo>
                <a:lnTo>
                  <a:pt x="2685" y="3057"/>
                </a:lnTo>
                <a:lnTo>
                  <a:pt x="2685" y="3132"/>
                </a:lnTo>
                <a:lnTo>
                  <a:pt x="2629" y="3188"/>
                </a:lnTo>
                <a:lnTo>
                  <a:pt x="2573" y="3225"/>
                </a:lnTo>
                <a:lnTo>
                  <a:pt x="2499" y="3244"/>
                </a:lnTo>
                <a:lnTo>
                  <a:pt x="2312" y="3244"/>
                </a:lnTo>
                <a:lnTo>
                  <a:pt x="2256" y="3225"/>
                </a:lnTo>
                <a:lnTo>
                  <a:pt x="2182" y="3188"/>
                </a:lnTo>
                <a:lnTo>
                  <a:pt x="2144" y="3132"/>
                </a:lnTo>
                <a:lnTo>
                  <a:pt x="2144" y="3057"/>
                </a:lnTo>
                <a:lnTo>
                  <a:pt x="2144" y="2871"/>
                </a:lnTo>
                <a:lnTo>
                  <a:pt x="2144" y="2796"/>
                </a:lnTo>
                <a:lnTo>
                  <a:pt x="2182" y="2741"/>
                </a:lnTo>
                <a:lnTo>
                  <a:pt x="2256" y="2703"/>
                </a:lnTo>
                <a:lnTo>
                  <a:pt x="2312" y="2685"/>
                </a:lnTo>
                <a:close/>
                <a:moveTo>
                  <a:pt x="3617" y="2685"/>
                </a:moveTo>
                <a:lnTo>
                  <a:pt x="3692" y="2703"/>
                </a:lnTo>
                <a:lnTo>
                  <a:pt x="3747" y="2741"/>
                </a:lnTo>
                <a:lnTo>
                  <a:pt x="3785" y="2796"/>
                </a:lnTo>
                <a:lnTo>
                  <a:pt x="3803" y="2871"/>
                </a:lnTo>
                <a:lnTo>
                  <a:pt x="3803" y="3057"/>
                </a:lnTo>
                <a:lnTo>
                  <a:pt x="3785" y="3132"/>
                </a:lnTo>
                <a:lnTo>
                  <a:pt x="3747" y="3188"/>
                </a:lnTo>
                <a:lnTo>
                  <a:pt x="3692" y="3225"/>
                </a:lnTo>
                <a:lnTo>
                  <a:pt x="3617" y="3244"/>
                </a:lnTo>
                <a:lnTo>
                  <a:pt x="3431" y="3244"/>
                </a:lnTo>
                <a:lnTo>
                  <a:pt x="3356" y="3225"/>
                </a:lnTo>
                <a:lnTo>
                  <a:pt x="3300" y="3188"/>
                </a:lnTo>
                <a:lnTo>
                  <a:pt x="3263" y="3132"/>
                </a:lnTo>
                <a:lnTo>
                  <a:pt x="3244" y="3057"/>
                </a:lnTo>
                <a:lnTo>
                  <a:pt x="3244" y="2871"/>
                </a:lnTo>
                <a:lnTo>
                  <a:pt x="3263" y="2796"/>
                </a:lnTo>
                <a:lnTo>
                  <a:pt x="3300" y="2741"/>
                </a:lnTo>
                <a:lnTo>
                  <a:pt x="3356" y="2703"/>
                </a:lnTo>
                <a:lnTo>
                  <a:pt x="3431" y="2685"/>
                </a:lnTo>
                <a:close/>
                <a:moveTo>
                  <a:pt x="4735" y="2685"/>
                </a:moveTo>
                <a:lnTo>
                  <a:pt x="4810" y="2703"/>
                </a:lnTo>
                <a:lnTo>
                  <a:pt x="4866" y="2741"/>
                </a:lnTo>
                <a:lnTo>
                  <a:pt x="4903" y="2796"/>
                </a:lnTo>
                <a:lnTo>
                  <a:pt x="4922" y="2871"/>
                </a:lnTo>
                <a:lnTo>
                  <a:pt x="4922" y="3057"/>
                </a:lnTo>
                <a:lnTo>
                  <a:pt x="4903" y="3132"/>
                </a:lnTo>
                <a:lnTo>
                  <a:pt x="4866" y="3188"/>
                </a:lnTo>
                <a:lnTo>
                  <a:pt x="4810" y="3225"/>
                </a:lnTo>
                <a:lnTo>
                  <a:pt x="4735" y="3244"/>
                </a:lnTo>
                <a:lnTo>
                  <a:pt x="4549" y="3244"/>
                </a:lnTo>
                <a:lnTo>
                  <a:pt x="4474" y="3225"/>
                </a:lnTo>
                <a:lnTo>
                  <a:pt x="4418" y="3188"/>
                </a:lnTo>
                <a:lnTo>
                  <a:pt x="4381" y="3132"/>
                </a:lnTo>
                <a:lnTo>
                  <a:pt x="4363" y="3057"/>
                </a:lnTo>
                <a:lnTo>
                  <a:pt x="4363" y="2871"/>
                </a:lnTo>
                <a:lnTo>
                  <a:pt x="4381" y="2796"/>
                </a:lnTo>
                <a:lnTo>
                  <a:pt x="4418" y="2741"/>
                </a:lnTo>
                <a:lnTo>
                  <a:pt x="4474" y="2703"/>
                </a:lnTo>
                <a:lnTo>
                  <a:pt x="4549" y="2685"/>
                </a:lnTo>
                <a:close/>
                <a:moveTo>
                  <a:pt x="1958" y="3617"/>
                </a:moveTo>
                <a:lnTo>
                  <a:pt x="2014" y="3635"/>
                </a:lnTo>
                <a:lnTo>
                  <a:pt x="2089" y="3673"/>
                </a:lnTo>
                <a:lnTo>
                  <a:pt x="2126" y="3728"/>
                </a:lnTo>
                <a:lnTo>
                  <a:pt x="2144" y="3803"/>
                </a:lnTo>
                <a:lnTo>
                  <a:pt x="2144" y="3989"/>
                </a:lnTo>
                <a:lnTo>
                  <a:pt x="2126" y="4064"/>
                </a:lnTo>
                <a:lnTo>
                  <a:pt x="2089" y="4120"/>
                </a:lnTo>
                <a:lnTo>
                  <a:pt x="2014" y="4157"/>
                </a:lnTo>
                <a:lnTo>
                  <a:pt x="1958" y="4176"/>
                </a:lnTo>
                <a:lnTo>
                  <a:pt x="1772" y="4176"/>
                </a:lnTo>
                <a:lnTo>
                  <a:pt x="1697" y="4157"/>
                </a:lnTo>
                <a:lnTo>
                  <a:pt x="1641" y="4120"/>
                </a:lnTo>
                <a:lnTo>
                  <a:pt x="1585" y="4064"/>
                </a:lnTo>
                <a:lnTo>
                  <a:pt x="1585" y="3989"/>
                </a:lnTo>
                <a:lnTo>
                  <a:pt x="1585" y="3803"/>
                </a:lnTo>
                <a:lnTo>
                  <a:pt x="1585" y="3728"/>
                </a:lnTo>
                <a:lnTo>
                  <a:pt x="1641" y="3673"/>
                </a:lnTo>
                <a:lnTo>
                  <a:pt x="1697" y="3635"/>
                </a:lnTo>
                <a:lnTo>
                  <a:pt x="1772" y="3617"/>
                </a:lnTo>
                <a:close/>
                <a:moveTo>
                  <a:pt x="3058" y="3617"/>
                </a:moveTo>
                <a:lnTo>
                  <a:pt x="3132" y="3635"/>
                </a:lnTo>
                <a:lnTo>
                  <a:pt x="3188" y="3673"/>
                </a:lnTo>
                <a:lnTo>
                  <a:pt x="3226" y="3728"/>
                </a:lnTo>
                <a:lnTo>
                  <a:pt x="3244" y="3803"/>
                </a:lnTo>
                <a:lnTo>
                  <a:pt x="3244" y="3989"/>
                </a:lnTo>
                <a:lnTo>
                  <a:pt x="3226" y="4064"/>
                </a:lnTo>
                <a:lnTo>
                  <a:pt x="3188" y="4120"/>
                </a:lnTo>
                <a:lnTo>
                  <a:pt x="3132" y="4157"/>
                </a:lnTo>
                <a:lnTo>
                  <a:pt x="3058" y="4176"/>
                </a:lnTo>
                <a:lnTo>
                  <a:pt x="2871" y="4176"/>
                </a:lnTo>
                <a:lnTo>
                  <a:pt x="2797" y="4157"/>
                </a:lnTo>
                <a:lnTo>
                  <a:pt x="2741" y="4120"/>
                </a:lnTo>
                <a:lnTo>
                  <a:pt x="2704" y="4064"/>
                </a:lnTo>
                <a:lnTo>
                  <a:pt x="2685" y="3989"/>
                </a:lnTo>
                <a:lnTo>
                  <a:pt x="2685" y="3803"/>
                </a:lnTo>
                <a:lnTo>
                  <a:pt x="2704" y="3728"/>
                </a:lnTo>
                <a:lnTo>
                  <a:pt x="2741" y="3673"/>
                </a:lnTo>
                <a:lnTo>
                  <a:pt x="2797" y="3635"/>
                </a:lnTo>
                <a:lnTo>
                  <a:pt x="2871" y="3617"/>
                </a:lnTo>
                <a:close/>
                <a:moveTo>
                  <a:pt x="4176" y="3617"/>
                </a:moveTo>
                <a:lnTo>
                  <a:pt x="4251" y="3635"/>
                </a:lnTo>
                <a:lnTo>
                  <a:pt x="4307" y="3673"/>
                </a:lnTo>
                <a:lnTo>
                  <a:pt x="4344" y="3728"/>
                </a:lnTo>
                <a:lnTo>
                  <a:pt x="4363" y="3803"/>
                </a:lnTo>
                <a:lnTo>
                  <a:pt x="4363" y="3989"/>
                </a:lnTo>
                <a:lnTo>
                  <a:pt x="4344" y="4064"/>
                </a:lnTo>
                <a:lnTo>
                  <a:pt x="4307" y="4120"/>
                </a:lnTo>
                <a:lnTo>
                  <a:pt x="4251" y="4157"/>
                </a:lnTo>
                <a:lnTo>
                  <a:pt x="4176" y="4176"/>
                </a:lnTo>
                <a:lnTo>
                  <a:pt x="3990" y="4176"/>
                </a:lnTo>
                <a:lnTo>
                  <a:pt x="3915" y="4157"/>
                </a:lnTo>
                <a:lnTo>
                  <a:pt x="3859" y="4120"/>
                </a:lnTo>
                <a:lnTo>
                  <a:pt x="3822" y="4064"/>
                </a:lnTo>
                <a:lnTo>
                  <a:pt x="3803" y="3989"/>
                </a:lnTo>
                <a:lnTo>
                  <a:pt x="3803" y="3803"/>
                </a:lnTo>
                <a:lnTo>
                  <a:pt x="3822" y="3728"/>
                </a:lnTo>
                <a:lnTo>
                  <a:pt x="3859" y="3673"/>
                </a:lnTo>
                <a:lnTo>
                  <a:pt x="3915" y="3635"/>
                </a:lnTo>
                <a:lnTo>
                  <a:pt x="3990" y="3617"/>
                </a:lnTo>
                <a:close/>
                <a:moveTo>
                  <a:pt x="3990" y="4996"/>
                </a:moveTo>
                <a:lnTo>
                  <a:pt x="4027" y="5015"/>
                </a:lnTo>
                <a:lnTo>
                  <a:pt x="4064" y="5033"/>
                </a:lnTo>
                <a:lnTo>
                  <a:pt x="4083" y="5071"/>
                </a:lnTo>
                <a:lnTo>
                  <a:pt x="4083" y="5089"/>
                </a:lnTo>
                <a:lnTo>
                  <a:pt x="4083" y="5276"/>
                </a:lnTo>
                <a:lnTo>
                  <a:pt x="4083" y="5313"/>
                </a:lnTo>
                <a:lnTo>
                  <a:pt x="4064" y="5350"/>
                </a:lnTo>
                <a:lnTo>
                  <a:pt x="4027" y="5369"/>
                </a:lnTo>
                <a:lnTo>
                  <a:pt x="1921" y="5369"/>
                </a:lnTo>
                <a:lnTo>
                  <a:pt x="1883" y="5350"/>
                </a:lnTo>
                <a:lnTo>
                  <a:pt x="1865" y="5313"/>
                </a:lnTo>
                <a:lnTo>
                  <a:pt x="1865" y="5276"/>
                </a:lnTo>
                <a:lnTo>
                  <a:pt x="1865" y="5089"/>
                </a:lnTo>
                <a:lnTo>
                  <a:pt x="1865" y="5071"/>
                </a:lnTo>
                <a:lnTo>
                  <a:pt x="1883" y="5033"/>
                </a:lnTo>
                <a:lnTo>
                  <a:pt x="1921" y="5015"/>
                </a:lnTo>
                <a:lnTo>
                  <a:pt x="1958" y="4996"/>
                </a:lnTo>
                <a:close/>
                <a:moveTo>
                  <a:pt x="485" y="0"/>
                </a:moveTo>
                <a:lnTo>
                  <a:pt x="430" y="56"/>
                </a:lnTo>
                <a:lnTo>
                  <a:pt x="392" y="112"/>
                </a:lnTo>
                <a:lnTo>
                  <a:pt x="374" y="187"/>
                </a:lnTo>
                <a:lnTo>
                  <a:pt x="374" y="1287"/>
                </a:lnTo>
                <a:lnTo>
                  <a:pt x="392" y="1361"/>
                </a:lnTo>
                <a:lnTo>
                  <a:pt x="430" y="1417"/>
                </a:lnTo>
                <a:lnTo>
                  <a:pt x="485" y="1473"/>
                </a:lnTo>
                <a:lnTo>
                  <a:pt x="1678" y="1473"/>
                </a:lnTo>
                <a:lnTo>
                  <a:pt x="1678" y="2219"/>
                </a:lnTo>
                <a:lnTo>
                  <a:pt x="616" y="2219"/>
                </a:lnTo>
                <a:lnTo>
                  <a:pt x="560" y="2237"/>
                </a:lnTo>
                <a:lnTo>
                  <a:pt x="448" y="2312"/>
                </a:lnTo>
                <a:lnTo>
                  <a:pt x="374" y="2405"/>
                </a:lnTo>
                <a:lnTo>
                  <a:pt x="336" y="2461"/>
                </a:lnTo>
                <a:lnTo>
                  <a:pt x="318" y="2535"/>
                </a:lnTo>
                <a:lnTo>
                  <a:pt x="19" y="4381"/>
                </a:lnTo>
                <a:lnTo>
                  <a:pt x="1" y="4511"/>
                </a:lnTo>
                <a:lnTo>
                  <a:pt x="1" y="5555"/>
                </a:lnTo>
                <a:lnTo>
                  <a:pt x="1" y="5630"/>
                </a:lnTo>
                <a:lnTo>
                  <a:pt x="38" y="5704"/>
                </a:lnTo>
                <a:lnTo>
                  <a:pt x="57" y="5779"/>
                </a:lnTo>
                <a:lnTo>
                  <a:pt x="113" y="5816"/>
                </a:lnTo>
                <a:lnTo>
                  <a:pt x="169" y="5872"/>
                </a:lnTo>
                <a:lnTo>
                  <a:pt x="225" y="5909"/>
                </a:lnTo>
                <a:lnTo>
                  <a:pt x="299" y="5928"/>
                </a:lnTo>
                <a:lnTo>
                  <a:pt x="5649" y="5928"/>
                </a:lnTo>
                <a:lnTo>
                  <a:pt x="5723" y="5909"/>
                </a:lnTo>
                <a:lnTo>
                  <a:pt x="5779" y="5872"/>
                </a:lnTo>
                <a:lnTo>
                  <a:pt x="5835" y="5816"/>
                </a:lnTo>
                <a:lnTo>
                  <a:pt x="5872" y="5779"/>
                </a:lnTo>
                <a:lnTo>
                  <a:pt x="5910" y="5704"/>
                </a:lnTo>
                <a:lnTo>
                  <a:pt x="5928" y="5630"/>
                </a:lnTo>
                <a:lnTo>
                  <a:pt x="5947" y="5555"/>
                </a:lnTo>
                <a:lnTo>
                  <a:pt x="5947" y="4511"/>
                </a:lnTo>
                <a:lnTo>
                  <a:pt x="5928" y="4381"/>
                </a:lnTo>
                <a:lnTo>
                  <a:pt x="5630" y="2535"/>
                </a:lnTo>
                <a:lnTo>
                  <a:pt x="5611" y="2461"/>
                </a:lnTo>
                <a:lnTo>
                  <a:pt x="5574" y="2405"/>
                </a:lnTo>
                <a:lnTo>
                  <a:pt x="5500" y="2312"/>
                </a:lnTo>
                <a:lnTo>
                  <a:pt x="5444" y="2275"/>
                </a:lnTo>
                <a:lnTo>
                  <a:pt x="5388" y="2237"/>
                </a:lnTo>
                <a:lnTo>
                  <a:pt x="5313" y="2219"/>
                </a:lnTo>
                <a:lnTo>
                  <a:pt x="2405" y="2219"/>
                </a:lnTo>
                <a:lnTo>
                  <a:pt x="2405" y="1473"/>
                </a:lnTo>
                <a:lnTo>
                  <a:pt x="3598" y="1473"/>
                </a:lnTo>
                <a:lnTo>
                  <a:pt x="3654" y="1417"/>
                </a:lnTo>
                <a:lnTo>
                  <a:pt x="3692" y="1361"/>
                </a:lnTo>
                <a:lnTo>
                  <a:pt x="3710" y="1287"/>
                </a:lnTo>
                <a:lnTo>
                  <a:pt x="3710" y="187"/>
                </a:lnTo>
                <a:lnTo>
                  <a:pt x="3692" y="112"/>
                </a:lnTo>
                <a:lnTo>
                  <a:pt x="3654" y="56"/>
                </a:lnTo>
                <a:lnTo>
                  <a:pt x="3598"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48"/>
          <p:cNvSpPr/>
          <p:nvPr/>
        </p:nvSpPr>
        <p:spPr>
          <a:xfrm>
            <a:off x="6131562" y="4431016"/>
            <a:ext cx="127044" cy="119051"/>
          </a:xfrm>
          <a:custGeom>
            <a:avLst/>
            <a:gdLst/>
            <a:ahLst/>
            <a:cxnLst/>
            <a:rect l="l" t="t" r="r" b="b"/>
            <a:pathLst>
              <a:path w="5929" h="5556" extrusionOk="0">
                <a:moveTo>
                  <a:pt x="4363" y="1287"/>
                </a:moveTo>
                <a:lnTo>
                  <a:pt x="4437" y="1305"/>
                </a:lnTo>
                <a:lnTo>
                  <a:pt x="4493" y="1343"/>
                </a:lnTo>
                <a:lnTo>
                  <a:pt x="4530" y="1398"/>
                </a:lnTo>
                <a:lnTo>
                  <a:pt x="4549" y="1473"/>
                </a:lnTo>
                <a:lnTo>
                  <a:pt x="4530" y="1548"/>
                </a:lnTo>
                <a:lnTo>
                  <a:pt x="4493" y="1603"/>
                </a:lnTo>
                <a:lnTo>
                  <a:pt x="4437" y="1641"/>
                </a:lnTo>
                <a:lnTo>
                  <a:pt x="4363" y="1659"/>
                </a:lnTo>
                <a:lnTo>
                  <a:pt x="4288" y="1641"/>
                </a:lnTo>
                <a:lnTo>
                  <a:pt x="4232" y="1603"/>
                </a:lnTo>
                <a:lnTo>
                  <a:pt x="4176" y="1548"/>
                </a:lnTo>
                <a:lnTo>
                  <a:pt x="4176" y="1473"/>
                </a:lnTo>
                <a:lnTo>
                  <a:pt x="4176" y="1398"/>
                </a:lnTo>
                <a:lnTo>
                  <a:pt x="4232" y="1343"/>
                </a:lnTo>
                <a:lnTo>
                  <a:pt x="4288" y="1305"/>
                </a:lnTo>
                <a:lnTo>
                  <a:pt x="4363" y="1287"/>
                </a:lnTo>
                <a:close/>
                <a:moveTo>
                  <a:pt x="5276" y="1287"/>
                </a:moveTo>
                <a:lnTo>
                  <a:pt x="5350" y="1305"/>
                </a:lnTo>
                <a:lnTo>
                  <a:pt x="5406" y="1343"/>
                </a:lnTo>
                <a:lnTo>
                  <a:pt x="5462" y="1398"/>
                </a:lnTo>
                <a:lnTo>
                  <a:pt x="5462" y="1473"/>
                </a:lnTo>
                <a:lnTo>
                  <a:pt x="5462" y="1548"/>
                </a:lnTo>
                <a:lnTo>
                  <a:pt x="5406" y="1603"/>
                </a:lnTo>
                <a:lnTo>
                  <a:pt x="5350" y="1641"/>
                </a:lnTo>
                <a:lnTo>
                  <a:pt x="5276" y="1659"/>
                </a:lnTo>
                <a:lnTo>
                  <a:pt x="5220" y="1641"/>
                </a:lnTo>
                <a:lnTo>
                  <a:pt x="5145" y="1603"/>
                </a:lnTo>
                <a:lnTo>
                  <a:pt x="5108" y="1548"/>
                </a:lnTo>
                <a:lnTo>
                  <a:pt x="5089" y="1473"/>
                </a:lnTo>
                <a:lnTo>
                  <a:pt x="5108" y="1398"/>
                </a:lnTo>
                <a:lnTo>
                  <a:pt x="5145" y="1343"/>
                </a:lnTo>
                <a:lnTo>
                  <a:pt x="5220" y="1305"/>
                </a:lnTo>
                <a:lnTo>
                  <a:pt x="5276" y="1287"/>
                </a:lnTo>
                <a:close/>
                <a:moveTo>
                  <a:pt x="3710" y="0"/>
                </a:moveTo>
                <a:lnTo>
                  <a:pt x="3710" y="1548"/>
                </a:lnTo>
                <a:lnTo>
                  <a:pt x="3729" y="1753"/>
                </a:lnTo>
                <a:lnTo>
                  <a:pt x="3785" y="1958"/>
                </a:lnTo>
                <a:lnTo>
                  <a:pt x="3897" y="2163"/>
                </a:lnTo>
                <a:lnTo>
                  <a:pt x="4027" y="2312"/>
                </a:lnTo>
                <a:lnTo>
                  <a:pt x="4176" y="2461"/>
                </a:lnTo>
                <a:lnTo>
                  <a:pt x="4363" y="2573"/>
                </a:lnTo>
                <a:lnTo>
                  <a:pt x="4568" y="2629"/>
                </a:lnTo>
                <a:lnTo>
                  <a:pt x="4679" y="2647"/>
                </a:lnTo>
                <a:lnTo>
                  <a:pt x="4791" y="2666"/>
                </a:lnTo>
                <a:lnTo>
                  <a:pt x="4903" y="2666"/>
                </a:lnTo>
                <a:lnTo>
                  <a:pt x="5015" y="2647"/>
                </a:lnTo>
                <a:lnTo>
                  <a:pt x="5127" y="2629"/>
                </a:lnTo>
                <a:lnTo>
                  <a:pt x="5239" y="2591"/>
                </a:lnTo>
                <a:lnTo>
                  <a:pt x="5425" y="2480"/>
                </a:lnTo>
                <a:lnTo>
                  <a:pt x="5593" y="2349"/>
                </a:lnTo>
                <a:lnTo>
                  <a:pt x="5742" y="2181"/>
                </a:lnTo>
                <a:lnTo>
                  <a:pt x="5854" y="1995"/>
                </a:lnTo>
                <a:lnTo>
                  <a:pt x="5891" y="1883"/>
                </a:lnTo>
                <a:lnTo>
                  <a:pt x="5910" y="1790"/>
                </a:lnTo>
                <a:lnTo>
                  <a:pt x="5928" y="1678"/>
                </a:lnTo>
                <a:lnTo>
                  <a:pt x="5928" y="1548"/>
                </a:lnTo>
                <a:lnTo>
                  <a:pt x="5928" y="0"/>
                </a:lnTo>
                <a:lnTo>
                  <a:pt x="5201" y="727"/>
                </a:lnTo>
                <a:lnTo>
                  <a:pt x="4456" y="727"/>
                </a:lnTo>
                <a:lnTo>
                  <a:pt x="3710" y="0"/>
                </a:lnTo>
                <a:close/>
                <a:moveTo>
                  <a:pt x="374" y="727"/>
                </a:moveTo>
                <a:lnTo>
                  <a:pt x="318" y="746"/>
                </a:lnTo>
                <a:lnTo>
                  <a:pt x="243" y="765"/>
                </a:lnTo>
                <a:lnTo>
                  <a:pt x="187" y="802"/>
                </a:lnTo>
                <a:lnTo>
                  <a:pt x="131" y="839"/>
                </a:lnTo>
                <a:lnTo>
                  <a:pt x="75" y="877"/>
                </a:lnTo>
                <a:lnTo>
                  <a:pt x="38" y="951"/>
                </a:lnTo>
                <a:lnTo>
                  <a:pt x="1" y="1007"/>
                </a:lnTo>
                <a:lnTo>
                  <a:pt x="1" y="1082"/>
                </a:lnTo>
                <a:lnTo>
                  <a:pt x="1" y="1156"/>
                </a:lnTo>
                <a:lnTo>
                  <a:pt x="19" y="1231"/>
                </a:lnTo>
                <a:lnTo>
                  <a:pt x="57" y="1305"/>
                </a:lnTo>
                <a:lnTo>
                  <a:pt x="94" y="1361"/>
                </a:lnTo>
                <a:lnTo>
                  <a:pt x="150" y="1417"/>
                </a:lnTo>
                <a:lnTo>
                  <a:pt x="206" y="1454"/>
                </a:lnTo>
                <a:lnTo>
                  <a:pt x="280" y="1473"/>
                </a:lnTo>
                <a:lnTo>
                  <a:pt x="355" y="1473"/>
                </a:lnTo>
                <a:lnTo>
                  <a:pt x="430" y="1492"/>
                </a:lnTo>
                <a:lnTo>
                  <a:pt x="504" y="1510"/>
                </a:lnTo>
                <a:lnTo>
                  <a:pt x="579" y="1548"/>
                </a:lnTo>
                <a:lnTo>
                  <a:pt x="635" y="1585"/>
                </a:lnTo>
                <a:lnTo>
                  <a:pt x="672" y="1641"/>
                </a:lnTo>
                <a:lnTo>
                  <a:pt x="709" y="1697"/>
                </a:lnTo>
                <a:lnTo>
                  <a:pt x="728" y="1771"/>
                </a:lnTo>
                <a:lnTo>
                  <a:pt x="746" y="1846"/>
                </a:lnTo>
                <a:lnTo>
                  <a:pt x="746" y="4828"/>
                </a:lnTo>
                <a:lnTo>
                  <a:pt x="746" y="4977"/>
                </a:lnTo>
                <a:lnTo>
                  <a:pt x="802" y="5108"/>
                </a:lnTo>
                <a:lnTo>
                  <a:pt x="858" y="5238"/>
                </a:lnTo>
                <a:lnTo>
                  <a:pt x="951" y="5350"/>
                </a:lnTo>
                <a:lnTo>
                  <a:pt x="1063" y="5443"/>
                </a:lnTo>
                <a:lnTo>
                  <a:pt x="1194" y="5499"/>
                </a:lnTo>
                <a:lnTo>
                  <a:pt x="1324" y="5555"/>
                </a:lnTo>
                <a:lnTo>
                  <a:pt x="3598" y="5555"/>
                </a:lnTo>
                <a:lnTo>
                  <a:pt x="3654" y="5499"/>
                </a:lnTo>
                <a:lnTo>
                  <a:pt x="3691" y="5443"/>
                </a:lnTo>
                <a:lnTo>
                  <a:pt x="3710" y="5369"/>
                </a:lnTo>
                <a:lnTo>
                  <a:pt x="3710" y="5182"/>
                </a:lnTo>
                <a:lnTo>
                  <a:pt x="3691" y="5108"/>
                </a:lnTo>
                <a:lnTo>
                  <a:pt x="3673" y="5052"/>
                </a:lnTo>
                <a:lnTo>
                  <a:pt x="3636" y="4977"/>
                </a:lnTo>
                <a:lnTo>
                  <a:pt x="3598" y="4921"/>
                </a:lnTo>
                <a:lnTo>
                  <a:pt x="3542" y="4884"/>
                </a:lnTo>
                <a:lnTo>
                  <a:pt x="3486" y="4847"/>
                </a:lnTo>
                <a:lnTo>
                  <a:pt x="3412" y="4828"/>
                </a:lnTo>
                <a:lnTo>
                  <a:pt x="2965" y="4828"/>
                </a:lnTo>
                <a:lnTo>
                  <a:pt x="4456" y="3710"/>
                </a:lnTo>
                <a:lnTo>
                  <a:pt x="4456" y="5369"/>
                </a:lnTo>
                <a:lnTo>
                  <a:pt x="4474" y="5443"/>
                </a:lnTo>
                <a:lnTo>
                  <a:pt x="4512" y="5499"/>
                </a:lnTo>
                <a:lnTo>
                  <a:pt x="4568" y="5555"/>
                </a:lnTo>
                <a:lnTo>
                  <a:pt x="5071" y="5555"/>
                </a:lnTo>
                <a:lnTo>
                  <a:pt x="5145" y="5499"/>
                </a:lnTo>
                <a:lnTo>
                  <a:pt x="5183" y="5443"/>
                </a:lnTo>
                <a:lnTo>
                  <a:pt x="5201" y="5369"/>
                </a:lnTo>
                <a:lnTo>
                  <a:pt x="5201" y="2983"/>
                </a:lnTo>
                <a:lnTo>
                  <a:pt x="5015" y="3020"/>
                </a:lnTo>
                <a:lnTo>
                  <a:pt x="4829" y="3039"/>
                </a:lnTo>
                <a:lnTo>
                  <a:pt x="4698" y="3039"/>
                </a:lnTo>
                <a:lnTo>
                  <a:pt x="4568" y="3020"/>
                </a:lnTo>
                <a:lnTo>
                  <a:pt x="4437" y="2983"/>
                </a:lnTo>
                <a:lnTo>
                  <a:pt x="4307" y="2946"/>
                </a:lnTo>
                <a:lnTo>
                  <a:pt x="4083" y="2834"/>
                </a:lnTo>
                <a:lnTo>
                  <a:pt x="3878" y="2703"/>
                </a:lnTo>
                <a:lnTo>
                  <a:pt x="3691" y="2517"/>
                </a:lnTo>
                <a:lnTo>
                  <a:pt x="3561" y="2312"/>
                </a:lnTo>
                <a:lnTo>
                  <a:pt x="3431" y="2088"/>
                </a:lnTo>
                <a:lnTo>
                  <a:pt x="3393" y="1976"/>
                </a:lnTo>
                <a:lnTo>
                  <a:pt x="3375" y="1846"/>
                </a:lnTo>
                <a:lnTo>
                  <a:pt x="3244" y="1846"/>
                </a:lnTo>
                <a:lnTo>
                  <a:pt x="3058" y="1864"/>
                </a:lnTo>
                <a:lnTo>
                  <a:pt x="2834" y="1902"/>
                </a:lnTo>
                <a:lnTo>
                  <a:pt x="2573" y="1976"/>
                </a:lnTo>
                <a:lnTo>
                  <a:pt x="2293" y="2107"/>
                </a:lnTo>
                <a:lnTo>
                  <a:pt x="2163" y="2181"/>
                </a:lnTo>
                <a:lnTo>
                  <a:pt x="2014" y="2275"/>
                </a:lnTo>
                <a:lnTo>
                  <a:pt x="1883" y="2386"/>
                </a:lnTo>
                <a:lnTo>
                  <a:pt x="1734" y="2517"/>
                </a:lnTo>
                <a:lnTo>
                  <a:pt x="1604" y="2666"/>
                </a:lnTo>
                <a:lnTo>
                  <a:pt x="1473" y="2852"/>
                </a:lnTo>
                <a:lnTo>
                  <a:pt x="1473" y="1846"/>
                </a:lnTo>
                <a:lnTo>
                  <a:pt x="1473" y="1734"/>
                </a:lnTo>
                <a:lnTo>
                  <a:pt x="1455" y="1622"/>
                </a:lnTo>
                <a:lnTo>
                  <a:pt x="1399" y="1417"/>
                </a:lnTo>
                <a:lnTo>
                  <a:pt x="1287" y="1231"/>
                </a:lnTo>
                <a:lnTo>
                  <a:pt x="1156" y="1063"/>
                </a:lnTo>
                <a:lnTo>
                  <a:pt x="989" y="932"/>
                </a:lnTo>
                <a:lnTo>
                  <a:pt x="802" y="821"/>
                </a:lnTo>
                <a:lnTo>
                  <a:pt x="597" y="765"/>
                </a:lnTo>
                <a:lnTo>
                  <a:pt x="485" y="746"/>
                </a:lnTo>
                <a:lnTo>
                  <a:pt x="374" y="727"/>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48"/>
          <p:cNvSpPr/>
          <p:nvPr/>
        </p:nvSpPr>
        <p:spPr>
          <a:xfrm>
            <a:off x="5755345" y="4431016"/>
            <a:ext cx="158971" cy="127022"/>
          </a:xfrm>
          <a:custGeom>
            <a:avLst/>
            <a:gdLst/>
            <a:ahLst/>
            <a:cxnLst/>
            <a:rect l="l" t="t" r="r" b="b"/>
            <a:pathLst>
              <a:path w="7419" h="5928" extrusionOk="0">
                <a:moveTo>
                  <a:pt x="1845" y="1473"/>
                </a:moveTo>
                <a:lnTo>
                  <a:pt x="1734" y="1492"/>
                </a:lnTo>
                <a:lnTo>
                  <a:pt x="1622" y="1510"/>
                </a:lnTo>
                <a:lnTo>
                  <a:pt x="1417" y="1566"/>
                </a:lnTo>
                <a:lnTo>
                  <a:pt x="1230" y="1678"/>
                </a:lnTo>
                <a:lnTo>
                  <a:pt x="1063" y="1809"/>
                </a:lnTo>
                <a:lnTo>
                  <a:pt x="932" y="1976"/>
                </a:lnTo>
                <a:lnTo>
                  <a:pt x="820" y="2163"/>
                </a:lnTo>
                <a:lnTo>
                  <a:pt x="764" y="2368"/>
                </a:lnTo>
                <a:lnTo>
                  <a:pt x="746" y="2480"/>
                </a:lnTo>
                <a:lnTo>
                  <a:pt x="746" y="2591"/>
                </a:lnTo>
                <a:lnTo>
                  <a:pt x="746" y="2703"/>
                </a:lnTo>
                <a:lnTo>
                  <a:pt x="764" y="2815"/>
                </a:lnTo>
                <a:lnTo>
                  <a:pt x="820" y="3020"/>
                </a:lnTo>
                <a:lnTo>
                  <a:pt x="932" y="3207"/>
                </a:lnTo>
                <a:lnTo>
                  <a:pt x="1063" y="3374"/>
                </a:lnTo>
                <a:lnTo>
                  <a:pt x="1230" y="3523"/>
                </a:lnTo>
                <a:lnTo>
                  <a:pt x="1417" y="3617"/>
                </a:lnTo>
                <a:lnTo>
                  <a:pt x="1622" y="3691"/>
                </a:lnTo>
                <a:lnTo>
                  <a:pt x="1734" y="3691"/>
                </a:lnTo>
                <a:lnTo>
                  <a:pt x="1845" y="3710"/>
                </a:lnTo>
                <a:lnTo>
                  <a:pt x="1957" y="3691"/>
                </a:lnTo>
                <a:lnTo>
                  <a:pt x="2069" y="3691"/>
                </a:lnTo>
                <a:lnTo>
                  <a:pt x="2293" y="3617"/>
                </a:lnTo>
                <a:lnTo>
                  <a:pt x="2479" y="3523"/>
                </a:lnTo>
                <a:lnTo>
                  <a:pt x="2628" y="3374"/>
                </a:lnTo>
                <a:lnTo>
                  <a:pt x="2777" y="3207"/>
                </a:lnTo>
                <a:lnTo>
                  <a:pt x="2871" y="3020"/>
                </a:lnTo>
                <a:lnTo>
                  <a:pt x="2945" y="2815"/>
                </a:lnTo>
                <a:lnTo>
                  <a:pt x="2964" y="2703"/>
                </a:lnTo>
                <a:lnTo>
                  <a:pt x="2964" y="2591"/>
                </a:lnTo>
                <a:lnTo>
                  <a:pt x="2964" y="2480"/>
                </a:lnTo>
                <a:lnTo>
                  <a:pt x="2945" y="2368"/>
                </a:lnTo>
                <a:lnTo>
                  <a:pt x="2871" y="2163"/>
                </a:lnTo>
                <a:lnTo>
                  <a:pt x="2777" y="1976"/>
                </a:lnTo>
                <a:lnTo>
                  <a:pt x="2628" y="1809"/>
                </a:lnTo>
                <a:lnTo>
                  <a:pt x="2479" y="1678"/>
                </a:lnTo>
                <a:lnTo>
                  <a:pt x="2293" y="1566"/>
                </a:lnTo>
                <a:lnTo>
                  <a:pt x="2069" y="1510"/>
                </a:lnTo>
                <a:lnTo>
                  <a:pt x="1957" y="1492"/>
                </a:lnTo>
                <a:lnTo>
                  <a:pt x="1845" y="1473"/>
                </a:lnTo>
                <a:close/>
                <a:moveTo>
                  <a:pt x="2293" y="0"/>
                </a:moveTo>
                <a:lnTo>
                  <a:pt x="2200" y="38"/>
                </a:lnTo>
                <a:lnTo>
                  <a:pt x="2106" y="94"/>
                </a:lnTo>
                <a:lnTo>
                  <a:pt x="2013" y="168"/>
                </a:lnTo>
                <a:lnTo>
                  <a:pt x="1939" y="243"/>
                </a:lnTo>
                <a:lnTo>
                  <a:pt x="1901" y="336"/>
                </a:lnTo>
                <a:lnTo>
                  <a:pt x="1864" y="448"/>
                </a:lnTo>
                <a:lnTo>
                  <a:pt x="1845" y="560"/>
                </a:lnTo>
                <a:lnTo>
                  <a:pt x="1845" y="1100"/>
                </a:lnTo>
                <a:lnTo>
                  <a:pt x="2050" y="1119"/>
                </a:lnTo>
                <a:lnTo>
                  <a:pt x="2237" y="1156"/>
                </a:lnTo>
                <a:lnTo>
                  <a:pt x="2423" y="1231"/>
                </a:lnTo>
                <a:lnTo>
                  <a:pt x="2591" y="1305"/>
                </a:lnTo>
                <a:lnTo>
                  <a:pt x="2591" y="727"/>
                </a:lnTo>
                <a:lnTo>
                  <a:pt x="6673" y="727"/>
                </a:lnTo>
                <a:lnTo>
                  <a:pt x="6673" y="4083"/>
                </a:lnTo>
                <a:lnTo>
                  <a:pt x="5928" y="4083"/>
                </a:lnTo>
                <a:lnTo>
                  <a:pt x="5928" y="3337"/>
                </a:lnTo>
                <a:lnTo>
                  <a:pt x="4455" y="3337"/>
                </a:lnTo>
                <a:lnTo>
                  <a:pt x="4455" y="4083"/>
                </a:lnTo>
                <a:lnTo>
                  <a:pt x="3560" y="4083"/>
                </a:lnTo>
                <a:lnTo>
                  <a:pt x="3728" y="4232"/>
                </a:lnTo>
                <a:lnTo>
                  <a:pt x="3859" y="4418"/>
                </a:lnTo>
                <a:lnTo>
                  <a:pt x="3952" y="4605"/>
                </a:lnTo>
                <a:lnTo>
                  <a:pt x="4026" y="4828"/>
                </a:lnTo>
                <a:lnTo>
                  <a:pt x="6860" y="4828"/>
                </a:lnTo>
                <a:lnTo>
                  <a:pt x="6971" y="4810"/>
                </a:lnTo>
                <a:lnTo>
                  <a:pt x="7083" y="4772"/>
                </a:lnTo>
                <a:lnTo>
                  <a:pt x="7176" y="4716"/>
                </a:lnTo>
                <a:lnTo>
                  <a:pt x="7251" y="4642"/>
                </a:lnTo>
                <a:lnTo>
                  <a:pt x="7326" y="4567"/>
                </a:lnTo>
                <a:lnTo>
                  <a:pt x="7381" y="4474"/>
                </a:lnTo>
                <a:lnTo>
                  <a:pt x="7400" y="4362"/>
                </a:lnTo>
                <a:lnTo>
                  <a:pt x="7419" y="4250"/>
                </a:lnTo>
                <a:lnTo>
                  <a:pt x="7419" y="560"/>
                </a:lnTo>
                <a:lnTo>
                  <a:pt x="7400" y="448"/>
                </a:lnTo>
                <a:lnTo>
                  <a:pt x="7381" y="336"/>
                </a:lnTo>
                <a:lnTo>
                  <a:pt x="7326" y="243"/>
                </a:lnTo>
                <a:lnTo>
                  <a:pt x="7251" y="168"/>
                </a:lnTo>
                <a:lnTo>
                  <a:pt x="7176" y="94"/>
                </a:lnTo>
                <a:lnTo>
                  <a:pt x="7083" y="38"/>
                </a:lnTo>
                <a:lnTo>
                  <a:pt x="6971" y="0"/>
                </a:lnTo>
                <a:close/>
                <a:moveTo>
                  <a:pt x="1156" y="4083"/>
                </a:moveTo>
                <a:lnTo>
                  <a:pt x="1025" y="4101"/>
                </a:lnTo>
                <a:lnTo>
                  <a:pt x="913" y="4139"/>
                </a:lnTo>
                <a:lnTo>
                  <a:pt x="783" y="4176"/>
                </a:lnTo>
                <a:lnTo>
                  <a:pt x="671" y="4232"/>
                </a:lnTo>
                <a:lnTo>
                  <a:pt x="559" y="4306"/>
                </a:lnTo>
                <a:lnTo>
                  <a:pt x="466" y="4381"/>
                </a:lnTo>
                <a:lnTo>
                  <a:pt x="373" y="4455"/>
                </a:lnTo>
                <a:lnTo>
                  <a:pt x="280" y="4549"/>
                </a:lnTo>
                <a:lnTo>
                  <a:pt x="205" y="4660"/>
                </a:lnTo>
                <a:lnTo>
                  <a:pt x="149" y="4754"/>
                </a:lnTo>
                <a:lnTo>
                  <a:pt x="93" y="4884"/>
                </a:lnTo>
                <a:lnTo>
                  <a:pt x="56" y="4996"/>
                </a:lnTo>
                <a:lnTo>
                  <a:pt x="19" y="5126"/>
                </a:lnTo>
                <a:lnTo>
                  <a:pt x="0" y="5257"/>
                </a:lnTo>
                <a:lnTo>
                  <a:pt x="0" y="5387"/>
                </a:lnTo>
                <a:lnTo>
                  <a:pt x="0" y="5499"/>
                </a:lnTo>
                <a:lnTo>
                  <a:pt x="37" y="5592"/>
                </a:lnTo>
                <a:lnTo>
                  <a:pt x="93" y="5686"/>
                </a:lnTo>
                <a:lnTo>
                  <a:pt x="168" y="5779"/>
                </a:lnTo>
                <a:lnTo>
                  <a:pt x="242" y="5835"/>
                </a:lnTo>
                <a:lnTo>
                  <a:pt x="336" y="5891"/>
                </a:lnTo>
                <a:lnTo>
                  <a:pt x="447" y="5928"/>
                </a:lnTo>
                <a:lnTo>
                  <a:pt x="3262" y="5928"/>
                </a:lnTo>
                <a:lnTo>
                  <a:pt x="3374" y="5891"/>
                </a:lnTo>
                <a:lnTo>
                  <a:pt x="3467" y="5835"/>
                </a:lnTo>
                <a:lnTo>
                  <a:pt x="3542" y="5779"/>
                </a:lnTo>
                <a:lnTo>
                  <a:pt x="3616" y="5686"/>
                </a:lnTo>
                <a:lnTo>
                  <a:pt x="3653" y="5592"/>
                </a:lnTo>
                <a:lnTo>
                  <a:pt x="3691" y="5499"/>
                </a:lnTo>
                <a:lnTo>
                  <a:pt x="3709" y="5387"/>
                </a:lnTo>
                <a:lnTo>
                  <a:pt x="3709" y="5257"/>
                </a:lnTo>
                <a:lnTo>
                  <a:pt x="3672" y="5126"/>
                </a:lnTo>
                <a:lnTo>
                  <a:pt x="3653" y="4996"/>
                </a:lnTo>
                <a:lnTo>
                  <a:pt x="3598" y="4884"/>
                </a:lnTo>
                <a:lnTo>
                  <a:pt x="3560" y="4754"/>
                </a:lnTo>
                <a:lnTo>
                  <a:pt x="3486" y="4660"/>
                </a:lnTo>
                <a:lnTo>
                  <a:pt x="3411" y="4549"/>
                </a:lnTo>
                <a:lnTo>
                  <a:pt x="3337" y="4455"/>
                </a:lnTo>
                <a:lnTo>
                  <a:pt x="3243" y="4381"/>
                </a:lnTo>
                <a:lnTo>
                  <a:pt x="3132" y="4306"/>
                </a:lnTo>
                <a:lnTo>
                  <a:pt x="3020" y="4232"/>
                </a:lnTo>
                <a:lnTo>
                  <a:pt x="2908" y="4176"/>
                </a:lnTo>
                <a:lnTo>
                  <a:pt x="2796" y="4139"/>
                </a:lnTo>
                <a:lnTo>
                  <a:pt x="2666" y="4101"/>
                </a:lnTo>
                <a:lnTo>
                  <a:pt x="2535" y="4083"/>
                </a:lnTo>
                <a:lnTo>
                  <a:pt x="2330" y="4083"/>
                </a:lnTo>
                <a:lnTo>
                  <a:pt x="2088" y="4157"/>
                </a:lnTo>
                <a:lnTo>
                  <a:pt x="1845" y="4176"/>
                </a:lnTo>
                <a:lnTo>
                  <a:pt x="1603" y="4157"/>
                </a:lnTo>
                <a:lnTo>
                  <a:pt x="1379" y="4083"/>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48"/>
          <p:cNvSpPr/>
          <p:nvPr/>
        </p:nvSpPr>
        <p:spPr>
          <a:xfrm>
            <a:off x="5441417" y="4431016"/>
            <a:ext cx="143007" cy="127022"/>
          </a:xfrm>
          <a:custGeom>
            <a:avLst/>
            <a:gdLst/>
            <a:ahLst/>
            <a:cxnLst/>
            <a:rect l="l" t="t" r="r" b="b"/>
            <a:pathLst>
              <a:path w="6674" h="5928" extrusionOk="0">
                <a:moveTo>
                  <a:pt x="2218" y="1100"/>
                </a:moveTo>
                <a:lnTo>
                  <a:pt x="2293" y="1119"/>
                </a:lnTo>
                <a:lnTo>
                  <a:pt x="2330" y="1156"/>
                </a:lnTo>
                <a:lnTo>
                  <a:pt x="2367" y="1212"/>
                </a:lnTo>
                <a:lnTo>
                  <a:pt x="2349" y="1268"/>
                </a:lnTo>
                <a:lnTo>
                  <a:pt x="2218" y="1846"/>
                </a:lnTo>
                <a:lnTo>
                  <a:pt x="2889" y="1846"/>
                </a:lnTo>
                <a:lnTo>
                  <a:pt x="2964" y="1864"/>
                </a:lnTo>
                <a:lnTo>
                  <a:pt x="3020" y="1902"/>
                </a:lnTo>
                <a:lnTo>
                  <a:pt x="3038" y="1976"/>
                </a:lnTo>
                <a:lnTo>
                  <a:pt x="3020" y="2032"/>
                </a:lnTo>
                <a:lnTo>
                  <a:pt x="1920" y="3654"/>
                </a:lnTo>
                <a:lnTo>
                  <a:pt x="1883" y="3691"/>
                </a:lnTo>
                <a:lnTo>
                  <a:pt x="1808" y="3710"/>
                </a:lnTo>
                <a:lnTo>
                  <a:pt x="1752" y="3691"/>
                </a:lnTo>
                <a:lnTo>
                  <a:pt x="1696" y="3654"/>
                </a:lnTo>
                <a:lnTo>
                  <a:pt x="1678" y="3617"/>
                </a:lnTo>
                <a:lnTo>
                  <a:pt x="1678" y="3561"/>
                </a:lnTo>
                <a:lnTo>
                  <a:pt x="1939" y="2591"/>
                </a:lnTo>
                <a:lnTo>
                  <a:pt x="1249" y="2591"/>
                </a:lnTo>
                <a:lnTo>
                  <a:pt x="1193" y="2573"/>
                </a:lnTo>
                <a:lnTo>
                  <a:pt x="1137" y="2554"/>
                </a:lnTo>
                <a:lnTo>
                  <a:pt x="1119" y="2498"/>
                </a:lnTo>
                <a:lnTo>
                  <a:pt x="1119" y="2461"/>
                </a:lnTo>
                <a:lnTo>
                  <a:pt x="1305" y="1212"/>
                </a:lnTo>
                <a:lnTo>
                  <a:pt x="1305" y="1175"/>
                </a:lnTo>
                <a:lnTo>
                  <a:pt x="1342" y="1137"/>
                </a:lnTo>
                <a:lnTo>
                  <a:pt x="1380" y="1119"/>
                </a:lnTo>
                <a:lnTo>
                  <a:pt x="1435" y="1100"/>
                </a:lnTo>
                <a:close/>
                <a:moveTo>
                  <a:pt x="969" y="0"/>
                </a:moveTo>
                <a:lnTo>
                  <a:pt x="820" y="56"/>
                </a:lnTo>
                <a:lnTo>
                  <a:pt x="690" y="112"/>
                </a:lnTo>
                <a:lnTo>
                  <a:pt x="578" y="205"/>
                </a:lnTo>
                <a:lnTo>
                  <a:pt x="503" y="317"/>
                </a:lnTo>
                <a:lnTo>
                  <a:pt x="429" y="448"/>
                </a:lnTo>
                <a:lnTo>
                  <a:pt x="392" y="578"/>
                </a:lnTo>
                <a:lnTo>
                  <a:pt x="373" y="727"/>
                </a:lnTo>
                <a:lnTo>
                  <a:pt x="373" y="4828"/>
                </a:lnTo>
                <a:lnTo>
                  <a:pt x="3709" y="4828"/>
                </a:lnTo>
                <a:lnTo>
                  <a:pt x="3709" y="3523"/>
                </a:lnTo>
                <a:lnTo>
                  <a:pt x="3896" y="3523"/>
                </a:lnTo>
                <a:lnTo>
                  <a:pt x="3989" y="3561"/>
                </a:lnTo>
                <a:lnTo>
                  <a:pt x="4064" y="3598"/>
                </a:lnTo>
                <a:lnTo>
                  <a:pt x="4138" y="3654"/>
                </a:lnTo>
                <a:lnTo>
                  <a:pt x="4194" y="3728"/>
                </a:lnTo>
                <a:lnTo>
                  <a:pt x="4231" y="3803"/>
                </a:lnTo>
                <a:lnTo>
                  <a:pt x="4250" y="3896"/>
                </a:lnTo>
                <a:lnTo>
                  <a:pt x="4269" y="3989"/>
                </a:lnTo>
                <a:lnTo>
                  <a:pt x="4269" y="4269"/>
                </a:lnTo>
                <a:lnTo>
                  <a:pt x="4287" y="4437"/>
                </a:lnTo>
                <a:lnTo>
                  <a:pt x="4325" y="4605"/>
                </a:lnTo>
                <a:lnTo>
                  <a:pt x="4399" y="4754"/>
                </a:lnTo>
                <a:lnTo>
                  <a:pt x="4492" y="4884"/>
                </a:lnTo>
                <a:lnTo>
                  <a:pt x="4604" y="4996"/>
                </a:lnTo>
                <a:lnTo>
                  <a:pt x="4735" y="5089"/>
                </a:lnTo>
                <a:lnTo>
                  <a:pt x="4902" y="5145"/>
                </a:lnTo>
                <a:lnTo>
                  <a:pt x="5052" y="5182"/>
                </a:lnTo>
                <a:lnTo>
                  <a:pt x="5257" y="5182"/>
                </a:lnTo>
                <a:lnTo>
                  <a:pt x="5424" y="5145"/>
                </a:lnTo>
                <a:lnTo>
                  <a:pt x="5592" y="5071"/>
                </a:lnTo>
                <a:lnTo>
                  <a:pt x="5741" y="4959"/>
                </a:lnTo>
                <a:lnTo>
                  <a:pt x="5853" y="4828"/>
                </a:lnTo>
                <a:lnTo>
                  <a:pt x="5946" y="4679"/>
                </a:lnTo>
                <a:lnTo>
                  <a:pt x="6002" y="4493"/>
                </a:lnTo>
                <a:lnTo>
                  <a:pt x="6021" y="4306"/>
                </a:lnTo>
                <a:lnTo>
                  <a:pt x="6021" y="2908"/>
                </a:lnTo>
                <a:lnTo>
                  <a:pt x="6170" y="2852"/>
                </a:lnTo>
                <a:lnTo>
                  <a:pt x="6282" y="2778"/>
                </a:lnTo>
                <a:lnTo>
                  <a:pt x="6394" y="2703"/>
                </a:lnTo>
                <a:lnTo>
                  <a:pt x="6487" y="2591"/>
                </a:lnTo>
                <a:lnTo>
                  <a:pt x="6580" y="2461"/>
                </a:lnTo>
                <a:lnTo>
                  <a:pt x="6636" y="2330"/>
                </a:lnTo>
                <a:lnTo>
                  <a:pt x="6673" y="2181"/>
                </a:lnTo>
                <a:lnTo>
                  <a:pt x="6673" y="2032"/>
                </a:lnTo>
                <a:lnTo>
                  <a:pt x="6673" y="1659"/>
                </a:lnTo>
                <a:lnTo>
                  <a:pt x="6673" y="1585"/>
                </a:lnTo>
                <a:lnTo>
                  <a:pt x="6617" y="1529"/>
                </a:lnTo>
                <a:lnTo>
                  <a:pt x="6561" y="1492"/>
                </a:lnTo>
                <a:lnTo>
                  <a:pt x="6487" y="1473"/>
                </a:lnTo>
                <a:lnTo>
                  <a:pt x="6300" y="1473"/>
                </a:lnTo>
                <a:lnTo>
                  <a:pt x="6300" y="932"/>
                </a:lnTo>
                <a:lnTo>
                  <a:pt x="6300" y="858"/>
                </a:lnTo>
                <a:lnTo>
                  <a:pt x="6263" y="802"/>
                </a:lnTo>
                <a:lnTo>
                  <a:pt x="6207" y="765"/>
                </a:lnTo>
                <a:lnTo>
                  <a:pt x="6151" y="746"/>
                </a:lnTo>
                <a:lnTo>
                  <a:pt x="6058" y="746"/>
                </a:lnTo>
                <a:lnTo>
                  <a:pt x="6002" y="783"/>
                </a:lnTo>
                <a:lnTo>
                  <a:pt x="5946" y="839"/>
                </a:lnTo>
                <a:lnTo>
                  <a:pt x="5928" y="914"/>
                </a:lnTo>
                <a:lnTo>
                  <a:pt x="5928" y="1473"/>
                </a:lnTo>
                <a:lnTo>
                  <a:pt x="5573" y="1473"/>
                </a:lnTo>
                <a:lnTo>
                  <a:pt x="5573" y="932"/>
                </a:lnTo>
                <a:lnTo>
                  <a:pt x="5555" y="858"/>
                </a:lnTo>
                <a:lnTo>
                  <a:pt x="5518" y="802"/>
                </a:lnTo>
                <a:lnTo>
                  <a:pt x="5462" y="765"/>
                </a:lnTo>
                <a:lnTo>
                  <a:pt x="5406" y="746"/>
                </a:lnTo>
                <a:lnTo>
                  <a:pt x="5313" y="746"/>
                </a:lnTo>
                <a:lnTo>
                  <a:pt x="5257" y="783"/>
                </a:lnTo>
                <a:lnTo>
                  <a:pt x="5219" y="839"/>
                </a:lnTo>
                <a:lnTo>
                  <a:pt x="5201" y="914"/>
                </a:lnTo>
                <a:lnTo>
                  <a:pt x="5201" y="1473"/>
                </a:lnTo>
                <a:lnTo>
                  <a:pt x="4884" y="1473"/>
                </a:lnTo>
                <a:lnTo>
                  <a:pt x="4847" y="1492"/>
                </a:lnTo>
                <a:lnTo>
                  <a:pt x="4828" y="1548"/>
                </a:lnTo>
                <a:lnTo>
                  <a:pt x="4828" y="2032"/>
                </a:lnTo>
                <a:lnTo>
                  <a:pt x="4828" y="2181"/>
                </a:lnTo>
                <a:lnTo>
                  <a:pt x="4865" y="2330"/>
                </a:lnTo>
                <a:lnTo>
                  <a:pt x="4921" y="2461"/>
                </a:lnTo>
                <a:lnTo>
                  <a:pt x="5014" y="2591"/>
                </a:lnTo>
                <a:lnTo>
                  <a:pt x="5107" y="2703"/>
                </a:lnTo>
                <a:lnTo>
                  <a:pt x="5219" y="2778"/>
                </a:lnTo>
                <a:lnTo>
                  <a:pt x="5331" y="2852"/>
                </a:lnTo>
                <a:lnTo>
                  <a:pt x="5480" y="2908"/>
                </a:lnTo>
                <a:lnTo>
                  <a:pt x="5480" y="4418"/>
                </a:lnTo>
                <a:lnTo>
                  <a:pt x="5462" y="4455"/>
                </a:lnTo>
                <a:lnTo>
                  <a:pt x="5443" y="4493"/>
                </a:lnTo>
                <a:lnTo>
                  <a:pt x="5331" y="4586"/>
                </a:lnTo>
                <a:lnTo>
                  <a:pt x="5219" y="4623"/>
                </a:lnTo>
                <a:lnTo>
                  <a:pt x="5126" y="4642"/>
                </a:lnTo>
                <a:lnTo>
                  <a:pt x="5033" y="4605"/>
                </a:lnTo>
                <a:lnTo>
                  <a:pt x="4940" y="4567"/>
                </a:lnTo>
                <a:lnTo>
                  <a:pt x="4884" y="4493"/>
                </a:lnTo>
                <a:lnTo>
                  <a:pt x="4847" y="4399"/>
                </a:lnTo>
                <a:lnTo>
                  <a:pt x="4828" y="4306"/>
                </a:lnTo>
                <a:lnTo>
                  <a:pt x="4828" y="3300"/>
                </a:lnTo>
                <a:lnTo>
                  <a:pt x="4809" y="3225"/>
                </a:lnTo>
                <a:lnTo>
                  <a:pt x="4791" y="3169"/>
                </a:lnTo>
                <a:lnTo>
                  <a:pt x="4772" y="3113"/>
                </a:lnTo>
                <a:lnTo>
                  <a:pt x="4735" y="3057"/>
                </a:lnTo>
                <a:lnTo>
                  <a:pt x="4679" y="3020"/>
                </a:lnTo>
                <a:lnTo>
                  <a:pt x="4623" y="2983"/>
                </a:lnTo>
                <a:lnTo>
                  <a:pt x="4548" y="2964"/>
                </a:lnTo>
                <a:lnTo>
                  <a:pt x="3709" y="2964"/>
                </a:lnTo>
                <a:lnTo>
                  <a:pt x="3709" y="727"/>
                </a:lnTo>
                <a:lnTo>
                  <a:pt x="3691" y="578"/>
                </a:lnTo>
                <a:lnTo>
                  <a:pt x="3654" y="448"/>
                </a:lnTo>
                <a:lnTo>
                  <a:pt x="3579" y="317"/>
                </a:lnTo>
                <a:lnTo>
                  <a:pt x="3486" y="205"/>
                </a:lnTo>
                <a:lnTo>
                  <a:pt x="3374" y="112"/>
                </a:lnTo>
                <a:lnTo>
                  <a:pt x="3262" y="56"/>
                </a:lnTo>
                <a:lnTo>
                  <a:pt x="3113" y="0"/>
                </a:lnTo>
                <a:close/>
                <a:moveTo>
                  <a:pt x="187" y="5182"/>
                </a:moveTo>
                <a:lnTo>
                  <a:pt x="112" y="5201"/>
                </a:lnTo>
                <a:lnTo>
                  <a:pt x="56" y="5238"/>
                </a:lnTo>
                <a:lnTo>
                  <a:pt x="19" y="5313"/>
                </a:lnTo>
                <a:lnTo>
                  <a:pt x="0" y="5369"/>
                </a:lnTo>
                <a:lnTo>
                  <a:pt x="0" y="5742"/>
                </a:lnTo>
                <a:lnTo>
                  <a:pt x="19" y="5816"/>
                </a:lnTo>
                <a:lnTo>
                  <a:pt x="56" y="5872"/>
                </a:lnTo>
                <a:lnTo>
                  <a:pt x="112" y="5928"/>
                </a:lnTo>
                <a:lnTo>
                  <a:pt x="3970" y="5928"/>
                </a:lnTo>
                <a:lnTo>
                  <a:pt x="4026" y="5872"/>
                </a:lnTo>
                <a:lnTo>
                  <a:pt x="4064" y="5816"/>
                </a:lnTo>
                <a:lnTo>
                  <a:pt x="4082" y="5742"/>
                </a:lnTo>
                <a:lnTo>
                  <a:pt x="4082" y="5369"/>
                </a:lnTo>
                <a:lnTo>
                  <a:pt x="4064" y="5313"/>
                </a:lnTo>
                <a:lnTo>
                  <a:pt x="4026" y="5238"/>
                </a:lnTo>
                <a:lnTo>
                  <a:pt x="3970" y="5201"/>
                </a:lnTo>
                <a:lnTo>
                  <a:pt x="3896" y="5182"/>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48"/>
          <p:cNvSpPr/>
          <p:nvPr/>
        </p:nvSpPr>
        <p:spPr>
          <a:xfrm>
            <a:off x="5158644" y="4431016"/>
            <a:ext cx="95481" cy="119051"/>
          </a:xfrm>
          <a:custGeom>
            <a:avLst/>
            <a:gdLst/>
            <a:ahLst/>
            <a:cxnLst/>
            <a:rect l="l" t="t" r="r" b="b"/>
            <a:pathLst>
              <a:path w="4456" h="5556" extrusionOk="0">
                <a:moveTo>
                  <a:pt x="597" y="1100"/>
                </a:moveTo>
                <a:lnTo>
                  <a:pt x="690" y="1119"/>
                </a:lnTo>
                <a:lnTo>
                  <a:pt x="764" y="1175"/>
                </a:lnTo>
                <a:lnTo>
                  <a:pt x="820" y="1249"/>
                </a:lnTo>
                <a:lnTo>
                  <a:pt x="839" y="1343"/>
                </a:lnTo>
                <a:lnTo>
                  <a:pt x="820" y="1436"/>
                </a:lnTo>
                <a:lnTo>
                  <a:pt x="764" y="1510"/>
                </a:lnTo>
                <a:lnTo>
                  <a:pt x="690" y="1548"/>
                </a:lnTo>
                <a:lnTo>
                  <a:pt x="597" y="1566"/>
                </a:lnTo>
                <a:lnTo>
                  <a:pt x="503" y="1548"/>
                </a:lnTo>
                <a:lnTo>
                  <a:pt x="429" y="1510"/>
                </a:lnTo>
                <a:lnTo>
                  <a:pt x="392" y="1436"/>
                </a:lnTo>
                <a:lnTo>
                  <a:pt x="373" y="1343"/>
                </a:lnTo>
                <a:lnTo>
                  <a:pt x="392" y="1249"/>
                </a:lnTo>
                <a:lnTo>
                  <a:pt x="429" y="1175"/>
                </a:lnTo>
                <a:lnTo>
                  <a:pt x="503" y="1119"/>
                </a:lnTo>
                <a:lnTo>
                  <a:pt x="597" y="1100"/>
                </a:lnTo>
                <a:close/>
                <a:moveTo>
                  <a:pt x="93" y="0"/>
                </a:moveTo>
                <a:lnTo>
                  <a:pt x="37" y="38"/>
                </a:lnTo>
                <a:lnTo>
                  <a:pt x="19" y="75"/>
                </a:lnTo>
                <a:lnTo>
                  <a:pt x="0" y="131"/>
                </a:lnTo>
                <a:lnTo>
                  <a:pt x="0" y="168"/>
                </a:lnTo>
                <a:lnTo>
                  <a:pt x="19" y="224"/>
                </a:lnTo>
                <a:lnTo>
                  <a:pt x="187" y="560"/>
                </a:lnTo>
                <a:lnTo>
                  <a:pt x="75" y="653"/>
                </a:lnTo>
                <a:lnTo>
                  <a:pt x="19" y="746"/>
                </a:lnTo>
                <a:lnTo>
                  <a:pt x="0" y="858"/>
                </a:lnTo>
                <a:lnTo>
                  <a:pt x="0" y="2685"/>
                </a:lnTo>
                <a:lnTo>
                  <a:pt x="0" y="2722"/>
                </a:lnTo>
                <a:lnTo>
                  <a:pt x="19" y="2759"/>
                </a:lnTo>
                <a:lnTo>
                  <a:pt x="56" y="2796"/>
                </a:lnTo>
                <a:lnTo>
                  <a:pt x="75" y="2815"/>
                </a:lnTo>
                <a:lnTo>
                  <a:pt x="783" y="3132"/>
                </a:lnTo>
                <a:lnTo>
                  <a:pt x="895" y="3132"/>
                </a:lnTo>
                <a:lnTo>
                  <a:pt x="1230" y="2983"/>
                </a:lnTo>
                <a:lnTo>
                  <a:pt x="1286" y="2946"/>
                </a:lnTo>
                <a:lnTo>
                  <a:pt x="1324" y="2890"/>
                </a:lnTo>
                <a:lnTo>
                  <a:pt x="1454" y="2349"/>
                </a:lnTo>
                <a:lnTo>
                  <a:pt x="1473" y="2293"/>
                </a:lnTo>
                <a:lnTo>
                  <a:pt x="1510" y="2237"/>
                </a:lnTo>
                <a:lnTo>
                  <a:pt x="1547" y="2200"/>
                </a:lnTo>
                <a:lnTo>
                  <a:pt x="1603" y="2163"/>
                </a:lnTo>
                <a:lnTo>
                  <a:pt x="1864" y="2032"/>
                </a:lnTo>
                <a:lnTo>
                  <a:pt x="1864" y="2610"/>
                </a:lnTo>
                <a:lnTo>
                  <a:pt x="1827" y="2778"/>
                </a:lnTo>
                <a:lnTo>
                  <a:pt x="1771" y="2908"/>
                </a:lnTo>
                <a:lnTo>
                  <a:pt x="1678" y="3039"/>
                </a:lnTo>
                <a:lnTo>
                  <a:pt x="1547" y="3113"/>
                </a:lnTo>
                <a:lnTo>
                  <a:pt x="876" y="3449"/>
                </a:lnTo>
                <a:lnTo>
                  <a:pt x="764" y="3523"/>
                </a:lnTo>
                <a:lnTo>
                  <a:pt x="671" y="3598"/>
                </a:lnTo>
                <a:lnTo>
                  <a:pt x="578" y="3691"/>
                </a:lnTo>
                <a:lnTo>
                  <a:pt x="503" y="3784"/>
                </a:lnTo>
                <a:lnTo>
                  <a:pt x="448" y="3896"/>
                </a:lnTo>
                <a:lnTo>
                  <a:pt x="410" y="4027"/>
                </a:lnTo>
                <a:lnTo>
                  <a:pt x="373" y="4157"/>
                </a:lnTo>
                <a:lnTo>
                  <a:pt x="373" y="4288"/>
                </a:lnTo>
                <a:lnTo>
                  <a:pt x="373" y="4828"/>
                </a:lnTo>
                <a:lnTo>
                  <a:pt x="4082" y="4828"/>
                </a:lnTo>
                <a:lnTo>
                  <a:pt x="4082" y="2219"/>
                </a:lnTo>
                <a:lnTo>
                  <a:pt x="4064" y="1995"/>
                </a:lnTo>
                <a:lnTo>
                  <a:pt x="4045" y="1771"/>
                </a:lnTo>
                <a:lnTo>
                  <a:pt x="3989" y="1566"/>
                </a:lnTo>
                <a:lnTo>
                  <a:pt x="3915" y="1361"/>
                </a:lnTo>
                <a:lnTo>
                  <a:pt x="3821" y="1156"/>
                </a:lnTo>
                <a:lnTo>
                  <a:pt x="3709" y="970"/>
                </a:lnTo>
                <a:lnTo>
                  <a:pt x="3579" y="802"/>
                </a:lnTo>
                <a:lnTo>
                  <a:pt x="3430" y="653"/>
                </a:lnTo>
                <a:lnTo>
                  <a:pt x="3281" y="504"/>
                </a:lnTo>
                <a:lnTo>
                  <a:pt x="3094" y="373"/>
                </a:lnTo>
                <a:lnTo>
                  <a:pt x="2927" y="261"/>
                </a:lnTo>
                <a:lnTo>
                  <a:pt x="2722" y="168"/>
                </a:lnTo>
                <a:lnTo>
                  <a:pt x="2517" y="94"/>
                </a:lnTo>
                <a:lnTo>
                  <a:pt x="2311" y="38"/>
                </a:lnTo>
                <a:lnTo>
                  <a:pt x="2088" y="0"/>
                </a:lnTo>
                <a:close/>
                <a:moveTo>
                  <a:pt x="131" y="4996"/>
                </a:moveTo>
                <a:lnTo>
                  <a:pt x="93" y="5015"/>
                </a:lnTo>
                <a:lnTo>
                  <a:pt x="37" y="5052"/>
                </a:lnTo>
                <a:lnTo>
                  <a:pt x="19" y="5089"/>
                </a:lnTo>
                <a:lnTo>
                  <a:pt x="0" y="5145"/>
                </a:lnTo>
                <a:lnTo>
                  <a:pt x="0" y="5425"/>
                </a:lnTo>
                <a:lnTo>
                  <a:pt x="19" y="5481"/>
                </a:lnTo>
                <a:lnTo>
                  <a:pt x="37" y="5518"/>
                </a:lnTo>
                <a:lnTo>
                  <a:pt x="93" y="5555"/>
                </a:lnTo>
                <a:lnTo>
                  <a:pt x="4362" y="5555"/>
                </a:lnTo>
                <a:lnTo>
                  <a:pt x="4418" y="5518"/>
                </a:lnTo>
                <a:lnTo>
                  <a:pt x="4436" y="5481"/>
                </a:lnTo>
                <a:lnTo>
                  <a:pt x="4455" y="5425"/>
                </a:lnTo>
                <a:lnTo>
                  <a:pt x="4455" y="5145"/>
                </a:lnTo>
                <a:lnTo>
                  <a:pt x="4436" y="5089"/>
                </a:lnTo>
                <a:lnTo>
                  <a:pt x="4418" y="5052"/>
                </a:lnTo>
                <a:lnTo>
                  <a:pt x="4362" y="5015"/>
                </a:lnTo>
                <a:lnTo>
                  <a:pt x="4325" y="4996"/>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48"/>
          <p:cNvSpPr/>
          <p:nvPr/>
        </p:nvSpPr>
        <p:spPr>
          <a:xfrm>
            <a:off x="4865885" y="4431016"/>
            <a:ext cx="71911" cy="111059"/>
          </a:xfrm>
          <a:custGeom>
            <a:avLst/>
            <a:gdLst/>
            <a:ahLst/>
            <a:cxnLst/>
            <a:rect l="l" t="t" r="r" b="b"/>
            <a:pathLst>
              <a:path w="3356" h="5183" extrusionOk="0">
                <a:moveTo>
                  <a:pt x="1510" y="0"/>
                </a:moveTo>
                <a:lnTo>
                  <a:pt x="1398" y="38"/>
                </a:lnTo>
                <a:lnTo>
                  <a:pt x="1286" y="75"/>
                </a:lnTo>
                <a:lnTo>
                  <a:pt x="1174" y="131"/>
                </a:lnTo>
                <a:lnTo>
                  <a:pt x="1081" y="205"/>
                </a:lnTo>
                <a:lnTo>
                  <a:pt x="988" y="299"/>
                </a:lnTo>
                <a:lnTo>
                  <a:pt x="895" y="392"/>
                </a:lnTo>
                <a:lnTo>
                  <a:pt x="839" y="485"/>
                </a:lnTo>
                <a:lnTo>
                  <a:pt x="783" y="597"/>
                </a:lnTo>
                <a:lnTo>
                  <a:pt x="746" y="709"/>
                </a:lnTo>
                <a:lnTo>
                  <a:pt x="708" y="895"/>
                </a:lnTo>
                <a:lnTo>
                  <a:pt x="708" y="1063"/>
                </a:lnTo>
                <a:lnTo>
                  <a:pt x="746" y="1231"/>
                </a:lnTo>
                <a:lnTo>
                  <a:pt x="802" y="1398"/>
                </a:lnTo>
                <a:lnTo>
                  <a:pt x="895" y="1529"/>
                </a:lnTo>
                <a:lnTo>
                  <a:pt x="988" y="1659"/>
                </a:lnTo>
                <a:lnTo>
                  <a:pt x="1119" y="1771"/>
                </a:lnTo>
                <a:lnTo>
                  <a:pt x="1268" y="1846"/>
                </a:lnTo>
                <a:lnTo>
                  <a:pt x="802" y="1846"/>
                </a:lnTo>
                <a:lnTo>
                  <a:pt x="746" y="1864"/>
                </a:lnTo>
                <a:lnTo>
                  <a:pt x="690" y="1883"/>
                </a:lnTo>
                <a:lnTo>
                  <a:pt x="671" y="1939"/>
                </a:lnTo>
                <a:lnTo>
                  <a:pt x="653" y="1995"/>
                </a:lnTo>
                <a:lnTo>
                  <a:pt x="653" y="2275"/>
                </a:lnTo>
                <a:lnTo>
                  <a:pt x="671" y="2330"/>
                </a:lnTo>
                <a:lnTo>
                  <a:pt x="690" y="2368"/>
                </a:lnTo>
                <a:lnTo>
                  <a:pt x="746" y="2405"/>
                </a:lnTo>
                <a:lnTo>
                  <a:pt x="1174" y="2405"/>
                </a:lnTo>
                <a:lnTo>
                  <a:pt x="1156" y="2685"/>
                </a:lnTo>
                <a:lnTo>
                  <a:pt x="1137" y="2946"/>
                </a:lnTo>
                <a:lnTo>
                  <a:pt x="1100" y="3169"/>
                </a:lnTo>
                <a:lnTo>
                  <a:pt x="1063" y="3374"/>
                </a:lnTo>
                <a:lnTo>
                  <a:pt x="1007" y="3561"/>
                </a:lnTo>
                <a:lnTo>
                  <a:pt x="951" y="3728"/>
                </a:lnTo>
                <a:lnTo>
                  <a:pt x="820" y="4008"/>
                </a:lnTo>
                <a:lnTo>
                  <a:pt x="690" y="4213"/>
                </a:lnTo>
                <a:lnTo>
                  <a:pt x="578" y="4344"/>
                </a:lnTo>
                <a:lnTo>
                  <a:pt x="466" y="4455"/>
                </a:lnTo>
                <a:lnTo>
                  <a:pt x="2889" y="4455"/>
                </a:lnTo>
                <a:lnTo>
                  <a:pt x="2777" y="4344"/>
                </a:lnTo>
                <a:lnTo>
                  <a:pt x="2666" y="4213"/>
                </a:lnTo>
                <a:lnTo>
                  <a:pt x="2535" y="4008"/>
                </a:lnTo>
                <a:lnTo>
                  <a:pt x="2405" y="3728"/>
                </a:lnTo>
                <a:lnTo>
                  <a:pt x="2349" y="3561"/>
                </a:lnTo>
                <a:lnTo>
                  <a:pt x="2293" y="3374"/>
                </a:lnTo>
                <a:lnTo>
                  <a:pt x="2256" y="3169"/>
                </a:lnTo>
                <a:lnTo>
                  <a:pt x="2218" y="2946"/>
                </a:lnTo>
                <a:lnTo>
                  <a:pt x="2200" y="2685"/>
                </a:lnTo>
                <a:lnTo>
                  <a:pt x="2181" y="2405"/>
                </a:lnTo>
                <a:lnTo>
                  <a:pt x="2610" y="2405"/>
                </a:lnTo>
                <a:lnTo>
                  <a:pt x="2666" y="2368"/>
                </a:lnTo>
                <a:lnTo>
                  <a:pt x="2684" y="2330"/>
                </a:lnTo>
                <a:lnTo>
                  <a:pt x="2703" y="2275"/>
                </a:lnTo>
                <a:lnTo>
                  <a:pt x="2703" y="1995"/>
                </a:lnTo>
                <a:lnTo>
                  <a:pt x="2684" y="1939"/>
                </a:lnTo>
                <a:lnTo>
                  <a:pt x="2666" y="1883"/>
                </a:lnTo>
                <a:lnTo>
                  <a:pt x="2610" y="1864"/>
                </a:lnTo>
                <a:lnTo>
                  <a:pt x="2554" y="1846"/>
                </a:lnTo>
                <a:lnTo>
                  <a:pt x="2088" y="1846"/>
                </a:lnTo>
                <a:lnTo>
                  <a:pt x="2218" y="1790"/>
                </a:lnTo>
                <a:lnTo>
                  <a:pt x="2311" y="1697"/>
                </a:lnTo>
                <a:lnTo>
                  <a:pt x="2423" y="1603"/>
                </a:lnTo>
                <a:lnTo>
                  <a:pt x="2498" y="1492"/>
                </a:lnTo>
                <a:lnTo>
                  <a:pt x="2554" y="1380"/>
                </a:lnTo>
                <a:lnTo>
                  <a:pt x="2610" y="1249"/>
                </a:lnTo>
                <a:lnTo>
                  <a:pt x="2647" y="1119"/>
                </a:lnTo>
                <a:lnTo>
                  <a:pt x="2647" y="970"/>
                </a:lnTo>
                <a:lnTo>
                  <a:pt x="2647" y="858"/>
                </a:lnTo>
                <a:lnTo>
                  <a:pt x="2628" y="746"/>
                </a:lnTo>
                <a:lnTo>
                  <a:pt x="2591" y="634"/>
                </a:lnTo>
                <a:lnTo>
                  <a:pt x="2554" y="522"/>
                </a:lnTo>
                <a:lnTo>
                  <a:pt x="2498" y="429"/>
                </a:lnTo>
                <a:lnTo>
                  <a:pt x="2423" y="355"/>
                </a:lnTo>
                <a:lnTo>
                  <a:pt x="2349" y="261"/>
                </a:lnTo>
                <a:lnTo>
                  <a:pt x="2274" y="187"/>
                </a:lnTo>
                <a:lnTo>
                  <a:pt x="2181" y="131"/>
                </a:lnTo>
                <a:lnTo>
                  <a:pt x="2088" y="75"/>
                </a:lnTo>
                <a:lnTo>
                  <a:pt x="1976" y="38"/>
                </a:lnTo>
                <a:lnTo>
                  <a:pt x="1864" y="19"/>
                </a:lnTo>
                <a:lnTo>
                  <a:pt x="1752" y="0"/>
                </a:lnTo>
                <a:close/>
                <a:moveTo>
                  <a:pt x="93" y="4642"/>
                </a:moveTo>
                <a:lnTo>
                  <a:pt x="56" y="4679"/>
                </a:lnTo>
                <a:lnTo>
                  <a:pt x="19" y="4716"/>
                </a:lnTo>
                <a:lnTo>
                  <a:pt x="0" y="4772"/>
                </a:lnTo>
                <a:lnTo>
                  <a:pt x="0" y="5052"/>
                </a:lnTo>
                <a:lnTo>
                  <a:pt x="19" y="5108"/>
                </a:lnTo>
                <a:lnTo>
                  <a:pt x="56" y="5145"/>
                </a:lnTo>
                <a:lnTo>
                  <a:pt x="93" y="5182"/>
                </a:lnTo>
                <a:lnTo>
                  <a:pt x="3262" y="5182"/>
                </a:lnTo>
                <a:lnTo>
                  <a:pt x="3299" y="5145"/>
                </a:lnTo>
                <a:lnTo>
                  <a:pt x="3337" y="5108"/>
                </a:lnTo>
                <a:lnTo>
                  <a:pt x="3355" y="5052"/>
                </a:lnTo>
                <a:lnTo>
                  <a:pt x="3355" y="4772"/>
                </a:lnTo>
                <a:lnTo>
                  <a:pt x="3337" y="4716"/>
                </a:lnTo>
                <a:lnTo>
                  <a:pt x="3299" y="4679"/>
                </a:lnTo>
                <a:lnTo>
                  <a:pt x="3262" y="4642"/>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48"/>
          <p:cNvSpPr/>
          <p:nvPr/>
        </p:nvSpPr>
        <p:spPr>
          <a:xfrm>
            <a:off x="4516003" y="4431016"/>
            <a:ext cx="123830" cy="127022"/>
          </a:xfrm>
          <a:custGeom>
            <a:avLst/>
            <a:gdLst/>
            <a:ahLst/>
            <a:cxnLst/>
            <a:rect l="l" t="t" r="r" b="b"/>
            <a:pathLst>
              <a:path w="5779" h="5928" extrusionOk="0">
                <a:moveTo>
                  <a:pt x="1250" y="0"/>
                </a:moveTo>
                <a:lnTo>
                  <a:pt x="1212" y="19"/>
                </a:lnTo>
                <a:lnTo>
                  <a:pt x="1194" y="56"/>
                </a:lnTo>
                <a:lnTo>
                  <a:pt x="1194" y="392"/>
                </a:lnTo>
                <a:lnTo>
                  <a:pt x="858" y="392"/>
                </a:lnTo>
                <a:lnTo>
                  <a:pt x="802" y="411"/>
                </a:lnTo>
                <a:lnTo>
                  <a:pt x="784" y="466"/>
                </a:lnTo>
                <a:lnTo>
                  <a:pt x="784" y="709"/>
                </a:lnTo>
                <a:lnTo>
                  <a:pt x="802" y="765"/>
                </a:lnTo>
                <a:lnTo>
                  <a:pt x="858" y="783"/>
                </a:lnTo>
                <a:lnTo>
                  <a:pt x="1100" y="783"/>
                </a:lnTo>
                <a:lnTo>
                  <a:pt x="1100" y="1137"/>
                </a:lnTo>
                <a:lnTo>
                  <a:pt x="504" y="1137"/>
                </a:lnTo>
                <a:lnTo>
                  <a:pt x="448" y="1156"/>
                </a:lnTo>
                <a:lnTo>
                  <a:pt x="392" y="1193"/>
                </a:lnTo>
                <a:lnTo>
                  <a:pt x="373" y="1249"/>
                </a:lnTo>
                <a:lnTo>
                  <a:pt x="373" y="1324"/>
                </a:lnTo>
                <a:lnTo>
                  <a:pt x="784" y="2424"/>
                </a:lnTo>
                <a:lnTo>
                  <a:pt x="1976" y="2424"/>
                </a:lnTo>
                <a:lnTo>
                  <a:pt x="2387" y="1324"/>
                </a:lnTo>
                <a:lnTo>
                  <a:pt x="2387" y="1249"/>
                </a:lnTo>
                <a:lnTo>
                  <a:pt x="2368" y="1193"/>
                </a:lnTo>
                <a:lnTo>
                  <a:pt x="2312" y="1156"/>
                </a:lnTo>
                <a:lnTo>
                  <a:pt x="2256" y="1137"/>
                </a:lnTo>
                <a:lnTo>
                  <a:pt x="1660" y="1137"/>
                </a:lnTo>
                <a:lnTo>
                  <a:pt x="1660" y="783"/>
                </a:lnTo>
                <a:lnTo>
                  <a:pt x="1902" y="783"/>
                </a:lnTo>
                <a:lnTo>
                  <a:pt x="1958" y="765"/>
                </a:lnTo>
                <a:lnTo>
                  <a:pt x="1976" y="709"/>
                </a:lnTo>
                <a:lnTo>
                  <a:pt x="1976" y="466"/>
                </a:lnTo>
                <a:lnTo>
                  <a:pt x="1958" y="411"/>
                </a:lnTo>
                <a:lnTo>
                  <a:pt x="1902" y="392"/>
                </a:lnTo>
                <a:lnTo>
                  <a:pt x="1585" y="392"/>
                </a:lnTo>
                <a:lnTo>
                  <a:pt x="1585" y="56"/>
                </a:lnTo>
                <a:lnTo>
                  <a:pt x="1566" y="19"/>
                </a:lnTo>
                <a:lnTo>
                  <a:pt x="1510" y="0"/>
                </a:lnTo>
                <a:close/>
                <a:moveTo>
                  <a:pt x="4549" y="3915"/>
                </a:moveTo>
                <a:lnTo>
                  <a:pt x="4623" y="3933"/>
                </a:lnTo>
                <a:lnTo>
                  <a:pt x="4661" y="3971"/>
                </a:lnTo>
                <a:lnTo>
                  <a:pt x="4698" y="4027"/>
                </a:lnTo>
                <a:lnTo>
                  <a:pt x="4717" y="4083"/>
                </a:lnTo>
                <a:lnTo>
                  <a:pt x="4717" y="4437"/>
                </a:lnTo>
                <a:lnTo>
                  <a:pt x="4362" y="4437"/>
                </a:lnTo>
                <a:lnTo>
                  <a:pt x="4362" y="4083"/>
                </a:lnTo>
                <a:lnTo>
                  <a:pt x="4381" y="4008"/>
                </a:lnTo>
                <a:lnTo>
                  <a:pt x="4418" y="3952"/>
                </a:lnTo>
                <a:lnTo>
                  <a:pt x="4474" y="3915"/>
                </a:lnTo>
                <a:close/>
                <a:moveTo>
                  <a:pt x="560" y="2517"/>
                </a:moveTo>
                <a:lnTo>
                  <a:pt x="504" y="2535"/>
                </a:lnTo>
                <a:lnTo>
                  <a:pt x="485" y="2573"/>
                </a:lnTo>
                <a:lnTo>
                  <a:pt x="485" y="2815"/>
                </a:lnTo>
                <a:lnTo>
                  <a:pt x="504" y="2871"/>
                </a:lnTo>
                <a:lnTo>
                  <a:pt x="560" y="2890"/>
                </a:lnTo>
                <a:lnTo>
                  <a:pt x="858" y="2890"/>
                </a:lnTo>
                <a:lnTo>
                  <a:pt x="858" y="3225"/>
                </a:lnTo>
                <a:lnTo>
                  <a:pt x="839" y="3654"/>
                </a:lnTo>
                <a:lnTo>
                  <a:pt x="821" y="3896"/>
                </a:lnTo>
                <a:lnTo>
                  <a:pt x="784" y="4157"/>
                </a:lnTo>
                <a:lnTo>
                  <a:pt x="728" y="4418"/>
                </a:lnTo>
                <a:lnTo>
                  <a:pt x="653" y="4660"/>
                </a:lnTo>
                <a:lnTo>
                  <a:pt x="2126" y="4660"/>
                </a:lnTo>
                <a:lnTo>
                  <a:pt x="2051" y="4418"/>
                </a:lnTo>
                <a:lnTo>
                  <a:pt x="1995" y="4157"/>
                </a:lnTo>
                <a:lnTo>
                  <a:pt x="1958" y="3915"/>
                </a:lnTo>
                <a:lnTo>
                  <a:pt x="1939" y="3673"/>
                </a:lnTo>
                <a:lnTo>
                  <a:pt x="1921" y="3225"/>
                </a:lnTo>
                <a:lnTo>
                  <a:pt x="1921" y="2890"/>
                </a:lnTo>
                <a:lnTo>
                  <a:pt x="2219" y="2890"/>
                </a:lnTo>
                <a:lnTo>
                  <a:pt x="2275" y="2871"/>
                </a:lnTo>
                <a:lnTo>
                  <a:pt x="2293" y="2815"/>
                </a:lnTo>
                <a:lnTo>
                  <a:pt x="2293" y="2591"/>
                </a:lnTo>
                <a:lnTo>
                  <a:pt x="2293" y="2573"/>
                </a:lnTo>
                <a:lnTo>
                  <a:pt x="2275" y="2535"/>
                </a:lnTo>
                <a:lnTo>
                  <a:pt x="2219" y="2517"/>
                </a:lnTo>
                <a:close/>
                <a:moveTo>
                  <a:pt x="3561" y="2591"/>
                </a:moveTo>
                <a:lnTo>
                  <a:pt x="3524" y="2610"/>
                </a:lnTo>
                <a:lnTo>
                  <a:pt x="3505" y="2629"/>
                </a:lnTo>
                <a:lnTo>
                  <a:pt x="3505" y="3449"/>
                </a:lnTo>
                <a:lnTo>
                  <a:pt x="3524" y="3486"/>
                </a:lnTo>
                <a:lnTo>
                  <a:pt x="3822" y="3673"/>
                </a:lnTo>
                <a:lnTo>
                  <a:pt x="3822" y="3896"/>
                </a:lnTo>
                <a:lnTo>
                  <a:pt x="3803" y="4194"/>
                </a:lnTo>
                <a:lnTo>
                  <a:pt x="3766" y="4586"/>
                </a:lnTo>
                <a:lnTo>
                  <a:pt x="3673" y="4996"/>
                </a:lnTo>
                <a:lnTo>
                  <a:pt x="5388" y="4996"/>
                </a:lnTo>
                <a:lnTo>
                  <a:pt x="5313" y="4586"/>
                </a:lnTo>
                <a:lnTo>
                  <a:pt x="5276" y="4194"/>
                </a:lnTo>
                <a:lnTo>
                  <a:pt x="5257" y="3896"/>
                </a:lnTo>
                <a:lnTo>
                  <a:pt x="5257" y="3673"/>
                </a:lnTo>
                <a:lnTo>
                  <a:pt x="5537" y="3486"/>
                </a:lnTo>
                <a:lnTo>
                  <a:pt x="5555" y="3449"/>
                </a:lnTo>
                <a:lnTo>
                  <a:pt x="5555" y="2629"/>
                </a:lnTo>
                <a:lnTo>
                  <a:pt x="5555" y="2610"/>
                </a:lnTo>
                <a:lnTo>
                  <a:pt x="5518" y="2591"/>
                </a:lnTo>
                <a:lnTo>
                  <a:pt x="5201" y="2591"/>
                </a:lnTo>
                <a:lnTo>
                  <a:pt x="5164" y="2610"/>
                </a:lnTo>
                <a:lnTo>
                  <a:pt x="5164" y="2629"/>
                </a:lnTo>
                <a:lnTo>
                  <a:pt x="5164" y="3001"/>
                </a:lnTo>
                <a:lnTo>
                  <a:pt x="4884" y="3001"/>
                </a:lnTo>
                <a:lnTo>
                  <a:pt x="4884" y="2629"/>
                </a:lnTo>
                <a:lnTo>
                  <a:pt x="4884" y="2610"/>
                </a:lnTo>
                <a:lnTo>
                  <a:pt x="4847" y="2591"/>
                </a:lnTo>
                <a:lnTo>
                  <a:pt x="4232" y="2591"/>
                </a:lnTo>
                <a:lnTo>
                  <a:pt x="4195" y="2610"/>
                </a:lnTo>
                <a:lnTo>
                  <a:pt x="4176" y="2629"/>
                </a:lnTo>
                <a:lnTo>
                  <a:pt x="4176" y="3001"/>
                </a:lnTo>
                <a:lnTo>
                  <a:pt x="3915" y="3001"/>
                </a:lnTo>
                <a:lnTo>
                  <a:pt x="3915" y="2629"/>
                </a:lnTo>
                <a:lnTo>
                  <a:pt x="3896" y="2610"/>
                </a:lnTo>
                <a:lnTo>
                  <a:pt x="3878" y="2591"/>
                </a:lnTo>
                <a:close/>
                <a:moveTo>
                  <a:pt x="355" y="4754"/>
                </a:moveTo>
                <a:lnTo>
                  <a:pt x="299" y="4772"/>
                </a:lnTo>
                <a:lnTo>
                  <a:pt x="280" y="4828"/>
                </a:lnTo>
                <a:lnTo>
                  <a:pt x="280" y="5145"/>
                </a:lnTo>
                <a:lnTo>
                  <a:pt x="19" y="5313"/>
                </a:lnTo>
                <a:lnTo>
                  <a:pt x="1" y="5331"/>
                </a:lnTo>
                <a:lnTo>
                  <a:pt x="1" y="5369"/>
                </a:lnTo>
                <a:lnTo>
                  <a:pt x="1" y="5853"/>
                </a:lnTo>
                <a:lnTo>
                  <a:pt x="19" y="5909"/>
                </a:lnTo>
                <a:lnTo>
                  <a:pt x="57" y="5928"/>
                </a:lnTo>
                <a:lnTo>
                  <a:pt x="2703" y="5928"/>
                </a:lnTo>
                <a:lnTo>
                  <a:pt x="2741" y="5909"/>
                </a:lnTo>
                <a:lnTo>
                  <a:pt x="2759" y="5853"/>
                </a:lnTo>
                <a:lnTo>
                  <a:pt x="2759" y="5369"/>
                </a:lnTo>
                <a:lnTo>
                  <a:pt x="2759" y="5331"/>
                </a:lnTo>
                <a:lnTo>
                  <a:pt x="2741" y="5313"/>
                </a:lnTo>
                <a:lnTo>
                  <a:pt x="2480" y="5145"/>
                </a:lnTo>
                <a:lnTo>
                  <a:pt x="2480" y="4828"/>
                </a:lnTo>
                <a:lnTo>
                  <a:pt x="2461" y="4772"/>
                </a:lnTo>
                <a:lnTo>
                  <a:pt x="2405" y="4754"/>
                </a:lnTo>
                <a:close/>
                <a:moveTo>
                  <a:pt x="3524" y="5089"/>
                </a:moveTo>
                <a:lnTo>
                  <a:pt x="3505" y="5108"/>
                </a:lnTo>
                <a:lnTo>
                  <a:pt x="3486" y="5126"/>
                </a:lnTo>
                <a:lnTo>
                  <a:pt x="3486" y="5313"/>
                </a:lnTo>
                <a:lnTo>
                  <a:pt x="3337" y="5443"/>
                </a:lnTo>
                <a:lnTo>
                  <a:pt x="3319" y="5462"/>
                </a:lnTo>
                <a:lnTo>
                  <a:pt x="3319" y="5872"/>
                </a:lnTo>
                <a:lnTo>
                  <a:pt x="3319" y="5909"/>
                </a:lnTo>
                <a:lnTo>
                  <a:pt x="3356" y="5928"/>
                </a:lnTo>
                <a:lnTo>
                  <a:pt x="5723" y="5928"/>
                </a:lnTo>
                <a:lnTo>
                  <a:pt x="5760" y="5909"/>
                </a:lnTo>
                <a:lnTo>
                  <a:pt x="5779" y="5872"/>
                </a:lnTo>
                <a:lnTo>
                  <a:pt x="5779" y="5462"/>
                </a:lnTo>
                <a:lnTo>
                  <a:pt x="5760" y="5443"/>
                </a:lnTo>
                <a:lnTo>
                  <a:pt x="5593" y="5313"/>
                </a:lnTo>
                <a:lnTo>
                  <a:pt x="5593" y="5126"/>
                </a:lnTo>
                <a:lnTo>
                  <a:pt x="5593" y="5108"/>
                </a:lnTo>
                <a:lnTo>
                  <a:pt x="5555" y="5089"/>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48"/>
          <p:cNvSpPr/>
          <p:nvPr/>
        </p:nvSpPr>
        <p:spPr>
          <a:xfrm>
            <a:off x="4200489" y="4431016"/>
            <a:ext cx="95481" cy="127022"/>
          </a:xfrm>
          <a:custGeom>
            <a:avLst/>
            <a:gdLst/>
            <a:ahLst/>
            <a:cxnLst/>
            <a:rect l="l" t="t" r="r" b="b"/>
            <a:pathLst>
              <a:path w="4456" h="5928" extrusionOk="0">
                <a:moveTo>
                  <a:pt x="2237" y="0"/>
                </a:moveTo>
                <a:lnTo>
                  <a:pt x="2069" y="19"/>
                </a:lnTo>
                <a:lnTo>
                  <a:pt x="1920" y="56"/>
                </a:lnTo>
                <a:lnTo>
                  <a:pt x="1771" y="131"/>
                </a:lnTo>
                <a:lnTo>
                  <a:pt x="1640" y="243"/>
                </a:lnTo>
                <a:lnTo>
                  <a:pt x="1547" y="355"/>
                </a:lnTo>
                <a:lnTo>
                  <a:pt x="1473" y="504"/>
                </a:lnTo>
                <a:lnTo>
                  <a:pt x="1417" y="653"/>
                </a:lnTo>
                <a:lnTo>
                  <a:pt x="1398" y="821"/>
                </a:lnTo>
                <a:lnTo>
                  <a:pt x="1417" y="988"/>
                </a:lnTo>
                <a:lnTo>
                  <a:pt x="1473" y="1156"/>
                </a:lnTo>
                <a:lnTo>
                  <a:pt x="1547" y="1287"/>
                </a:lnTo>
                <a:lnTo>
                  <a:pt x="1640" y="1417"/>
                </a:lnTo>
                <a:lnTo>
                  <a:pt x="1771" y="1529"/>
                </a:lnTo>
                <a:lnTo>
                  <a:pt x="1920" y="1603"/>
                </a:lnTo>
                <a:lnTo>
                  <a:pt x="2069" y="1641"/>
                </a:lnTo>
                <a:lnTo>
                  <a:pt x="2237" y="1659"/>
                </a:lnTo>
                <a:lnTo>
                  <a:pt x="2405" y="1641"/>
                </a:lnTo>
                <a:lnTo>
                  <a:pt x="2554" y="1603"/>
                </a:lnTo>
                <a:lnTo>
                  <a:pt x="2703" y="1529"/>
                </a:lnTo>
                <a:lnTo>
                  <a:pt x="2833" y="1417"/>
                </a:lnTo>
                <a:lnTo>
                  <a:pt x="2927" y="1287"/>
                </a:lnTo>
                <a:lnTo>
                  <a:pt x="3001" y="1156"/>
                </a:lnTo>
                <a:lnTo>
                  <a:pt x="3057" y="988"/>
                </a:lnTo>
                <a:lnTo>
                  <a:pt x="3076" y="821"/>
                </a:lnTo>
                <a:lnTo>
                  <a:pt x="3057" y="653"/>
                </a:lnTo>
                <a:lnTo>
                  <a:pt x="3001" y="504"/>
                </a:lnTo>
                <a:lnTo>
                  <a:pt x="2927" y="355"/>
                </a:lnTo>
                <a:lnTo>
                  <a:pt x="2833" y="243"/>
                </a:lnTo>
                <a:lnTo>
                  <a:pt x="2703" y="131"/>
                </a:lnTo>
                <a:lnTo>
                  <a:pt x="2554" y="56"/>
                </a:lnTo>
                <a:lnTo>
                  <a:pt x="2405" y="19"/>
                </a:lnTo>
                <a:lnTo>
                  <a:pt x="2237" y="0"/>
                </a:lnTo>
                <a:close/>
                <a:moveTo>
                  <a:pt x="373" y="727"/>
                </a:moveTo>
                <a:lnTo>
                  <a:pt x="317" y="746"/>
                </a:lnTo>
                <a:lnTo>
                  <a:pt x="243" y="765"/>
                </a:lnTo>
                <a:lnTo>
                  <a:pt x="168" y="783"/>
                </a:lnTo>
                <a:lnTo>
                  <a:pt x="112" y="839"/>
                </a:lnTo>
                <a:lnTo>
                  <a:pt x="75" y="895"/>
                </a:lnTo>
                <a:lnTo>
                  <a:pt x="37" y="970"/>
                </a:lnTo>
                <a:lnTo>
                  <a:pt x="19" y="1026"/>
                </a:lnTo>
                <a:lnTo>
                  <a:pt x="0" y="1100"/>
                </a:lnTo>
                <a:lnTo>
                  <a:pt x="19" y="1175"/>
                </a:lnTo>
                <a:lnTo>
                  <a:pt x="37" y="1249"/>
                </a:lnTo>
                <a:lnTo>
                  <a:pt x="75" y="1305"/>
                </a:lnTo>
                <a:lnTo>
                  <a:pt x="112" y="1361"/>
                </a:lnTo>
                <a:lnTo>
                  <a:pt x="1212" y="2461"/>
                </a:lnTo>
                <a:lnTo>
                  <a:pt x="1212" y="5555"/>
                </a:lnTo>
                <a:lnTo>
                  <a:pt x="1230" y="5630"/>
                </a:lnTo>
                <a:lnTo>
                  <a:pt x="1249" y="5704"/>
                </a:lnTo>
                <a:lnTo>
                  <a:pt x="1286" y="5760"/>
                </a:lnTo>
                <a:lnTo>
                  <a:pt x="1324" y="5816"/>
                </a:lnTo>
                <a:lnTo>
                  <a:pt x="1380" y="5872"/>
                </a:lnTo>
                <a:lnTo>
                  <a:pt x="1435" y="5891"/>
                </a:lnTo>
                <a:lnTo>
                  <a:pt x="1510" y="5928"/>
                </a:lnTo>
                <a:lnTo>
                  <a:pt x="1957" y="5928"/>
                </a:lnTo>
                <a:lnTo>
                  <a:pt x="2032" y="5909"/>
                </a:lnTo>
                <a:lnTo>
                  <a:pt x="2088" y="5872"/>
                </a:lnTo>
                <a:lnTo>
                  <a:pt x="2125" y="5816"/>
                </a:lnTo>
                <a:lnTo>
                  <a:pt x="2144" y="5742"/>
                </a:lnTo>
                <a:lnTo>
                  <a:pt x="2144" y="4250"/>
                </a:lnTo>
                <a:lnTo>
                  <a:pt x="2330" y="4250"/>
                </a:lnTo>
                <a:lnTo>
                  <a:pt x="2330" y="5742"/>
                </a:lnTo>
                <a:lnTo>
                  <a:pt x="2349" y="5816"/>
                </a:lnTo>
                <a:lnTo>
                  <a:pt x="2386" y="5872"/>
                </a:lnTo>
                <a:lnTo>
                  <a:pt x="2442" y="5909"/>
                </a:lnTo>
                <a:lnTo>
                  <a:pt x="2517" y="5928"/>
                </a:lnTo>
                <a:lnTo>
                  <a:pt x="2964" y="5928"/>
                </a:lnTo>
                <a:lnTo>
                  <a:pt x="3038" y="5891"/>
                </a:lnTo>
                <a:lnTo>
                  <a:pt x="3094" y="5872"/>
                </a:lnTo>
                <a:lnTo>
                  <a:pt x="3150" y="5816"/>
                </a:lnTo>
                <a:lnTo>
                  <a:pt x="3188" y="5760"/>
                </a:lnTo>
                <a:lnTo>
                  <a:pt x="3225" y="5704"/>
                </a:lnTo>
                <a:lnTo>
                  <a:pt x="3244" y="5630"/>
                </a:lnTo>
                <a:lnTo>
                  <a:pt x="3262" y="5555"/>
                </a:lnTo>
                <a:lnTo>
                  <a:pt x="3262" y="2461"/>
                </a:lnTo>
                <a:lnTo>
                  <a:pt x="4362" y="1361"/>
                </a:lnTo>
                <a:lnTo>
                  <a:pt x="4399" y="1305"/>
                </a:lnTo>
                <a:lnTo>
                  <a:pt x="4436" y="1249"/>
                </a:lnTo>
                <a:lnTo>
                  <a:pt x="4455" y="1175"/>
                </a:lnTo>
                <a:lnTo>
                  <a:pt x="4455" y="1100"/>
                </a:lnTo>
                <a:lnTo>
                  <a:pt x="4455" y="1026"/>
                </a:lnTo>
                <a:lnTo>
                  <a:pt x="4436" y="970"/>
                </a:lnTo>
                <a:lnTo>
                  <a:pt x="4399" y="895"/>
                </a:lnTo>
                <a:lnTo>
                  <a:pt x="4362" y="839"/>
                </a:lnTo>
                <a:lnTo>
                  <a:pt x="4306" y="783"/>
                </a:lnTo>
                <a:lnTo>
                  <a:pt x="4231" y="765"/>
                </a:lnTo>
                <a:lnTo>
                  <a:pt x="4157" y="746"/>
                </a:lnTo>
                <a:lnTo>
                  <a:pt x="4101" y="727"/>
                </a:lnTo>
                <a:lnTo>
                  <a:pt x="4026" y="746"/>
                </a:lnTo>
                <a:lnTo>
                  <a:pt x="3952" y="765"/>
                </a:lnTo>
                <a:lnTo>
                  <a:pt x="3896" y="783"/>
                </a:lnTo>
                <a:lnTo>
                  <a:pt x="3821" y="839"/>
                </a:lnTo>
                <a:lnTo>
                  <a:pt x="2833" y="1846"/>
                </a:lnTo>
                <a:lnTo>
                  <a:pt x="1640" y="1846"/>
                </a:lnTo>
                <a:lnTo>
                  <a:pt x="634" y="839"/>
                </a:lnTo>
                <a:lnTo>
                  <a:pt x="578" y="783"/>
                </a:lnTo>
                <a:lnTo>
                  <a:pt x="522" y="765"/>
                </a:lnTo>
                <a:lnTo>
                  <a:pt x="448" y="746"/>
                </a:lnTo>
                <a:lnTo>
                  <a:pt x="373" y="727"/>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48"/>
          <p:cNvSpPr/>
          <p:nvPr/>
        </p:nvSpPr>
        <p:spPr>
          <a:xfrm>
            <a:off x="3844221" y="4431016"/>
            <a:ext cx="158992" cy="127022"/>
          </a:xfrm>
          <a:custGeom>
            <a:avLst/>
            <a:gdLst/>
            <a:ahLst/>
            <a:cxnLst/>
            <a:rect l="l" t="t" r="r" b="b"/>
            <a:pathLst>
              <a:path w="7420" h="5928" extrusionOk="0">
                <a:moveTo>
                  <a:pt x="1492" y="3710"/>
                </a:moveTo>
                <a:lnTo>
                  <a:pt x="224" y="4250"/>
                </a:lnTo>
                <a:lnTo>
                  <a:pt x="131" y="4306"/>
                </a:lnTo>
                <a:lnTo>
                  <a:pt x="56" y="4381"/>
                </a:lnTo>
                <a:lnTo>
                  <a:pt x="19" y="4474"/>
                </a:lnTo>
                <a:lnTo>
                  <a:pt x="0" y="4586"/>
                </a:lnTo>
                <a:lnTo>
                  <a:pt x="0" y="5742"/>
                </a:lnTo>
                <a:lnTo>
                  <a:pt x="19" y="5816"/>
                </a:lnTo>
                <a:lnTo>
                  <a:pt x="56" y="5872"/>
                </a:lnTo>
                <a:lnTo>
                  <a:pt x="112" y="5928"/>
                </a:lnTo>
                <a:lnTo>
                  <a:pt x="1492" y="5928"/>
                </a:lnTo>
                <a:lnTo>
                  <a:pt x="1492" y="3710"/>
                </a:lnTo>
                <a:close/>
                <a:moveTo>
                  <a:pt x="3449" y="0"/>
                </a:moveTo>
                <a:lnTo>
                  <a:pt x="3393" y="56"/>
                </a:lnTo>
                <a:lnTo>
                  <a:pt x="3356" y="112"/>
                </a:lnTo>
                <a:lnTo>
                  <a:pt x="3337" y="187"/>
                </a:lnTo>
                <a:lnTo>
                  <a:pt x="3337" y="727"/>
                </a:lnTo>
                <a:lnTo>
                  <a:pt x="2778" y="727"/>
                </a:lnTo>
                <a:lnTo>
                  <a:pt x="2703" y="746"/>
                </a:lnTo>
                <a:lnTo>
                  <a:pt x="2647" y="783"/>
                </a:lnTo>
                <a:lnTo>
                  <a:pt x="2610" y="858"/>
                </a:lnTo>
                <a:lnTo>
                  <a:pt x="2591" y="914"/>
                </a:lnTo>
                <a:lnTo>
                  <a:pt x="2591" y="1287"/>
                </a:lnTo>
                <a:lnTo>
                  <a:pt x="2610" y="1361"/>
                </a:lnTo>
                <a:lnTo>
                  <a:pt x="2647" y="1417"/>
                </a:lnTo>
                <a:lnTo>
                  <a:pt x="2703" y="1473"/>
                </a:lnTo>
                <a:lnTo>
                  <a:pt x="3337" y="1473"/>
                </a:lnTo>
                <a:lnTo>
                  <a:pt x="3337" y="2069"/>
                </a:lnTo>
                <a:lnTo>
                  <a:pt x="2032" y="2852"/>
                </a:lnTo>
                <a:lnTo>
                  <a:pt x="1958" y="2908"/>
                </a:lnTo>
                <a:lnTo>
                  <a:pt x="1902" y="2983"/>
                </a:lnTo>
                <a:lnTo>
                  <a:pt x="1864" y="3076"/>
                </a:lnTo>
                <a:lnTo>
                  <a:pt x="1846" y="3169"/>
                </a:lnTo>
                <a:lnTo>
                  <a:pt x="1846" y="5928"/>
                </a:lnTo>
                <a:lnTo>
                  <a:pt x="2964" y="5928"/>
                </a:lnTo>
                <a:lnTo>
                  <a:pt x="2964" y="4828"/>
                </a:lnTo>
                <a:lnTo>
                  <a:pt x="2983" y="4679"/>
                </a:lnTo>
                <a:lnTo>
                  <a:pt x="3020" y="4549"/>
                </a:lnTo>
                <a:lnTo>
                  <a:pt x="3095" y="4418"/>
                </a:lnTo>
                <a:lnTo>
                  <a:pt x="3169" y="4306"/>
                </a:lnTo>
                <a:lnTo>
                  <a:pt x="3281" y="4213"/>
                </a:lnTo>
                <a:lnTo>
                  <a:pt x="3393" y="4139"/>
                </a:lnTo>
                <a:lnTo>
                  <a:pt x="3523" y="4101"/>
                </a:lnTo>
                <a:lnTo>
                  <a:pt x="3673" y="4083"/>
                </a:lnTo>
                <a:lnTo>
                  <a:pt x="3840" y="4083"/>
                </a:lnTo>
                <a:lnTo>
                  <a:pt x="3971" y="4120"/>
                </a:lnTo>
                <a:lnTo>
                  <a:pt x="4101" y="4194"/>
                </a:lnTo>
                <a:lnTo>
                  <a:pt x="4232" y="4288"/>
                </a:lnTo>
                <a:lnTo>
                  <a:pt x="4325" y="4399"/>
                </a:lnTo>
                <a:lnTo>
                  <a:pt x="4399" y="4530"/>
                </a:lnTo>
                <a:lnTo>
                  <a:pt x="4437" y="4660"/>
                </a:lnTo>
                <a:lnTo>
                  <a:pt x="4455" y="4828"/>
                </a:lnTo>
                <a:lnTo>
                  <a:pt x="4455" y="5928"/>
                </a:lnTo>
                <a:lnTo>
                  <a:pt x="5574" y="5928"/>
                </a:lnTo>
                <a:lnTo>
                  <a:pt x="5574" y="3169"/>
                </a:lnTo>
                <a:lnTo>
                  <a:pt x="5555" y="3076"/>
                </a:lnTo>
                <a:lnTo>
                  <a:pt x="5518" y="2983"/>
                </a:lnTo>
                <a:lnTo>
                  <a:pt x="5462" y="2908"/>
                </a:lnTo>
                <a:lnTo>
                  <a:pt x="5387" y="2852"/>
                </a:lnTo>
                <a:lnTo>
                  <a:pt x="4083" y="2069"/>
                </a:lnTo>
                <a:lnTo>
                  <a:pt x="4083" y="1473"/>
                </a:lnTo>
                <a:lnTo>
                  <a:pt x="4716" y="1473"/>
                </a:lnTo>
                <a:lnTo>
                  <a:pt x="4772" y="1417"/>
                </a:lnTo>
                <a:lnTo>
                  <a:pt x="4810" y="1361"/>
                </a:lnTo>
                <a:lnTo>
                  <a:pt x="4828" y="1287"/>
                </a:lnTo>
                <a:lnTo>
                  <a:pt x="4828" y="914"/>
                </a:lnTo>
                <a:lnTo>
                  <a:pt x="4810" y="858"/>
                </a:lnTo>
                <a:lnTo>
                  <a:pt x="4772" y="783"/>
                </a:lnTo>
                <a:lnTo>
                  <a:pt x="4716" y="746"/>
                </a:lnTo>
                <a:lnTo>
                  <a:pt x="4642" y="727"/>
                </a:lnTo>
                <a:lnTo>
                  <a:pt x="4083" y="727"/>
                </a:lnTo>
                <a:lnTo>
                  <a:pt x="4083" y="187"/>
                </a:lnTo>
                <a:lnTo>
                  <a:pt x="4064" y="112"/>
                </a:lnTo>
                <a:lnTo>
                  <a:pt x="4027" y="56"/>
                </a:lnTo>
                <a:lnTo>
                  <a:pt x="3971" y="0"/>
                </a:lnTo>
                <a:close/>
                <a:moveTo>
                  <a:pt x="5947" y="3710"/>
                </a:moveTo>
                <a:lnTo>
                  <a:pt x="5947" y="5928"/>
                </a:lnTo>
                <a:lnTo>
                  <a:pt x="7307" y="5928"/>
                </a:lnTo>
                <a:lnTo>
                  <a:pt x="7363" y="5872"/>
                </a:lnTo>
                <a:lnTo>
                  <a:pt x="7400" y="5816"/>
                </a:lnTo>
                <a:lnTo>
                  <a:pt x="7419" y="5742"/>
                </a:lnTo>
                <a:lnTo>
                  <a:pt x="7419" y="4586"/>
                </a:lnTo>
                <a:lnTo>
                  <a:pt x="7400" y="4474"/>
                </a:lnTo>
                <a:lnTo>
                  <a:pt x="7363" y="4381"/>
                </a:lnTo>
                <a:lnTo>
                  <a:pt x="7289" y="4306"/>
                </a:lnTo>
                <a:lnTo>
                  <a:pt x="7195" y="4250"/>
                </a:lnTo>
                <a:lnTo>
                  <a:pt x="5947" y="371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48"/>
          <p:cNvSpPr/>
          <p:nvPr/>
        </p:nvSpPr>
        <p:spPr>
          <a:xfrm>
            <a:off x="3536678" y="4431016"/>
            <a:ext cx="143414" cy="127022"/>
          </a:xfrm>
          <a:custGeom>
            <a:avLst/>
            <a:gdLst/>
            <a:ahLst/>
            <a:cxnLst/>
            <a:rect l="l" t="t" r="r" b="b"/>
            <a:pathLst>
              <a:path w="6693" h="5928" extrusionOk="0">
                <a:moveTo>
                  <a:pt x="4717" y="0"/>
                </a:moveTo>
                <a:lnTo>
                  <a:pt x="4493" y="38"/>
                </a:lnTo>
                <a:lnTo>
                  <a:pt x="4269" y="94"/>
                </a:lnTo>
                <a:lnTo>
                  <a:pt x="4064" y="168"/>
                </a:lnTo>
                <a:lnTo>
                  <a:pt x="3878" y="261"/>
                </a:lnTo>
                <a:lnTo>
                  <a:pt x="3691" y="373"/>
                </a:lnTo>
                <a:lnTo>
                  <a:pt x="3524" y="504"/>
                </a:lnTo>
                <a:lnTo>
                  <a:pt x="3356" y="653"/>
                </a:lnTo>
                <a:lnTo>
                  <a:pt x="3225" y="802"/>
                </a:lnTo>
                <a:lnTo>
                  <a:pt x="3095" y="970"/>
                </a:lnTo>
                <a:lnTo>
                  <a:pt x="2983" y="1156"/>
                </a:lnTo>
                <a:lnTo>
                  <a:pt x="2890" y="1361"/>
                </a:lnTo>
                <a:lnTo>
                  <a:pt x="2815" y="1566"/>
                </a:lnTo>
                <a:lnTo>
                  <a:pt x="2759" y="1771"/>
                </a:lnTo>
                <a:lnTo>
                  <a:pt x="2722" y="1995"/>
                </a:lnTo>
                <a:lnTo>
                  <a:pt x="2704" y="2219"/>
                </a:lnTo>
                <a:lnTo>
                  <a:pt x="2741" y="2517"/>
                </a:lnTo>
                <a:lnTo>
                  <a:pt x="2834" y="2591"/>
                </a:lnTo>
                <a:lnTo>
                  <a:pt x="2927" y="2685"/>
                </a:lnTo>
                <a:lnTo>
                  <a:pt x="3132" y="2610"/>
                </a:lnTo>
                <a:lnTo>
                  <a:pt x="3356" y="2591"/>
                </a:lnTo>
                <a:lnTo>
                  <a:pt x="3468" y="2591"/>
                </a:lnTo>
                <a:lnTo>
                  <a:pt x="3580" y="2610"/>
                </a:lnTo>
                <a:lnTo>
                  <a:pt x="3785" y="2685"/>
                </a:lnTo>
                <a:lnTo>
                  <a:pt x="3971" y="2778"/>
                </a:lnTo>
                <a:lnTo>
                  <a:pt x="4139" y="2927"/>
                </a:lnTo>
                <a:lnTo>
                  <a:pt x="4269" y="3076"/>
                </a:lnTo>
                <a:lnTo>
                  <a:pt x="4381" y="3281"/>
                </a:lnTo>
                <a:lnTo>
                  <a:pt x="4437" y="3486"/>
                </a:lnTo>
                <a:lnTo>
                  <a:pt x="4456" y="3598"/>
                </a:lnTo>
                <a:lnTo>
                  <a:pt x="4456" y="3710"/>
                </a:lnTo>
                <a:lnTo>
                  <a:pt x="4456" y="3822"/>
                </a:lnTo>
                <a:lnTo>
                  <a:pt x="4642" y="3933"/>
                </a:lnTo>
                <a:lnTo>
                  <a:pt x="4810" y="4083"/>
                </a:lnTo>
                <a:lnTo>
                  <a:pt x="4959" y="4250"/>
                </a:lnTo>
                <a:lnTo>
                  <a:pt x="5071" y="4437"/>
                </a:lnTo>
                <a:lnTo>
                  <a:pt x="5313" y="4418"/>
                </a:lnTo>
                <a:lnTo>
                  <a:pt x="5537" y="4362"/>
                </a:lnTo>
                <a:lnTo>
                  <a:pt x="5760" y="4288"/>
                </a:lnTo>
                <a:lnTo>
                  <a:pt x="5966" y="4194"/>
                </a:lnTo>
                <a:lnTo>
                  <a:pt x="6152" y="4083"/>
                </a:lnTo>
                <a:lnTo>
                  <a:pt x="6338" y="3952"/>
                </a:lnTo>
                <a:lnTo>
                  <a:pt x="6506" y="3803"/>
                </a:lnTo>
                <a:lnTo>
                  <a:pt x="6674" y="3617"/>
                </a:lnTo>
                <a:lnTo>
                  <a:pt x="6674" y="3598"/>
                </a:lnTo>
                <a:lnTo>
                  <a:pt x="6692" y="3561"/>
                </a:lnTo>
                <a:lnTo>
                  <a:pt x="6674" y="3505"/>
                </a:lnTo>
                <a:lnTo>
                  <a:pt x="6637" y="3467"/>
                </a:lnTo>
                <a:lnTo>
                  <a:pt x="6599" y="3449"/>
                </a:lnTo>
                <a:lnTo>
                  <a:pt x="6562" y="3449"/>
                </a:lnTo>
                <a:lnTo>
                  <a:pt x="6357" y="3486"/>
                </a:lnTo>
                <a:lnTo>
                  <a:pt x="6171" y="3486"/>
                </a:lnTo>
                <a:lnTo>
                  <a:pt x="5966" y="3467"/>
                </a:lnTo>
                <a:lnTo>
                  <a:pt x="5779" y="3430"/>
                </a:lnTo>
                <a:lnTo>
                  <a:pt x="5611" y="3374"/>
                </a:lnTo>
                <a:lnTo>
                  <a:pt x="5444" y="3300"/>
                </a:lnTo>
                <a:lnTo>
                  <a:pt x="5276" y="3188"/>
                </a:lnTo>
                <a:lnTo>
                  <a:pt x="5127" y="3076"/>
                </a:lnTo>
                <a:lnTo>
                  <a:pt x="4996" y="2964"/>
                </a:lnTo>
                <a:lnTo>
                  <a:pt x="4866" y="2815"/>
                </a:lnTo>
                <a:lnTo>
                  <a:pt x="4754" y="2666"/>
                </a:lnTo>
                <a:lnTo>
                  <a:pt x="4661" y="2498"/>
                </a:lnTo>
                <a:lnTo>
                  <a:pt x="4586" y="2330"/>
                </a:lnTo>
                <a:lnTo>
                  <a:pt x="4530" y="2144"/>
                </a:lnTo>
                <a:lnTo>
                  <a:pt x="4512" y="1939"/>
                </a:lnTo>
                <a:lnTo>
                  <a:pt x="4493" y="1734"/>
                </a:lnTo>
                <a:lnTo>
                  <a:pt x="4512" y="1510"/>
                </a:lnTo>
                <a:lnTo>
                  <a:pt x="4549" y="1287"/>
                </a:lnTo>
                <a:lnTo>
                  <a:pt x="4623" y="1063"/>
                </a:lnTo>
                <a:lnTo>
                  <a:pt x="4735" y="858"/>
                </a:lnTo>
                <a:lnTo>
                  <a:pt x="4866" y="671"/>
                </a:lnTo>
                <a:lnTo>
                  <a:pt x="5015" y="504"/>
                </a:lnTo>
                <a:lnTo>
                  <a:pt x="5183" y="355"/>
                </a:lnTo>
                <a:lnTo>
                  <a:pt x="5369" y="224"/>
                </a:lnTo>
                <a:lnTo>
                  <a:pt x="5406" y="205"/>
                </a:lnTo>
                <a:lnTo>
                  <a:pt x="5425" y="168"/>
                </a:lnTo>
                <a:lnTo>
                  <a:pt x="5425" y="112"/>
                </a:lnTo>
                <a:lnTo>
                  <a:pt x="5406" y="56"/>
                </a:lnTo>
                <a:lnTo>
                  <a:pt x="5350" y="38"/>
                </a:lnTo>
                <a:lnTo>
                  <a:pt x="5145" y="0"/>
                </a:lnTo>
                <a:close/>
                <a:moveTo>
                  <a:pt x="1753" y="2591"/>
                </a:moveTo>
                <a:lnTo>
                  <a:pt x="1641" y="2610"/>
                </a:lnTo>
                <a:lnTo>
                  <a:pt x="1436" y="2666"/>
                </a:lnTo>
                <a:lnTo>
                  <a:pt x="1231" y="2778"/>
                </a:lnTo>
                <a:lnTo>
                  <a:pt x="1082" y="2908"/>
                </a:lnTo>
                <a:lnTo>
                  <a:pt x="933" y="3076"/>
                </a:lnTo>
                <a:lnTo>
                  <a:pt x="840" y="3262"/>
                </a:lnTo>
                <a:lnTo>
                  <a:pt x="765" y="3467"/>
                </a:lnTo>
                <a:lnTo>
                  <a:pt x="746" y="3579"/>
                </a:lnTo>
                <a:lnTo>
                  <a:pt x="746" y="3710"/>
                </a:lnTo>
                <a:lnTo>
                  <a:pt x="765" y="3766"/>
                </a:lnTo>
                <a:lnTo>
                  <a:pt x="635" y="3822"/>
                </a:lnTo>
                <a:lnTo>
                  <a:pt x="541" y="3878"/>
                </a:lnTo>
                <a:lnTo>
                  <a:pt x="429" y="3933"/>
                </a:lnTo>
                <a:lnTo>
                  <a:pt x="336" y="4027"/>
                </a:lnTo>
                <a:lnTo>
                  <a:pt x="262" y="4101"/>
                </a:lnTo>
                <a:lnTo>
                  <a:pt x="187" y="4213"/>
                </a:lnTo>
                <a:lnTo>
                  <a:pt x="131" y="4306"/>
                </a:lnTo>
                <a:lnTo>
                  <a:pt x="75" y="4418"/>
                </a:lnTo>
                <a:lnTo>
                  <a:pt x="38" y="4530"/>
                </a:lnTo>
                <a:lnTo>
                  <a:pt x="19" y="4660"/>
                </a:lnTo>
                <a:lnTo>
                  <a:pt x="1" y="4791"/>
                </a:lnTo>
                <a:lnTo>
                  <a:pt x="19" y="4921"/>
                </a:lnTo>
                <a:lnTo>
                  <a:pt x="38" y="5052"/>
                </a:lnTo>
                <a:lnTo>
                  <a:pt x="75" y="5182"/>
                </a:lnTo>
                <a:lnTo>
                  <a:pt x="131" y="5331"/>
                </a:lnTo>
                <a:lnTo>
                  <a:pt x="187" y="5462"/>
                </a:lnTo>
                <a:lnTo>
                  <a:pt x="262" y="5574"/>
                </a:lnTo>
                <a:lnTo>
                  <a:pt x="336" y="5667"/>
                </a:lnTo>
                <a:lnTo>
                  <a:pt x="429" y="5742"/>
                </a:lnTo>
                <a:lnTo>
                  <a:pt x="541" y="5797"/>
                </a:lnTo>
                <a:lnTo>
                  <a:pt x="653" y="5853"/>
                </a:lnTo>
                <a:lnTo>
                  <a:pt x="765" y="5891"/>
                </a:lnTo>
                <a:lnTo>
                  <a:pt x="877" y="5928"/>
                </a:lnTo>
                <a:lnTo>
                  <a:pt x="4102" y="5928"/>
                </a:lnTo>
                <a:lnTo>
                  <a:pt x="4213" y="5909"/>
                </a:lnTo>
                <a:lnTo>
                  <a:pt x="4307" y="5872"/>
                </a:lnTo>
                <a:lnTo>
                  <a:pt x="4400" y="5835"/>
                </a:lnTo>
                <a:lnTo>
                  <a:pt x="4474" y="5779"/>
                </a:lnTo>
                <a:lnTo>
                  <a:pt x="4549" y="5704"/>
                </a:lnTo>
                <a:lnTo>
                  <a:pt x="4623" y="5630"/>
                </a:lnTo>
                <a:lnTo>
                  <a:pt x="4679" y="5537"/>
                </a:lnTo>
                <a:lnTo>
                  <a:pt x="4735" y="5406"/>
                </a:lnTo>
                <a:lnTo>
                  <a:pt x="4791" y="5276"/>
                </a:lnTo>
                <a:lnTo>
                  <a:pt x="4828" y="5145"/>
                </a:lnTo>
                <a:lnTo>
                  <a:pt x="4828" y="5033"/>
                </a:lnTo>
                <a:lnTo>
                  <a:pt x="4828" y="4903"/>
                </a:lnTo>
                <a:lnTo>
                  <a:pt x="4810" y="4791"/>
                </a:lnTo>
                <a:lnTo>
                  <a:pt x="4773" y="4679"/>
                </a:lnTo>
                <a:lnTo>
                  <a:pt x="4717" y="4567"/>
                </a:lnTo>
                <a:lnTo>
                  <a:pt x="4661" y="4474"/>
                </a:lnTo>
                <a:lnTo>
                  <a:pt x="4586" y="4381"/>
                </a:lnTo>
                <a:lnTo>
                  <a:pt x="4512" y="4306"/>
                </a:lnTo>
                <a:lnTo>
                  <a:pt x="4418" y="4232"/>
                </a:lnTo>
                <a:lnTo>
                  <a:pt x="4325" y="4176"/>
                </a:lnTo>
                <a:lnTo>
                  <a:pt x="4213" y="4139"/>
                </a:lnTo>
                <a:lnTo>
                  <a:pt x="4102" y="4101"/>
                </a:lnTo>
                <a:lnTo>
                  <a:pt x="3990" y="4083"/>
                </a:lnTo>
                <a:lnTo>
                  <a:pt x="4027" y="3989"/>
                </a:lnTo>
                <a:lnTo>
                  <a:pt x="4064" y="3896"/>
                </a:lnTo>
                <a:lnTo>
                  <a:pt x="4083" y="3803"/>
                </a:lnTo>
                <a:lnTo>
                  <a:pt x="4083" y="3710"/>
                </a:lnTo>
                <a:lnTo>
                  <a:pt x="4083" y="3561"/>
                </a:lnTo>
                <a:lnTo>
                  <a:pt x="4027" y="3412"/>
                </a:lnTo>
                <a:lnTo>
                  <a:pt x="3971" y="3281"/>
                </a:lnTo>
                <a:lnTo>
                  <a:pt x="3878" y="3169"/>
                </a:lnTo>
                <a:lnTo>
                  <a:pt x="3766" y="3095"/>
                </a:lnTo>
                <a:lnTo>
                  <a:pt x="3636" y="3020"/>
                </a:lnTo>
                <a:lnTo>
                  <a:pt x="3505" y="2983"/>
                </a:lnTo>
                <a:lnTo>
                  <a:pt x="3356" y="2964"/>
                </a:lnTo>
                <a:lnTo>
                  <a:pt x="3207" y="2964"/>
                </a:lnTo>
                <a:lnTo>
                  <a:pt x="3058" y="3020"/>
                </a:lnTo>
                <a:lnTo>
                  <a:pt x="2946" y="3076"/>
                </a:lnTo>
                <a:lnTo>
                  <a:pt x="2834" y="3169"/>
                </a:lnTo>
                <a:lnTo>
                  <a:pt x="2759" y="3039"/>
                </a:lnTo>
                <a:lnTo>
                  <a:pt x="2666" y="2927"/>
                </a:lnTo>
                <a:lnTo>
                  <a:pt x="2554" y="2834"/>
                </a:lnTo>
                <a:lnTo>
                  <a:pt x="2443" y="2741"/>
                </a:lnTo>
                <a:lnTo>
                  <a:pt x="2312" y="2685"/>
                </a:lnTo>
                <a:lnTo>
                  <a:pt x="2163" y="2629"/>
                </a:lnTo>
                <a:lnTo>
                  <a:pt x="2014" y="259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48"/>
          <p:cNvSpPr/>
          <p:nvPr/>
        </p:nvSpPr>
        <p:spPr>
          <a:xfrm>
            <a:off x="3231942" y="4431016"/>
            <a:ext cx="127044" cy="127429"/>
          </a:xfrm>
          <a:custGeom>
            <a:avLst/>
            <a:gdLst/>
            <a:ahLst/>
            <a:cxnLst/>
            <a:rect l="l" t="t" r="r" b="b"/>
            <a:pathLst>
              <a:path w="5929" h="5947" extrusionOk="0">
                <a:moveTo>
                  <a:pt x="1902" y="0"/>
                </a:moveTo>
                <a:lnTo>
                  <a:pt x="1771" y="19"/>
                </a:lnTo>
                <a:lnTo>
                  <a:pt x="1660" y="56"/>
                </a:lnTo>
                <a:lnTo>
                  <a:pt x="1529" y="94"/>
                </a:lnTo>
                <a:lnTo>
                  <a:pt x="1417" y="150"/>
                </a:lnTo>
                <a:lnTo>
                  <a:pt x="1305" y="224"/>
                </a:lnTo>
                <a:lnTo>
                  <a:pt x="1212" y="299"/>
                </a:lnTo>
                <a:lnTo>
                  <a:pt x="1119" y="373"/>
                </a:lnTo>
                <a:lnTo>
                  <a:pt x="1044" y="466"/>
                </a:lnTo>
                <a:lnTo>
                  <a:pt x="970" y="560"/>
                </a:lnTo>
                <a:lnTo>
                  <a:pt x="895" y="671"/>
                </a:lnTo>
                <a:lnTo>
                  <a:pt x="839" y="783"/>
                </a:lnTo>
                <a:lnTo>
                  <a:pt x="802" y="914"/>
                </a:lnTo>
                <a:lnTo>
                  <a:pt x="765" y="1026"/>
                </a:lnTo>
                <a:lnTo>
                  <a:pt x="746" y="1156"/>
                </a:lnTo>
                <a:lnTo>
                  <a:pt x="746" y="1287"/>
                </a:lnTo>
                <a:lnTo>
                  <a:pt x="746" y="1417"/>
                </a:lnTo>
                <a:lnTo>
                  <a:pt x="765" y="1548"/>
                </a:lnTo>
                <a:lnTo>
                  <a:pt x="597" y="1603"/>
                </a:lnTo>
                <a:lnTo>
                  <a:pt x="448" y="1697"/>
                </a:lnTo>
                <a:lnTo>
                  <a:pt x="317" y="1809"/>
                </a:lnTo>
                <a:lnTo>
                  <a:pt x="206" y="1939"/>
                </a:lnTo>
                <a:lnTo>
                  <a:pt x="112" y="2088"/>
                </a:lnTo>
                <a:lnTo>
                  <a:pt x="57" y="2256"/>
                </a:lnTo>
                <a:lnTo>
                  <a:pt x="1" y="2442"/>
                </a:lnTo>
                <a:lnTo>
                  <a:pt x="1" y="2629"/>
                </a:lnTo>
                <a:lnTo>
                  <a:pt x="1" y="2741"/>
                </a:lnTo>
                <a:lnTo>
                  <a:pt x="19" y="2834"/>
                </a:lnTo>
                <a:lnTo>
                  <a:pt x="94" y="3039"/>
                </a:lnTo>
                <a:lnTo>
                  <a:pt x="206" y="3225"/>
                </a:lnTo>
                <a:lnTo>
                  <a:pt x="336" y="3393"/>
                </a:lnTo>
                <a:lnTo>
                  <a:pt x="504" y="3523"/>
                </a:lnTo>
                <a:lnTo>
                  <a:pt x="690" y="3617"/>
                </a:lnTo>
                <a:lnTo>
                  <a:pt x="895" y="3691"/>
                </a:lnTo>
                <a:lnTo>
                  <a:pt x="1119" y="3710"/>
                </a:lnTo>
                <a:lnTo>
                  <a:pt x="4810" y="3710"/>
                </a:lnTo>
                <a:lnTo>
                  <a:pt x="5033" y="3691"/>
                </a:lnTo>
                <a:lnTo>
                  <a:pt x="5238" y="3617"/>
                </a:lnTo>
                <a:lnTo>
                  <a:pt x="5425" y="3523"/>
                </a:lnTo>
                <a:lnTo>
                  <a:pt x="5593" y="3393"/>
                </a:lnTo>
                <a:lnTo>
                  <a:pt x="5723" y="3244"/>
                </a:lnTo>
                <a:lnTo>
                  <a:pt x="5835" y="3057"/>
                </a:lnTo>
                <a:lnTo>
                  <a:pt x="5909" y="2852"/>
                </a:lnTo>
                <a:lnTo>
                  <a:pt x="5928" y="2741"/>
                </a:lnTo>
                <a:lnTo>
                  <a:pt x="5928" y="2629"/>
                </a:lnTo>
                <a:lnTo>
                  <a:pt x="5928" y="2517"/>
                </a:lnTo>
                <a:lnTo>
                  <a:pt x="5928" y="2405"/>
                </a:lnTo>
                <a:lnTo>
                  <a:pt x="5891" y="2293"/>
                </a:lnTo>
                <a:lnTo>
                  <a:pt x="5853" y="2181"/>
                </a:lnTo>
                <a:lnTo>
                  <a:pt x="5760" y="1995"/>
                </a:lnTo>
                <a:lnTo>
                  <a:pt x="5630" y="1809"/>
                </a:lnTo>
                <a:lnTo>
                  <a:pt x="5462" y="1678"/>
                </a:lnTo>
                <a:lnTo>
                  <a:pt x="5257" y="1566"/>
                </a:lnTo>
                <a:lnTo>
                  <a:pt x="5164" y="1529"/>
                </a:lnTo>
                <a:lnTo>
                  <a:pt x="5052" y="1510"/>
                </a:lnTo>
                <a:lnTo>
                  <a:pt x="4940" y="1492"/>
                </a:lnTo>
                <a:lnTo>
                  <a:pt x="4828" y="1473"/>
                </a:lnTo>
                <a:lnTo>
                  <a:pt x="4810" y="1473"/>
                </a:lnTo>
                <a:lnTo>
                  <a:pt x="4828" y="1287"/>
                </a:lnTo>
                <a:lnTo>
                  <a:pt x="4810" y="1100"/>
                </a:lnTo>
                <a:lnTo>
                  <a:pt x="4754" y="932"/>
                </a:lnTo>
                <a:lnTo>
                  <a:pt x="4661" y="765"/>
                </a:lnTo>
                <a:lnTo>
                  <a:pt x="4549" y="634"/>
                </a:lnTo>
                <a:lnTo>
                  <a:pt x="4418" y="522"/>
                </a:lnTo>
                <a:lnTo>
                  <a:pt x="4250" y="429"/>
                </a:lnTo>
                <a:lnTo>
                  <a:pt x="4083" y="392"/>
                </a:lnTo>
                <a:lnTo>
                  <a:pt x="3896" y="373"/>
                </a:lnTo>
                <a:lnTo>
                  <a:pt x="3784" y="373"/>
                </a:lnTo>
                <a:lnTo>
                  <a:pt x="3691" y="392"/>
                </a:lnTo>
                <a:lnTo>
                  <a:pt x="3598" y="411"/>
                </a:lnTo>
                <a:lnTo>
                  <a:pt x="3505" y="448"/>
                </a:lnTo>
                <a:lnTo>
                  <a:pt x="3337" y="560"/>
                </a:lnTo>
                <a:lnTo>
                  <a:pt x="3188" y="690"/>
                </a:lnTo>
                <a:lnTo>
                  <a:pt x="3095" y="541"/>
                </a:lnTo>
                <a:lnTo>
                  <a:pt x="2983" y="411"/>
                </a:lnTo>
                <a:lnTo>
                  <a:pt x="2871" y="299"/>
                </a:lnTo>
                <a:lnTo>
                  <a:pt x="2722" y="187"/>
                </a:lnTo>
                <a:lnTo>
                  <a:pt x="2573" y="112"/>
                </a:lnTo>
                <a:lnTo>
                  <a:pt x="2405" y="38"/>
                </a:lnTo>
                <a:lnTo>
                  <a:pt x="2219" y="0"/>
                </a:lnTo>
                <a:close/>
                <a:moveTo>
                  <a:pt x="1119" y="4269"/>
                </a:moveTo>
                <a:lnTo>
                  <a:pt x="1063" y="4288"/>
                </a:lnTo>
                <a:lnTo>
                  <a:pt x="1026" y="4306"/>
                </a:lnTo>
                <a:lnTo>
                  <a:pt x="1026" y="4344"/>
                </a:lnTo>
                <a:lnTo>
                  <a:pt x="951" y="4511"/>
                </a:lnTo>
                <a:lnTo>
                  <a:pt x="877" y="4660"/>
                </a:lnTo>
                <a:lnTo>
                  <a:pt x="728" y="4903"/>
                </a:lnTo>
                <a:lnTo>
                  <a:pt x="672" y="5015"/>
                </a:lnTo>
                <a:lnTo>
                  <a:pt x="616" y="5126"/>
                </a:lnTo>
                <a:lnTo>
                  <a:pt x="560" y="5238"/>
                </a:lnTo>
                <a:lnTo>
                  <a:pt x="560" y="5350"/>
                </a:lnTo>
                <a:lnTo>
                  <a:pt x="560" y="5481"/>
                </a:lnTo>
                <a:lnTo>
                  <a:pt x="597" y="5592"/>
                </a:lnTo>
                <a:lnTo>
                  <a:pt x="653" y="5686"/>
                </a:lnTo>
                <a:lnTo>
                  <a:pt x="709" y="5760"/>
                </a:lnTo>
                <a:lnTo>
                  <a:pt x="802" y="5835"/>
                </a:lnTo>
                <a:lnTo>
                  <a:pt x="895" y="5891"/>
                </a:lnTo>
                <a:lnTo>
                  <a:pt x="1007" y="5928"/>
                </a:lnTo>
                <a:lnTo>
                  <a:pt x="1119" y="5947"/>
                </a:lnTo>
                <a:lnTo>
                  <a:pt x="1231" y="5928"/>
                </a:lnTo>
                <a:lnTo>
                  <a:pt x="1324" y="5891"/>
                </a:lnTo>
                <a:lnTo>
                  <a:pt x="1417" y="5835"/>
                </a:lnTo>
                <a:lnTo>
                  <a:pt x="1510" y="5760"/>
                </a:lnTo>
                <a:lnTo>
                  <a:pt x="1566" y="5686"/>
                </a:lnTo>
                <a:lnTo>
                  <a:pt x="1622" y="5592"/>
                </a:lnTo>
                <a:lnTo>
                  <a:pt x="1660" y="5481"/>
                </a:lnTo>
                <a:lnTo>
                  <a:pt x="1660" y="5350"/>
                </a:lnTo>
                <a:lnTo>
                  <a:pt x="1660" y="5238"/>
                </a:lnTo>
                <a:lnTo>
                  <a:pt x="1622" y="5126"/>
                </a:lnTo>
                <a:lnTo>
                  <a:pt x="1566" y="5015"/>
                </a:lnTo>
                <a:lnTo>
                  <a:pt x="1492" y="4903"/>
                </a:lnTo>
                <a:lnTo>
                  <a:pt x="1343" y="4660"/>
                </a:lnTo>
                <a:lnTo>
                  <a:pt x="1268" y="4511"/>
                </a:lnTo>
                <a:lnTo>
                  <a:pt x="1212" y="4344"/>
                </a:lnTo>
                <a:lnTo>
                  <a:pt x="1194" y="4306"/>
                </a:lnTo>
                <a:lnTo>
                  <a:pt x="1175" y="4288"/>
                </a:lnTo>
                <a:lnTo>
                  <a:pt x="1119" y="4269"/>
                </a:lnTo>
                <a:close/>
                <a:moveTo>
                  <a:pt x="2964" y="4269"/>
                </a:moveTo>
                <a:lnTo>
                  <a:pt x="2908" y="4288"/>
                </a:lnTo>
                <a:lnTo>
                  <a:pt x="2890" y="4306"/>
                </a:lnTo>
                <a:lnTo>
                  <a:pt x="2871" y="4344"/>
                </a:lnTo>
                <a:lnTo>
                  <a:pt x="2815" y="4511"/>
                </a:lnTo>
                <a:lnTo>
                  <a:pt x="2741" y="4660"/>
                </a:lnTo>
                <a:lnTo>
                  <a:pt x="2592" y="4903"/>
                </a:lnTo>
                <a:lnTo>
                  <a:pt x="2517" y="5015"/>
                </a:lnTo>
                <a:lnTo>
                  <a:pt x="2461" y="5126"/>
                </a:lnTo>
                <a:lnTo>
                  <a:pt x="2424" y="5238"/>
                </a:lnTo>
                <a:lnTo>
                  <a:pt x="2405" y="5350"/>
                </a:lnTo>
                <a:lnTo>
                  <a:pt x="2424" y="5481"/>
                </a:lnTo>
                <a:lnTo>
                  <a:pt x="2461" y="5592"/>
                </a:lnTo>
                <a:lnTo>
                  <a:pt x="2498" y="5686"/>
                </a:lnTo>
                <a:lnTo>
                  <a:pt x="2573" y="5760"/>
                </a:lnTo>
                <a:lnTo>
                  <a:pt x="2647" y="5835"/>
                </a:lnTo>
                <a:lnTo>
                  <a:pt x="2759" y="5891"/>
                </a:lnTo>
                <a:lnTo>
                  <a:pt x="2852" y="5928"/>
                </a:lnTo>
                <a:lnTo>
                  <a:pt x="2964" y="5947"/>
                </a:lnTo>
                <a:lnTo>
                  <a:pt x="3076" y="5928"/>
                </a:lnTo>
                <a:lnTo>
                  <a:pt x="3188" y="5891"/>
                </a:lnTo>
                <a:lnTo>
                  <a:pt x="3281" y="5835"/>
                </a:lnTo>
                <a:lnTo>
                  <a:pt x="3356" y="5760"/>
                </a:lnTo>
                <a:lnTo>
                  <a:pt x="3430" y="5686"/>
                </a:lnTo>
                <a:lnTo>
                  <a:pt x="3486" y="5592"/>
                </a:lnTo>
                <a:lnTo>
                  <a:pt x="3505" y="5481"/>
                </a:lnTo>
                <a:lnTo>
                  <a:pt x="3524" y="5350"/>
                </a:lnTo>
                <a:lnTo>
                  <a:pt x="3505" y="5238"/>
                </a:lnTo>
                <a:lnTo>
                  <a:pt x="3468" y="5126"/>
                </a:lnTo>
                <a:lnTo>
                  <a:pt x="3412" y="5015"/>
                </a:lnTo>
                <a:lnTo>
                  <a:pt x="3356" y="4903"/>
                </a:lnTo>
                <a:lnTo>
                  <a:pt x="3188" y="4660"/>
                </a:lnTo>
                <a:lnTo>
                  <a:pt x="3132" y="4511"/>
                </a:lnTo>
                <a:lnTo>
                  <a:pt x="3058" y="4344"/>
                </a:lnTo>
                <a:lnTo>
                  <a:pt x="3039" y="4306"/>
                </a:lnTo>
                <a:lnTo>
                  <a:pt x="3020" y="4288"/>
                </a:lnTo>
                <a:lnTo>
                  <a:pt x="2964" y="4269"/>
                </a:lnTo>
                <a:close/>
                <a:moveTo>
                  <a:pt x="4828" y="4269"/>
                </a:moveTo>
                <a:lnTo>
                  <a:pt x="4772" y="4288"/>
                </a:lnTo>
                <a:lnTo>
                  <a:pt x="4754" y="4306"/>
                </a:lnTo>
                <a:lnTo>
                  <a:pt x="4735" y="4344"/>
                </a:lnTo>
                <a:lnTo>
                  <a:pt x="4661" y="4511"/>
                </a:lnTo>
                <a:lnTo>
                  <a:pt x="4605" y="4660"/>
                </a:lnTo>
                <a:lnTo>
                  <a:pt x="4437" y="4903"/>
                </a:lnTo>
                <a:lnTo>
                  <a:pt x="4381" y="5015"/>
                </a:lnTo>
                <a:lnTo>
                  <a:pt x="4325" y="5126"/>
                </a:lnTo>
                <a:lnTo>
                  <a:pt x="4288" y="5238"/>
                </a:lnTo>
                <a:lnTo>
                  <a:pt x="4269" y="5350"/>
                </a:lnTo>
                <a:lnTo>
                  <a:pt x="4269" y="5481"/>
                </a:lnTo>
                <a:lnTo>
                  <a:pt x="4306" y="5592"/>
                </a:lnTo>
                <a:lnTo>
                  <a:pt x="4362" y="5686"/>
                </a:lnTo>
                <a:lnTo>
                  <a:pt x="4437" y="5760"/>
                </a:lnTo>
                <a:lnTo>
                  <a:pt x="4511" y="5835"/>
                </a:lnTo>
                <a:lnTo>
                  <a:pt x="4605" y="5891"/>
                </a:lnTo>
                <a:lnTo>
                  <a:pt x="4716" y="5928"/>
                </a:lnTo>
                <a:lnTo>
                  <a:pt x="4828" y="5947"/>
                </a:lnTo>
                <a:lnTo>
                  <a:pt x="4940" y="5928"/>
                </a:lnTo>
                <a:lnTo>
                  <a:pt x="5033" y="5891"/>
                </a:lnTo>
                <a:lnTo>
                  <a:pt x="5127" y="5835"/>
                </a:lnTo>
                <a:lnTo>
                  <a:pt x="5220" y="5760"/>
                </a:lnTo>
                <a:lnTo>
                  <a:pt x="5294" y="5686"/>
                </a:lnTo>
                <a:lnTo>
                  <a:pt x="5332" y="5592"/>
                </a:lnTo>
                <a:lnTo>
                  <a:pt x="5369" y="5481"/>
                </a:lnTo>
                <a:lnTo>
                  <a:pt x="5388" y="5350"/>
                </a:lnTo>
                <a:lnTo>
                  <a:pt x="5369" y="5238"/>
                </a:lnTo>
                <a:lnTo>
                  <a:pt x="5332" y="5126"/>
                </a:lnTo>
                <a:lnTo>
                  <a:pt x="5276" y="5015"/>
                </a:lnTo>
                <a:lnTo>
                  <a:pt x="5201" y="4903"/>
                </a:lnTo>
                <a:lnTo>
                  <a:pt x="5052" y="4660"/>
                </a:lnTo>
                <a:lnTo>
                  <a:pt x="4977" y="4511"/>
                </a:lnTo>
                <a:lnTo>
                  <a:pt x="4922" y="4344"/>
                </a:lnTo>
                <a:lnTo>
                  <a:pt x="4903" y="4306"/>
                </a:lnTo>
                <a:lnTo>
                  <a:pt x="4884" y="4288"/>
                </a:lnTo>
                <a:lnTo>
                  <a:pt x="4828" y="4269"/>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8"/>
          <p:cNvSpPr/>
          <p:nvPr/>
        </p:nvSpPr>
        <p:spPr>
          <a:xfrm>
            <a:off x="2919213" y="4431016"/>
            <a:ext cx="127044" cy="127429"/>
          </a:xfrm>
          <a:custGeom>
            <a:avLst/>
            <a:gdLst/>
            <a:ahLst/>
            <a:cxnLst/>
            <a:rect l="l" t="t" r="r" b="b"/>
            <a:pathLst>
              <a:path w="5929" h="5947" extrusionOk="0">
                <a:moveTo>
                  <a:pt x="1902" y="0"/>
                </a:moveTo>
                <a:lnTo>
                  <a:pt x="1771" y="19"/>
                </a:lnTo>
                <a:lnTo>
                  <a:pt x="1660" y="56"/>
                </a:lnTo>
                <a:lnTo>
                  <a:pt x="1529" y="94"/>
                </a:lnTo>
                <a:lnTo>
                  <a:pt x="1417" y="150"/>
                </a:lnTo>
                <a:lnTo>
                  <a:pt x="1305" y="224"/>
                </a:lnTo>
                <a:lnTo>
                  <a:pt x="1212" y="299"/>
                </a:lnTo>
                <a:lnTo>
                  <a:pt x="1119" y="373"/>
                </a:lnTo>
                <a:lnTo>
                  <a:pt x="1044" y="466"/>
                </a:lnTo>
                <a:lnTo>
                  <a:pt x="970" y="560"/>
                </a:lnTo>
                <a:lnTo>
                  <a:pt x="895" y="671"/>
                </a:lnTo>
                <a:lnTo>
                  <a:pt x="839" y="783"/>
                </a:lnTo>
                <a:lnTo>
                  <a:pt x="802" y="914"/>
                </a:lnTo>
                <a:lnTo>
                  <a:pt x="765" y="1026"/>
                </a:lnTo>
                <a:lnTo>
                  <a:pt x="746" y="1156"/>
                </a:lnTo>
                <a:lnTo>
                  <a:pt x="746" y="1287"/>
                </a:lnTo>
                <a:lnTo>
                  <a:pt x="746" y="1417"/>
                </a:lnTo>
                <a:lnTo>
                  <a:pt x="765" y="1548"/>
                </a:lnTo>
                <a:lnTo>
                  <a:pt x="597" y="1603"/>
                </a:lnTo>
                <a:lnTo>
                  <a:pt x="448" y="1697"/>
                </a:lnTo>
                <a:lnTo>
                  <a:pt x="317" y="1809"/>
                </a:lnTo>
                <a:lnTo>
                  <a:pt x="206" y="1939"/>
                </a:lnTo>
                <a:lnTo>
                  <a:pt x="112" y="2088"/>
                </a:lnTo>
                <a:lnTo>
                  <a:pt x="57" y="2256"/>
                </a:lnTo>
                <a:lnTo>
                  <a:pt x="1" y="2442"/>
                </a:lnTo>
                <a:lnTo>
                  <a:pt x="1" y="2629"/>
                </a:lnTo>
                <a:lnTo>
                  <a:pt x="1" y="2741"/>
                </a:lnTo>
                <a:lnTo>
                  <a:pt x="19" y="2834"/>
                </a:lnTo>
                <a:lnTo>
                  <a:pt x="94" y="3039"/>
                </a:lnTo>
                <a:lnTo>
                  <a:pt x="206" y="3225"/>
                </a:lnTo>
                <a:lnTo>
                  <a:pt x="336" y="3393"/>
                </a:lnTo>
                <a:lnTo>
                  <a:pt x="504" y="3523"/>
                </a:lnTo>
                <a:lnTo>
                  <a:pt x="690" y="3617"/>
                </a:lnTo>
                <a:lnTo>
                  <a:pt x="895" y="3691"/>
                </a:lnTo>
                <a:lnTo>
                  <a:pt x="1119" y="3710"/>
                </a:lnTo>
                <a:lnTo>
                  <a:pt x="4810" y="3710"/>
                </a:lnTo>
                <a:lnTo>
                  <a:pt x="5033" y="3691"/>
                </a:lnTo>
                <a:lnTo>
                  <a:pt x="5238" y="3617"/>
                </a:lnTo>
                <a:lnTo>
                  <a:pt x="5425" y="3523"/>
                </a:lnTo>
                <a:lnTo>
                  <a:pt x="5593" y="3393"/>
                </a:lnTo>
                <a:lnTo>
                  <a:pt x="5723" y="3244"/>
                </a:lnTo>
                <a:lnTo>
                  <a:pt x="5835" y="3057"/>
                </a:lnTo>
                <a:lnTo>
                  <a:pt x="5909" y="2852"/>
                </a:lnTo>
                <a:lnTo>
                  <a:pt x="5928" y="2741"/>
                </a:lnTo>
                <a:lnTo>
                  <a:pt x="5928" y="2629"/>
                </a:lnTo>
                <a:lnTo>
                  <a:pt x="5928" y="2517"/>
                </a:lnTo>
                <a:lnTo>
                  <a:pt x="5928" y="2405"/>
                </a:lnTo>
                <a:lnTo>
                  <a:pt x="5891" y="2293"/>
                </a:lnTo>
                <a:lnTo>
                  <a:pt x="5854" y="2181"/>
                </a:lnTo>
                <a:lnTo>
                  <a:pt x="5760" y="1995"/>
                </a:lnTo>
                <a:lnTo>
                  <a:pt x="5630" y="1809"/>
                </a:lnTo>
                <a:lnTo>
                  <a:pt x="5462" y="1678"/>
                </a:lnTo>
                <a:lnTo>
                  <a:pt x="5257" y="1566"/>
                </a:lnTo>
                <a:lnTo>
                  <a:pt x="5164" y="1529"/>
                </a:lnTo>
                <a:lnTo>
                  <a:pt x="5052" y="1510"/>
                </a:lnTo>
                <a:lnTo>
                  <a:pt x="4940" y="1492"/>
                </a:lnTo>
                <a:lnTo>
                  <a:pt x="4828" y="1473"/>
                </a:lnTo>
                <a:lnTo>
                  <a:pt x="4810" y="1473"/>
                </a:lnTo>
                <a:lnTo>
                  <a:pt x="4828" y="1287"/>
                </a:lnTo>
                <a:lnTo>
                  <a:pt x="4810" y="1100"/>
                </a:lnTo>
                <a:lnTo>
                  <a:pt x="4754" y="932"/>
                </a:lnTo>
                <a:lnTo>
                  <a:pt x="4661" y="765"/>
                </a:lnTo>
                <a:lnTo>
                  <a:pt x="4549" y="634"/>
                </a:lnTo>
                <a:lnTo>
                  <a:pt x="4418" y="522"/>
                </a:lnTo>
                <a:lnTo>
                  <a:pt x="4250" y="429"/>
                </a:lnTo>
                <a:lnTo>
                  <a:pt x="4083" y="392"/>
                </a:lnTo>
                <a:lnTo>
                  <a:pt x="3896" y="373"/>
                </a:lnTo>
                <a:lnTo>
                  <a:pt x="3784" y="373"/>
                </a:lnTo>
                <a:lnTo>
                  <a:pt x="3691" y="392"/>
                </a:lnTo>
                <a:lnTo>
                  <a:pt x="3598" y="411"/>
                </a:lnTo>
                <a:lnTo>
                  <a:pt x="3505" y="448"/>
                </a:lnTo>
                <a:lnTo>
                  <a:pt x="3337" y="560"/>
                </a:lnTo>
                <a:lnTo>
                  <a:pt x="3188" y="690"/>
                </a:lnTo>
                <a:lnTo>
                  <a:pt x="3095" y="541"/>
                </a:lnTo>
                <a:lnTo>
                  <a:pt x="2983" y="411"/>
                </a:lnTo>
                <a:lnTo>
                  <a:pt x="2852" y="299"/>
                </a:lnTo>
                <a:lnTo>
                  <a:pt x="2722" y="187"/>
                </a:lnTo>
                <a:lnTo>
                  <a:pt x="2573" y="112"/>
                </a:lnTo>
                <a:lnTo>
                  <a:pt x="2405" y="38"/>
                </a:lnTo>
                <a:lnTo>
                  <a:pt x="2219" y="0"/>
                </a:lnTo>
                <a:close/>
                <a:moveTo>
                  <a:pt x="877" y="4269"/>
                </a:moveTo>
                <a:lnTo>
                  <a:pt x="821" y="4306"/>
                </a:lnTo>
                <a:lnTo>
                  <a:pt x="765" y="4362"/>
                </a:lnTo>
                <a:lnTo>
                  <a:pt x="19" y="5667"/>
                </a:lnTo>
                <a:lnTo>
                  <a:pt x="1" y="5723"/>
                </a:lnTo>
                <a:lnTo>
                  <a:pt x="1" y="5797"/>
                </a:lnTo>
                <a:lnTo>
                  <a:pt x="38" y="5872"/>
                </a:lnTo>
                <a:lnTo>
                  <a:pt x="94" y="5909"/>
                </a:lnTo>
                <a:lnTo>
                  <a:pt x="131" y="5928"/>
                </a:lnTo>
                <a:lnTo>
                  <a:pt x="187" y="5947"/>
                </a:lnTo>
                <a:lnTo>
                  <a:pt x="224" y="5928"/>
                </a:lnTo>
                <a:lnTo>
                  <a:pt x="280" y="5909"/>
                </a:lnTo>
                <a:lnTo>
                  <a:pt x="317" y="5891"/>
                </a:lnTo>
                <a:lnTo>
                  <a:pt x="336" y="5853"/>
                </a:lnTo>
                <a:lnTo>
                  <a:pt x="1082" y="4549"/>
                </a:lnTo>
                <a:lnTo>
                  <a:pt x="1119" y="4474"/>
                </a:lnTo>
                <a:lnTo>
                  <a:pt x="1100" y="4399"/>
                </a:lnTo>
                <a:lnTo>
                  <a:pt x="1082" y="4344"/>
                </a:lnTo>
                <a:lnTo>
                  <a:pt x="1026" y="4288"/>
                </a:lnTo>
                <a:lnTo>
                  <a:pt x="951" y="4269"/>
                </a:lnTo>
                <a:close/>
                <a:moveTo>
                  <a:pt x="1995" y="4269"/>
                </a:moveTo>
                <a:lnTo>
                  <a:pt x="1920" y="4306"/>
                </a:lnTo>
                <a:lnTo>
                  <a:pt x="1883" y="4362"/>
                </a:lnTo>
                <a:lnTo>
                  <a:pt x="1138" y="5667"/>
                </a:lnTo>
                <a:lnTo>
                  <a:pt x="1119" y="5723"/>
                </a:lnTo>
                <a:lnTo>
                  <a:pt x="1119" y="5797"/>
                </a:lnTo>
                <a:lnTo>
                  <a:pt x="1156" y="5872"/>
                </a:lnTo>
                <a:lnTo>
                  <a:pt x="1212" y="5909"/>
                </a:lnTo>
                <a:lnTo>
                  <a:pt x="1249" y="5928"/>
                </a:lnTo>
                <a:lnTo>
                  <a:pt x="1305" y="5947"/>
                </a:lnTo>
                <a:lnTo>
                  <a:pt x="1343" y="5928"/>
                </a:lnTo>
                <a:lnTo>
                  <a:pt x="1380" y="5909"/>
                </a:lnTo>
                <a:lnTo>
                  <a:pt x="1436" y="5891"/>
                </a:lnTo>
                <a:lnTo>
                  <a:pt x="1455" y="5853"/>
                </a:lnTo>
                <a:lnTo>
                  <a:pt x="2200" y="4549"/>
                </a:lnTo>
                <a:lnTo>
                  <a:pt x="2219" y="4474"/>
                </a:lnTo>
                <a:lnTo>
                  <a:pt x="2219" y="4399"/>
                </a:lnTo>
                <a:lnTo>
                  <a:pt x="2181" y="4344"/>
                </a:lnTo>
                <a:lnTo>
                  <a:pt x="2126" y="4288"/>
                </a:lnTo>
                <a:lnTo>
                  <a:pt x="2070" y="4269"/>
                </a:lnTo>
                <a:close/>
                <a:moveTo>
                  <a:pt x="3095" y="4269"/>
                </a:moveTo>
                <a:lnTo>
                  <a:pt x="3039" y="4306"/>
                </a:lnTo>
                <a:lnTo>
                  <a:pt x="2983" y="4362"/>
                </a:lnTo>
                <a:lnTo>
                  <a:pt x="2256" y="5667"/>
                </a:lnTo>
                <a:lnTo>
                  <a:pt x="2219" y="5723"/>
                </a:lnTo>
                <a:lnTo>
                  <a:pt x="2237" y="5797"/>
                </a:lnTo>
                <a:lnTo>
                  <a:pt x="2256" y="5872"/>
                </a:lnTo>
                <a:lnTo>
                  <a:pt x="2312" y="5909"/>
                </a:lnTo>
                <a:lnTo>
                  <a:pt x="2368" y="5928"/>
                </a:lnTo>
                <a:lnTo>
                  <a:pt x="2405" y="5947"/>
                </a:lnTo>
                <a:lnTo>
                  <a:pt x="2461" y="5928"/>
                </a:lnTo>
                <a:lnTo>
                  <a:pt x="2498" y="5909"/>
                </a:lnTo>
                <a:lnTo>
                  <a:pt x="2536" y="5891"/>
                </a:lnTo>
                <a:lnTo>
                  <a:pt x="2573" y="5853"/>
                </a:lnTo>
                <a:lnTo>
                  <a:pt x="3318" y="4549"/>
                </a:lnTo>
                <a:lnTo>
                  <a:pt x="3337" y="4474"/>
                </a:lnTo>
                <a:lnTo>
                  <a:pt x="3337" y="4399"/>
                </a:lnTo>
                <a:lnTo>
                  <a:pt x="3300" y="4344"/>
                </a:lnTo>
                <a:lnTo>
                  <a:pt x="3244" y="4288"/>
                </a:lnTo>
                <a:lnTo>
                  <a:pt x="3169" y="4269"/>
                </a:lnTo>
                <a:close/>
                <a:moveTo>
                  <a:pt x="4213" y="4269"/>
                </a:moveTo>
                <a:lnTo>
                  <a:pt x="4157" y="4306"/>
                </a:lnTo>
                <a:lnTo>
                  <a:pt x="4101" y="4362"/>
                </a:lnTo>
                <a:lnTo>
                  <a:pt x="3356" y="5667"/>
                </a:lnTo>
                <a:lnTo>
                  <a:pt x="3337" y="5723"/>
                </a:lnTo>
                <a:lnTo>
                  <a:pt x="3337" y="5797"/>
                </a:lnTo>
                <a:lnTo>
                  <a:pt x="3374" y="5872"/>
                </a:lnTo>
                <a:lnTo>
                  <a:pt x="3430" y="5909"/>
                </a:lnTo>
                <a:lnTo>
                  <a:pt x="3486" y="5928"/>
                </a:lnTo>
                <a:lnTo>
                  <a:pt x="3524" y="5947"/>
                </a:lnTo>
                <a:lnTo>
                  <a:pt x="3579" y="5928"/>
                </a:lnTo>
                <a:lnTo>
                  <a:pt x="3617" y="5909"/>
                </a:lnTo>
                <a:lnTo>
                  <a:pt x="3654" y="5891"/>
                </a:lnTo>
                <a:lnTo>
                  <a:pt x="3691" y="5853"/>
                </a:lnTo>
                <a:lnTo>
                  <a:pt x="4437" y="4549"/>
                </a:lnTo>
                <a:lnTo>
                  <a:pt x="4456" y="4474"/>
                </a:lnTo>
                <a:lnTo>
                  <a:pt x="4437" y="4399"/>
                </a:lnTo>
                <a:lnTo>
                  <a:pt x="4418" y="4344"/>
                </a:lnTo>
                <a:lnTo>
                  <a:pt x="4362" y="4288"/>
                </a:lnTo>
                <a:lnTo>
                  <a:pt x="4288" y="4269"/>
                </a:lnTo>
                <a:close/>
                <a:moveTo>
                  <a:pt x="5332" y="4269"/>
                </a:moveTo>
                <a:lnTo>
                  <a:pt x="5276" y="4306"/>
                </a:lnTo>
                <a:lnTo>
                  <a:pt x="5220" y="4362"/>
                </a:lnTo>
                <a:lnTo>
                  <a:pt x="4474" y="5667"/>
                </a:lnTo>
                <a:lnTo>
                  <a:pt x="4456" y="5723"/>
                </a:lnTo>
                <a:lnTo>
                  <a:pt x="4456" y="5797"/>
                </a:lnTo>
                <a:lnTo>
                  <a:pt x="4493" y="5872"/>
                </a:lnTo>
                <a:lnTo>
                  <a:pt x="4549" y="5909"/>
                </a:lnTo>
                <a:lnTo>
                  <a:pt x="4586" y="5928"/>
                </a:lnTo>
                <a:lnTo>
                  <a:pt x="4642" y="5947"/>
                </a:lnTo>
                <a:lnTo>
                  <a:pt x="4679" y="5928"/>
                </a:lnTo>
                <a:lnTo>
                  <a:pt x="4735" y="5909"/>
                </a:lnTo>
                <a:lnTo>
                  <a:pt x="4772" y="5891"/>
                </a:lnTo>
                <a:lnTo>
                  <a:pt x="4791" y="5853"/>
                </a:lnTo>
                <a:lnTo>
                  <a:pt x="5537" y="4549"/>
                </a:lnTo>
                <a:lnTo>
                  <a:pt x="5555" y="4474"/>
                </a:lnTo>
                <a:lnTo>
                  <a:pt x="5555" y="4399"/>
                </a:lnTo>
                <a:lnTo>
                  <a:pt x="5537" y="4344"/>
                </a:lnTo>
                <a:lnTo>
                  <a:pt x="5481" y="4288"/>
                </a:lnTo>
                <a:lnTo>
                  <a:pt x="5406" y="4269"/>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8"/>
          <p:cNvSpPr/>
          <p:nvPr/>
        </p:nvSpPr>
        <p:spPr>
          <a:xfrm>
            <a:off x="6783395" y="4119079"/>
            <a:ext cx="158971" cy="127429"/>
          </a:xfrm>
          <a:custGeom>
            <a:avLst/>
            <a:gdLst/>
            <a:ahLst/>
            <a:cxnLst/>
            <a:rect l="l" t="t" r="r" b="b"/>
            <a:pathLst>
              <a:path w="7419" h="5947" extrusionOk="0">
                <a:moveTo>
                  <a:pt x="2591" y="1622"/>
                </a:moveTo>
                <a:lnTo>
                  <a:pt x="2405" y="1641"/>
                </a:lnTo>
                <a:lnTo>
                  <a:pt x="2218" y="1697"/>
                </a:lnTo>
                <a:lnTo>
                  <a:pt x="2050" y="1790"/>
                </a:lnTo>
                <a:lnTo>
                  <a:pt x="1901" y="1921"/>
                </a:lnTo>
                <a:lnTo>
                  <a:pt x="1789" y="2051"/>
                </a:lnTo>
                <a:lnTo>
                  <a:pt x="1696" y="2219"/>
                </a:lnTo>
                <a:lnTo>
                  <a:pt x="1640" y="2405"/>
                </a:lnTo>
                <a:lnTo>
                  <a:pt x="1622" y="2610"/>
                </a:lnTo>
                <a:lnTo>
                  <a:pt x="1640" y="2778"/>
                </a:lnTo>
                <a:lnTo>
                  <a:pt x="1678" y="2946"/>
                </a:lnTo>
                <a:lnTo>
                  <a:pt x="1752" y="3095"/>
                </a:lnTo>
                <a:lnTo>
                  <a:pt x="1845" y="3225"/>
                </a:lnTo>
                <a:lnTo>
                  <a:pt x="1957" y="3337"/>
                </a:lnTo>
                <a:lnTo>
                  <a:pt x="2088" y="3430"/>
                </a:lnTo>
                <a:lnTo>
                  <a:pt x="2255" y="3505"/>
                </a:lnTo>
                <a:lnTo>
                  <a:pt x="2405" y="3561"/>
                </a:lnTo>
                <a:lnTo>
                  <a:pt x="2554" y="3486"/>
                </a:lnTo>
                <a:lnTo>
                  <a:pt x="2703" y="3430"/>
                </a:lnTo>
                <a:lnTo>
                  <a:pt x="2740" y="3225"/>
                </a:lnTo>
                <a:lnTo>
                  <a:pt x="2796" y="3058"/>
                </a:lnTo>
                <a:lnTo>
                  <a:pt x="2871" y="2871"/>
                </a:lnTo>
                <a:lnTo>
                  <a:pt x="2964" y="2722"/>
                </a:lnTo>
                <a:lnTo>
                  <a:pt x="3076" y="2573"/>
                </a:lnTo>
                <a:lnTo>
                  <a:pt x="3187" y="2424"/>
                </a:lnTo>
                <a:lnTo>
                  <a:pt x="3337" y="2312"/>
                </a:lnTo>
                <a:lnTo>
                  <a:pt x="3486" y="2200"/>
                </a:lnTo>
                <a:lnTo>
                  <a:pt x="3411" y="2088"/>
                </a:lnTo>
                <a:lnTo>
                  <a:pt x="3337" y="1977"/>
                </a:lnTo>
                <a:lnTo>
                  <a:pt x="3243" y="1865"/>
                </a:lnTo>
                <a:lnTo>
                  <a:pt x="3131" y="1790"/>
                </a:lnTo>
                <a:lnTo>
                  <a:pt x="3001" y="1716"/>
                </a:lnTo>
                <a:lnTo>
                  <a:pt x="2871" y="1678"/>
                </a:lnTo>
                <a:lnTo>
                  <a:pt x="2740" y="1641"/>
                </a:lnTo>
                <a:lnTo>
                  <a:pt x="2591" y="1622"/>
                </a:lnTo>
                <a:close/>
                <a:moveTo>
                  <a:pt x="2591" y="1"/>
                </a:moveTo>
                <a:lnTo>
                  <a:pt x="2554" y="19"/>
                </a:lnTo>
                <a:lnTo>
                  <a:pt x="2498" y="38"/>
                </a:lnTo>
                <a:lnTo>
                  <a:pt x="2460" y="57"/>
                </a:lnTo>
                <a:lnTo>
                  <a:pt x="2442" y="94"/>
                </a:lnTo>
                <a:lnTo>
                  <a:pt x="1957" y="1063"/>
                </a:lnTo>
                <a:lnTo>
                  <a:pt x="932" y="728"/>
                </a:lnTo>
                <a:lnTo>
                  <a:pt x="895" y="709"/>
                </a:lnTo>
                <a:lnTo>
                  <a:pt x="839" y="728"/>
                </a:lnTo>
                <a:lnTo>
                  <a:pt x="802" y="746"/>
                </a:lnTo>
                <a:lnTo>
                  <a:pt x="764" y="765"/>
                </a:lnTo>
                <a:lnTo>
                  <a:pt x="727" y="802"/>
                </a:lnTo>
                <a:lnTo>
                  <a:pt x="708" y="839"/>
                </a:lnTo>
                <a:lnTo>
                  <a:pt x="708" y="895"/>
                </a:lnTo>
                <a:lnTo>
                  <a:pt x="708" y="951"/>
                </a:lnTo>
                <a:lnTo>
                  <a:pt x="1062" y="1958"/>
                </a:lnTo>
                <a:lnTo>
                  <a:pt x="93" y="2443"/>
                </a:lnTo>
                <a:lnTo>
                  <a:pt x="56" y="2480"/>
                </a:lnTo>
                <a:lnTo>
                  <a:pt x="19" y="2517"/>
                </a:lnTo>
                <a:lnTo>
                  <a:pt x="0" y="2554"/>
                </a:lnTo>
                <a:lnTo>
                  <a:pt x="0" y="2610"/>
                </a:lnTo>
                <a:lnTo>
                  <a:pt x="0" y="2648"/>
                </a:lnTo>
                <a:lnTo>
                  <a:pt x="19" y="2685"/>
                </a:lnTo>
                <a:lnTo>
                  <a:pt x="56" y="2722"/>
                </a:lnTo>
                <a:lnTo>
                  <a:pt x="93" y="2759"/>
                </a:lnTo>
                <a:lnTo>
                  <a:pt x="1062" y="3244"/>
                </a:lnTo>
                <a:lnTo>
                  <a:pt x="708" y="4251"/>
                </a:lnTo>
                <a:lnTo>
                  <a:pt x="708" y="4306"/>
                </a:lnTo>
                <a:lnTo>
                  <a:pt x="708" y="4362"/>
                </a:lnTo>
                <a:lnTo>
                  <a:pt x="727" y="4400"/>
                </a:lnTo>
                <a:lnTo>
                  <a:pt x="764" y="4437"/>
                </a:lnTo>
                <a:lnTo>
                  <a:pt x="802" y="4474"/>
                </a:lnTo>
                <a:lnTo>
                  <a:pt x="839" y="4493"/>
                </a:lnTo>
                <a:lnTo>
                  <a:pt x="895" y="4493"/>
                </a:lnTo>
                <a:lnTo>
                  <a:pt x="932" y="4474"/>
                </a:lnTo>
                <a:lnTo>
                  <a:pt x="1827" y="4195"/>
                </a:lnTo>
                <a:lnTo>
                  <a:pt x="1939" y="3990"/>
                </a:lnTo>
                <a:lnTo>
                  <a:pt x="2088" y="3803"/>
                </a:lnTo>
                <a:lnTo>
                  <a:pt x="1976" y="3747"/>
                </a:lnTo>
                <a:lnTo>
                  <a:pt x="1883" y="3691"/>
                </a:lnTo>
                <a:lnTo>
                  <a:pt x="1771" y="3617"/>
                </a:lnTo>
                <a:lnTo>
                  <a:pt x="1678" y="3524"/>
                </a:lnTo>
                <a:lnTo>
                  <a:pt x="1584" y="3430"/>
                </a:lnTo>
                <a:lnTo>
                  <a:pt x="1510" y="3319"/>
                </a:lnTo>
                <a:lnTo>
                  <a:pt x="1454" y="3207"/>
                </a:lnTo>
                <a:lnTo>
                  <a:pt x="1398" y="3095"/>
                </a:lnTo>
                <a:lnTo>
                  <a:pt x="1342" y="2964"/>
                </a:lnTo>
                <a:lnTo>
                  <a:pt x="1323" y="2853"/>
                </a:lnTo>
                <a:lnTo>
                  <a:pt x="1305" y="2722"/>
                </a:lnTo>
                <a:lnTo>
                  <a:pt x="1305" y="2610"/>
                </a:lnTo>
                <a:lnTo>
                  <a:pt x="1305" y="2480"/>
                </a:lnTo>
                <a:lnTo>
                  <a:pt x="1323" y="2349"/>
                </a:lnTo>
                <a:lnTo>
                  <a:pt x="1342" y="2237"/>
                </a:lnTo>
                <a:lnTo>
                  <a:pt x="1398" y="2107"/>
                </a:lnTo>
                <a:lnTo>
                  <a:pt x="1454" y="1995"/>
                </a:lnTo>
                <a:lnTo>
                  <a:pt x="1510" y="1883"/>
                </a:lnTo>
                <a:lnTo>
                  <a:pt x="1584" y="1790"/>
                </a:lnTo>
                <a:lnTo>
                  <a:pt x="1678" y="1678"/>
                </a:lnTo>
                <a:lnTo>
                  <a:pt x="1771" y="1604"/>
                </a:lnTo>
                <a:lnTo>
                  <a:pt x="1883" y="1511"/>
                </a:lnTo>
                <a:lnTo>
                  <a:pt x="1994" y="1455"/>
                </a:lnTo>
                <a:lnTo>
                  <a:pt x="2106" y="1399"/>
                </a:lnTo>
                <a:lnTo>
                  <a:pt x="2218" y="1361"/>
                </a:lnTo>
                <a:lnTo>
                  <a:pt x="2349" y="1324"/>
                </a:lnTo>
                <a:lnTo>
                  <a:pt x="2479" y="1305"/>
                </a:lnTo>
                <a:lnTo>
                  <a:pt x="2721" y="1305"/>
                </a:lnTo>
                <a:lnTo>
                  <a:pt x="2852" y="1324"/>
                </a:lnTo>
                <a:lnTo>
                  <a:pt x="2964" y="1361"/>
                </a:lnTo>
                <a:lnTo>
                  <a:pt x="3076" y="1399"/>
                </a:lnTo>
                <a:lnTo>
                  <a:pt x="3206" y="1455"/>
                </a:lnTo>
                <a:lnTo>
                  <a:pt x="3318" y="1511"/>
                </a:lnTo>
                <a:lnTo>
                  <a:pt x="3411" y="1604"/>
                </a:lnTo>
                <a:lnTo>
                  <a:pt x="3523" y="1678"/>
                </a:lnTo>
                <a:lnTo>
                  <a:pt x="3597" y="1771"/>
                </a:lnTo>
                <a:lnTo>
                  <a:pt x="3653" y="1865"/>
                </a:lnTo>
                <a:lnTo>
                  <a:pt x="3765" y="2070"/>
                </a:lnTo>
                <a:lnTo>
                  <a:pt x="3952" y="2014"/>
                </a:lnTo>
                <a:lnTo>
                  <a:pt x="4138" y="1977"/>
                </a:lnTo>
                <a:lnTo>
                  <a:pt x="4474" y="951"/>
                </a:lnTo>
                <a:lnTo>
                  <a:pt x="4492" y="895"/>
                </a:lnTo>
                <a:lnTo>
                  <a:pt x="4474" y="839"/>
                </a:lnTo>
                <a:lnTo>
                  <a:pt x="4455" y="802"/>
                </a:lnTo>
                <a:lnTo>
                  <a:pt x="4436" y="765"/>
                </a:lnTo>
                <a:lnTo>
                  <a:pt x="4399" y="746"/>
                </a:lnTo>
                <a:lnTo>
                  <a:pt x="4343" y="728"/>
                </a:lnTo>
                <a:lnTo>
                  <a:pt x="4306" y="709"/>
                </a:lnTo>
                <a:lnTo>
                  <a:pt x="4250" y="728"/>
                </a:lnTo>
                <a:lnTo>
                  <a:pt x="3225" y="1063"/>
                </a:lnTo>
                <a:lnTo>
                  <a:pt x="2759" y="94"/>
                </a:lnTo>
                <a:lnTo>
                  <a:pt x="2721" y="57"/>
                </a:lnTo>
                <a:lnTo>
                  <a:pt x="2684" y="38"/>
                </a:lnTo>
                <a:lnTo>
                  <a:pt x="2647" y="19"/>
                </a:lnTo>
                <a:lnTo>
                  <a:pt x="2591" y="1"/>
                </a:lnTo>
                <a:close/>
                <a:moveTo>
                  <a:pt x="4231" y="2331"/>
                </a:moveTo>
                <a:lnTo>
                  <a:pt x="4101" y="2349"/>
                </a:lnTo>
                <a:lnTo>
                  <a:pt x="3970" y="2387"/>
                </a:lnTo>
                <a:lnTo>
                  <a:pt x="3858" y="2443"/>
                </a:lnTo>
                <a:lnTo>
                  <a:pt x="3747" y="2480"/>
                </a:lnTo>
                <a:lnTo>
                  <a:pt x="3635" y="2554"/>
                </a:lnTo>
                <a:lnTo>
                  <a:pt x="3542" y="2629"/>
                </a:lnTo>
                <a:lnTo>
                  <a:pt x="3448" y="2703"/>
                </a:lnTo>
                <a:lnTo>
                  <a:pt x="3355" y="2797"/>
                </a:lnTo>
                <a:lnTo>
                  <a:pt x="3281" y="2909"/>
                </a:lnTo>
                <a:lnTo>
                  <a:pt x="3225" y="3020"/>
                </a:lnTo>
                <a:lnTo>
                  <a:pt x="3169" y="3132"/>
                </a:lnTo>
                <a:lnTo>
                  <a:pt x="3113" y="3244"/>
                </a:lnTo>
                <a:lnTo>
                  <a:pt x="3094" y="3375"/>
                </a:lnTo>
                <a:lnTo>
                  <a:pt x="3057" y="3505"/>
                </a:lnTo>
                <a:lnTo>
                  <a:pt x="3057" y="3635"/>
                </a:lnTo>
                <a:lnTo>
                  <a:pt x="3076" y="3729"/>
                </a:lnTo>
                <a:lnTo>
                  <a:pt x="2852" y="3766"/>
                </a:lnTo>
                <a:lnTo>
                  <a:pt x="2666" y="3841"/>
                </a:lnTo>
                <a:lnTo>
                  <a:pt x="2479" y="3952"/>
                </a:lnTo>
                <a:lnTo>
                  <a:pt x="2330" y="4083"/>
                </a:lnTo>
                <a:lnTo>
                  <a:pt x="2200" y="4251"/>
                </a:lnTo>
                <a:lnTo>
                  <a:pt x="2106" y="4437"/>
                </a:lnTo>
                <a:lnTo>
                  <a:pt x="2050" y="4642"/>
                </a:lnTo>
                <a:lnTo>
                  <a:pt x="2032" y="4866"/>
                </a:lnTo>
                <a:lnTo>
                  <a:pt x="2050" y="4978"/>
                </a:lnTo>
                <a:lnTo>
                  <a:pt x="2069" y="5089"/>
                </a:lnTo>
                <a:lnTo>
                  <a:pt x="2144" y="5294"/>
                </a:lnTo>
                <a:lnTo>
                  <a:pt x="2237" y="5481"/>
                </a:lnTo>
                <a:lnTo>
                  <a:pt x="2386" y="5630"/>
                </a:lnTo>
                <a:lnTo>
                  <a:pt x="2554" y="5760"/>
                </a:lnTo>
                <a:lnTo>
                  <a:pt x="2740" y="5872"/>
                </a:lnTo>
                <a:lnTo>
                  <a:pt x="2945" y="5928"/>
                </a:lnTo>
                <a:lnTo>
                  <a:pt x="3169" y="5947"/>
                </a:lnTo>
                <a:lnTo>
                  <a:pt x="6300" y="5947"/>
                </a:lnTo>
                <a:lnTo>
                  <a:pt x="6524" y="5928"/>
                </a:lnTo>
                <a:lnTo>
                  <a:pt x="6729" y="5872"/>
                </a:lnTo>
                <a:lnTo>
                  <a:pt x="6915" y="5760"/>
                </a:lnTo>
                <a:lnTo>
                  <a:pt x="7083" y="5630"/>
                </a:lnTo>
                <a:lnTo>
                  <a:pt x="7214" y="5481"/>
                </a:lnTo>
                <a:lnTo>
                  <a:pt x="7325" y="5294"/>
                </a:lnTo>
                <a:lnTo>
                  <a:pt x="7400" y="5089"/>
                </a:lnTo>
                <a:lnTo>
                  <a:pt x="7419" y="4978"/>
                </a:lnTo>
                <a:lnTo>
                  <a:pt x="7419" y="4866"/>
                </a:lnTo>
                <a:lnTo>
                  <a:pt x="7419" y="4679"/>
                </a:lnTo>
                <a:lnTo>
                  <a:pt x="7381" y="4512"/>
                </a:lnTo>
                <a:lnTo>
                  <a:pt x="7307" y="4344"/>
                </a:lnTo>
                <a:lnTo>
                  <a:pt x="7214" y="4195"/>
                </a:lnTo>
                <a:lnTo>
                  <a:pt x="7102" y="4064"/>
                </a:lnTo>
                <a:lnTo>
                  <a:pt x="6971" y="3952"/>
                </a:lnTo>
                <a:lnTo>
                  <a:pt x="6822" y="3859"/>
                </a:lnTo>
                <a:lnTo>
                  <a:pt x="6673" y="3785"/>
                </a:lnTo>
                <a:lnTo>
                  <a:pt x="6673" y="3729"/>
                </a:lnTo>
                <a:lnTo>
                  <a:pt x="6673" y="3580"/>
                </a:lnTo>
                <a:lnTo>
                  <a:pt x="6617" y="3430"/>
                </a:lnTo>
                <a:lnTo>
                  <a:pt x="6561" y="3300"/>
                </a:lnTo>
                <a:lnTo>
                  <a:pt x="6468" y="3207"/>
                </a:lnTo>
                <a:lnTo>
                  <a:pt x="6356" y="3114"/>
                </a:lnTo>
                <a:lnTo>
                  <a:pt x="6226" y="3039"/>
                </a:lnTo>
                <a:lnTo>
                  <a:pt x="6077" y="3002"/>
                </a:lnTo>
                <a:lnTo>
                  <a:pt x="5927" y="2983"/>
                </a:lnTo>
                <a:lnTo>
                  <a:pt x="5834" y="2983"/>
                </a:lnTo>
                <a:lnTo>
                  <a:pt x="5722" y="3020"/>
                </a:lnTo>
                <a:lnTo>
                  <a:pt x="5629" y="3058"/>
                </a:lnTo>
                <a:lnTo>
                  <a:pt x="5536" y="3095"/>
                </a:lnTo>
                <a:lnTo>
                  <a:pt x="5461" y="2927"/>
                </a:lnTo>
                <a:lnTo>
                  <a:pt x="5350" y="2797"/>
                </a:lnTo>
                <a:lnTo>
                  <a:pt x="5219" y="2666"/>
                </a:lnTo>
                <a:lnTo>
                  <a:pt x="5070" y="2554"/>
                </a:lnTo>
                <a:lnTo>
                  <a:pt x="4902" y="2461"/>
                </a:lnTo>
                <a:lnTo>
                  <a:pt x="4735" y="2387"/>
                </a:lnTo>
                <a:lnTo>
                  <a:pt x="4548" y="2349"/>
                </a:lnTo>
                <a:lnTo>
                  <a:pt x="4362" y="233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8"/>
          <p:cNvSpPr/>
          <p:nvPr/>
        </p:nvSpPr>
        <p:spPr>
          <a:xfrm>
            <a:off x="6457082" y="4119079"/>
            <a:ext cx="158971" cy="111466"/>
          </a:xfrm>
          <a:custGeom>
            <a:avLst/>
            <a:gdLst/>
            <a:ahLst/>
            <a:cxnLst/>
            <a:rect l="l" t="t" r="r" b="b"/>
            <a:pathLst>
              <a:path w="7419" h="5202" extrusionOk="0">
                <a:moveTo>
                  <a:pt x="5946" y="746"/>
                </a:moveTo>
                <a:lnTo>
                  <a:pt x="6095" y="765"/>
                </a:lnTo>
                <a:lnTo>
                  <a:pt x="6245" y="802"/>
                </a:lnTo>
                <a:lnTo>
                  <a:pt x="6375" y="877"/>
                </a:lnTo>
                <a:lnTo>
                  <a:pt x="6487" y="970"/>
                </a:lnTo>
                <a:lnTo>
                  <a:pt x="6561" y="1100"/>
                </a:lnTo>
                <a:lnTo>
                  <a:pt x="6636" y="1231"/>
                </a:lnTo>
                <a:lnTo>
                  <a:pt x="6673" y="1361"/>
                </a:lnTo>
                <a:lnTo>
                  <a:pt x="6692" y="1529"/>
                </a:lnTo>
                <a:lnTo>
                  <a:pt x="6655" y="1678"/>
                </a:lnTo>
                <a:lnTo>
                  <a:pt x="6617" y="1809"/>
                </a:lnTo>
                <a:lnTo>
                  <a:pt x="6543" y="1921"/>
                </a:lnTo>
                <a:lnTo>
                  <a:pt x="6450" y="2032"/>
                </a:lnTo>
                <a:lnTo>
                  <a:pt x="6338" y="2107"/>
                </a:lnTo>
                <a:lnTo>
                  <a:pt x="6207" y="2182"/>
                </a:lnTo>
                <a:lnTo>
                  <a:pt x="6077" y="2219"/>
                </a:lnTo>
                <a:lnTo>
                  <a:pt x="5928" y="2237"/>
                </a:lnTo>
                <a:lnTo>
                  <a:pt x="5574" y="2237"/>
                </a:lnTo>
                <a:lnTo>
                  <a:pt x="5574" y="746"/>
                </a:lnTo>
                <a:close/>
                <a:moveTo>
                  <a:pt x="1398" y="1"/>
                </a:moveTo>
                <a:lnTo>
                  <a:pt x="1342" y="19"/>
                </a:lnTo>
                <a:lnTo>
                  <a:pt x="1286" y="19"/>
                </a:lnTo>
                <a:lnTo>
                  <a:pt x="1193" y="94"/>
                </a:lnTo>
                <a:lnTo>
                  <a:pt x="1137" y="168"/>
                </a:lnTo>
                <a:lnTo>
                  <a:pt x="1119" y="224"/>
                </a:lnTo>
                <a:lnTo>
                  <a:pt x="1119" y="280"/>
                </a:lnTo>
                <a:lnTo>
                  <a:pt x="1119" y="2983"/>
                </a:lnTo>
                <a:lnTo>
                  <a:pt x="1119" y="3095"/>
                </a:lnTo>
                <a:lnTo>
                  <a:pt x="1137" y="3207"/>
                </a:lnTo>
                <a:lnTo>
                  <a:pt x="1212" y="3412"/>
                </a:lnTo>
                <a:lnTo>
                  <a:pt x="1305" y="3598"/>
                </a:lnTo>
                <a:lnTo>
                  <a:pt x="1436" y="3766"/>
                </a:lnTo>
                <a:lnTo>
                  <a:pt x="1603" y="3896"/>
                </a:lnTo>
                <a:lnTo>
                  <a:pt x="1790" y="4008"/>
                </a:lnTo>
                <a:lnTo>
                  <a:pt x="2013" y="4064"/>
                </a:lnTo>
                <a:lnTo>
                  <a:pt x="2125" y="4083"/>
                </a:lnTo>
                <a:lnTo>
                  <a:pt x="4567" y="4083"/>
                </a:lnTo>
                <a:lnTo>
                  <a:pt x="4679" y="4064"/>
                </a:lnTo>
                <a:lnTo>
                  <a:pt x="4884" y="4008"/>
                </a:lnTo>
                <a:lnTo>
                  <a:pt x="5089" y="3896"/>
                </a:lnTo>
                <a:lnTo>
                  <a:pt x="5238" y="3766"/>
                </a:lnTo>
                <a:lnTo>
                  <a:pt x="5387" y="3598"/>
                </a:lnTo>
                <a:lnTo>
                  <a:pt x="5480" y="3412"/>
                </a:lnTo>
                <a:lnTo>
                  <a:pt x="5555" y="3207"/>
                </a:lnTo>
                <a:lnTo>
                  <a:pt x="5574" y="3095"/>
                </a:lnTo>
                <a:lnTo>
                  <a:pt x="5574" y="2983"/>
                </a:lnTo>
                <a:lnTo>
                  <a:pt x="5928" y="2983"/>
                </a:lnTo>
                <a:lnTo>
                  <a:pt x="6077" y="2964"/>
                </a:lnTo>
                <a:lnTo>
                  <a:pt x="6226" y="2946"/>
                </a:lnTo>
                <a:lnTo>
                  <a:pt x="6356" y="2909"/>
                </a:lnTo>
                <a:lnTo>
                  <a:pt x="6506" y="2871"/>
                </a:lnTo>
                <a:lnTo>
                  <a:pt x="6636" y="2797"/>
                </a:lnTo>
                <a:lnTo>
                  <a:pt x="6748" y="2722"/>
                </a:lnTo>
                <a:lnTo>
                  <a:pt x="6860" y="2648"/>
                </a:lnTo>
                <a:lnTo>
                  <a:pt x="6972" y="2554"/>
                </a:lnTo>
                <a:lnTo>
                  <a:pt x="7065" y="2461"/>
                </a:lnTo>
                <a:lnTo>
                  <a:pt x="7158" y="2349"/>
                </a:lnTo>
                <a:lnTo>
                  <a:pt x="7233" y="2219"/>
                </a:lnTo>
                <a:lnTo>
                  <a:pt x="7288" y="2088"/>
                </a:lnTo>
                <a:lnTo>
                  <a:pt x="7344" y="1958"/>
                </a:lnTo>
                <a:lnTo>
                  <a:pt x="7382" y="1827"/>
                </a:lnTo>
                <a:lnTo>
                  <a:pt x="7419" y="1678"/>
                </a:lnTo>
                <a:lnTo>
                  <a:pt x="7419" y="1529"/>
                </a:lnTo>
                <a:lnTo>
                  <a:pt x="7419" y="1380"/>
                </a:lnTo>
                <a:lnTo>
                  <a:pt x="7400" y="1231"/>
                </a:lnTo>
                <a:lnTo>
                  <a:pt x="7363" y="1082"/>
                </a:lnTo>
                <a:lnTo>
                  <a:pt x="7326" y="933"/>
                </a:lnTo>
                <a:lnTo>
                  <a:pt x="7270" y="802"/>
                </a:lnTo>
                <a:lnTo>
                  <a:pt x="7195" y="672"/>
                </a:lnTo>
                <a:lnTo>
                  <a:pt x="7102" y="560"/>
                </a:lnTo>
                <a:lnTo>
                  <a:pt x="7009" y="448"/>
                </a:lnTo>
                <a:lnTo>
                  <a:pt x="6897" y="355"/>
                </a:lnTo>
                <a:lnTo>
                  <a:pt x="6785" y="262"/>
                </a:lnTo>
                <a:lnTo>
                  <a:pt x="6655" y="187"/>
                </a:lnTo>
                <a:lnTo>
                  <a:pt x="6524" y="131"/>
                </a:lnTo>
                <a:lnTo>
                  <a:pt x="6394" y="75"/>
                </a:lnTo>
                <a:lnTo>
                  <a:pt x="6245" y="38"/>
                </a:lnTo>
                <a:lnTo>
                  <a:pt x="6095" y="19"/>
                </a:lnTo>
                <a:lnTo>
                  <a:pt x="5946" y="1"/>
                </a:lnTo>
                <a:close/>
                <a:moveTo>
                  <a:pt x="149" y="4456"/>
                </a:moveTo>
                <a:lnTo>
                  <a:pt x="93" y="4474"/>
                </a:lnTo>
                <a:lnTo>
                  <a:pt x="56" y="4493"/>
                </a:lnTo>
                <a:lnTo>
                  <a:pt x="38" y="4530"/>
                </a:lnTo>
                <a:lnTo>
                  <a:pt x="19" y="4567"/>
                </a:lnTo>
                <a:lnTo>
                  <a:pt x="0" y="4698"/>
                </a:lnTo>
                <a:lnTo>
                  <a:pt x="38" y="4828"/>
                </a:lnTo>
                <a:lnTo>
                  <a:pt x="112" y="4959"/>
                </a:lnTo>
                <a:lnTo>
                  <a:pt x="168" y="5033"/>
                </a:lnTo>
                <a:lnTo>
                  <a:pt x="224" y="5089"/>
                </a:lnTo>
                <a:lnTo>
                  <a:pt x="298" y="5127"/>
                </a:lnTo>
                <a:lnTo>
                  <a:pt x="373" y="5164"/>
                </a:lnTo>
                <a:lnTo>
                  <a:pt x="466" y="5201"/>
                </a:lnTo>
                <a:lnTo>
                  <a:pt x="6599" y="5201"/>
                </a:lnTo>
                <a:lnTo>
                  <a:pt x="6692" y="5164"/>
                </a:lnTo>
                <a:lnTo>
                  <a:pt x="6767" y="5127"/>
                </a:lnTo>
                <a:lnTo>
                  <a:pt x="6841" y="5089"/>
                </a:lnTo>
                <a:lnTo>
                  <a:pt x="6897" y="5033"/>
                </a:lnTo>
                <a:lnTo>
                  <a:pt x="6953" y="4959"/>
                </a:lnTo>
                <a:lnTo>
                  <a:pt x="7027" y="4828"/>
                </a:lnTo>
                <a:lnTo>
                  <a:pt x="7065" y="4698"/>
                </a:lnTo>
                <a:lnTo>
                  <a:pt x="7046" y="4567"/>
                </a:lnTo>
                <a:lnTo>
                  <a:pt x="7027" y="4530"/>
                </a:lnTo>
                <a:lnTo>
                  <a:pt x="7009" y="4493"/>
                </a:lnTo>
                <a:lnTo>
                  <a:pt x="6972" y="4474"/>
                </a:lnTo>
                <a:lnTo>
                  <a:pt x="6916" y="4456"/>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8"/>
          <p:cNvSpPr/>
          <p:nvPr/>
        </p:nvSpPr>
        <p:spPr>
          <a:xfrm>
            <a:off x="6115599" y="4119079"/>
            <a:ext cx="159378" cy="127044"/>
          </a:xfrm>
          <a:custGeom>
            <a:avLst/>
            <a:gdLst/>
            <a:ahLst/>
            <a:cxnLst/>
            <a:rect l="l" t="t" r="r" b="b"/>
            <a:pathLst>
              <a:path w="7438" h="5929" extrusionOk="0">
                <a:moveTo>
                  <a:pt x="6189" y="821"/>
                </a:moveTo>
                <a:lnTo>
                  <a:pt x="6263" y="839"/>
                </a:lnTo>
                <a:lnTo>
                  <a:pt x="6356" y="877"/>
                </a:lnTo>
                <a:lnTo>
                  <a:pt x="6431" y="933"/>
                </a:lnTo>
                <a:lnTo>
                  <a:pt x="6487" y="1007"/>
                </a:lnTo>
                <a:lnTo>
                  <a:pt x="6524" y="1100"/>
                </a:lnTo>
                <a:lnTo>
                  <a:pt x="6543" y="1175"/>
                </a:lnTo>
                <a:lnTo>
                  <a:pt x="6543" y="1268"/>
                </a:lnTo>
                <a:lnTo>
                  <a:pt x="6524" y="1343"/>
                </a:lnTo>
                <a:lnTo>
                  <a:pt x="6506" y="1417"/>
                </a:lnTo>
                <a:lnTo>
                  <a:pt x="6468" y="1473"/>
                </a:lnTo>
                <a:lnTo>
                  <a:pt x="6412" y="1529"/>
                </a:lnTo>
                <a:lnTo>
                  <a:pt x="6356" y="1585"/>
                </a:lnTo>
                <a:lnTo>
                  <a:pt x="6300" y="1622"/>
                </a:lnTo>
                <a:lnTo>
                  <a:pt x="6226" y="1641"/>
                </a:lnTo>
                <a:lnTo>
                  <a:pt x="6151" y="1660"/>
                </a:lnTo>
                <a:lnTo>
                  <a:pt x="6077" y="1660"/>
                </a:lnTo>
                <a:lnTo>
                  <a:pt x="5984" y="1641"/>
                </a:lnTo>
                <a:lnTo>
                  <a:pt x="5909" y="1604"/>
                </a:lnTo>
                <a:lnTo>
                  <a:pt x="5816" y="1548"/>
                </a:lnTo>
                <a:lnTo>
                  <a:pt x="5760" y="1455"/>
                </a:lnTo>
                <a:lnTo>
                  <a:pt x="5723" y="1380"/>
                </a:lnTo>
                <a:lnTo>
                  <a:pt x="5704" y="1287"/>
                </a:lnTo>
                <a:lnTo>
                  <a:pt x="5704" y="1212"/>
                </a:lnTo>
                <a:lnTo>
                  <a:pt x="5723" y="1138"/>
                </a:lnTo>
                <a:lnTo>
                  <a:pt x="5741" y="1063"/>
                </a:lnTo>
                <a:lnTo>
                  <a:pt x="5779" y="989"/>
                </a:lnTo>
                <a:lnTo>
                  <a:pt x="5834" y="933"/>
                </a:lnTo>
                <a:lnTo>
                  <a:pt x="5890" y="895"/>
                </a:lnTo>
                <a:lnTo>
                  <a:pt x="5946" y="858"/>
                </a:lnTo>
                <a:lnTo>
                  <a:pt x="6021" y="821"/>
                </a:lnTo>
                <a:close/>
                <a:moveTo>
                  <a:pt x="5723" y="1"/>
                </a:moveTo>
                <a:lnTo>
                  <a:pt x="5667" y="19"/>
                </a:lnTo>
                <a:lnTo>
                  <a:pt x="5480" y="113"/>
                </a:lnTo>
                <a:lnTo>
                  <a:pt x="5294" y="224"/>
                </a:lnTo>
                <a:lnTo>
                  <a:pt x="5257" y="262"/>
                </a:lnTo>
                <a:lnTo>
                  <a:pt x="5238" y="318"/>
                </a:lnTo>
                <a:lnTo>
                  <a:pt x="5238" y="373"/>
                </a:lnTo>
                <a:lnTo>
                  <a:pt x="5257" y="411"/>
                </a:lnTo>
                <a:lnTo>
                  <a:pt x="5350" y="579"/>
                </a:lnTo>
                <a:lnTo>
                  <a:pt x="5257" y="728"/>
                </a:lnTo>
                <a:lnTo>
                  <a:pt x="5182" y="895"/>
                </a:lnTo>
                <a:lnTo>
                  <a:pt x="4977" y="895"/>
                </a:lnTo>
                <a:lnTo>
                  <a:pt x="4940" y="914"/>
                </a:lnTo>
                <a:lnTo>
                  <a:pt x="4884" y="933"/>
                </a:lnTo>
                <a:lnTo>
                  <a:pt x="4865" y="970"/>
                </a:lnTo>
                <a:lnTo>
                  <a:pt x="4847" y="1026"/>
                </a:lnTo>
                <a:lnTo>
                  <a:pt x="4828" y="1231"/>
                </a:lnTo>
                <a:lnTo>
                  <a:pt x="4847" y="1455"/>
                </a:lnTo>
                <a:lnTo>
                  <a:pt x="4865" y="1492"/>
                </a:lnTo>
                <a:lnTo>
                  <a:pt x="4884" y="1529"/>
                </a:lnTo>
                <a:lnTo>
                  <a:pt x="4940" y="1566"/>
                </a:lnTo>
                <a:lnTo>
                  <a:pt x="5182" y="1566"/>
                </a:lnTo>
                <a:lnTo>
                  <a:pt x="5257" y="1734"/>
                </a:lnTo>
                <a:lnTo>
                  <a:pt x="5350" y="1883"/>
                </a:lnTo>
                <a:lnTo>
                  <a:pt x="5257" y="2051"/>
                </a:lnTo>
                <a:lnTo>
                  <a:pt x="5238" y="2107"/>
                </a:lnTo>
                <a:lnTo>
                  <a:pt x="5238" y="2163"/>
                </a:lnTo>
                <a:lnTo>
                  <a:pt x="5257" y="2200"/>
                </a:lnTo>
                <a:lnTo>
                  <a:pt x="5294" y="2237"/>
                </a:lnTo>
                <a:lnTo>
                  <a:pt x="5480" y="2368"/>
                </a:lnTo>
                <a:lnTo>
                  <a:pt x="5667" y="2461"/>
                </a:lnTo>
                <a:lnTo>
                  <a:pt x="5760" y="2461"/>
                </a:lnTo>
                <a:lnTo>
                  <a:pt x="5816" y="2424"/>
                </a:lnTo>
                <a:lnTo>
                  <a:pt x="5853" y="2387"/>
                </a:lnTo>
                <a:lnTo>
                  <a:pt x="5946" y="2219"/>
                </a:lnTo>
                <a:lnTo>
                  <a:pt x="6133" y="2237"/>
                </a:lnTo>
                <a:lnTo>
                  <a:pt x="6300" y="2219"/>
                </a:lnTo>
                <a:lnTo>
                  <a:pt x="6412" y="2387"/>
                </a:lnTo>
                <a:lnTo>
                  <a:pt x="6431" y="2424"/>
                </a:lnTo>
                <a:lnTo>
                  <a:pt x="6487" y="2461"/>
                </a:lnTo>
                <a:lnTo>
                  <a:pt x="6580" y="2461"/>
                </a:lnTo>
                <a:lnTo>
                  <a:pt x="6785" y="2368"/>
                </a:lnTo>
                <a:lnTo>
                  <a:pt x="6953" y="2237"/>
                </a:lnTo>
                <a:lnTo>
                  <a:pt x="6990" y="2200"/>
                </a:lnTo>
                <a:lnTo>
                  <a:pt x="7009" y="2163"/>
                </a:lnTo>
                <a:lnTo>
                  <a:pt x="7009" y="2107"/>
                </a:lnTo>
                <a:lnTo>
                  <a:pt x="6990" y="2051"/>
                </a:lnTo>
                <a:lnTo>
                  <a:pt x="6897" y="1883"/>
                </a:lnTo>
                <a:lnTo>
                  <a:pt x="6990" y="1734"/>
                </a:lnTo>
                <a:lnTo>
                  <a:pt x="7083" y="1566"/>
                </a:lnTo>
                <a:lnTo>
                  <a:pt x="7326" y="1566"/>
                </a:lnTo>
                <a:lnTo>
                  <a:pt x="7363" y="1529"/>
                </a:lnTo>
                <a:lnTo>
                  <a:pt x="7400" y="1492"/>
                </a:lnTo>
                <a:lnTo>
                  <a:pt x="7419" y="1455"/>
                </a:lnTo>
                <a:lnTo>
                  <a:pt x="7437" y="1231"/>
                </a:lnTo>
                <a:lnTo>
                  <a:pt x="7419" y="1026"/>
                </a:lnTo>
                <a:lnTo>
                  <a:pt x="7400" y="970"/>
                </a:lnTo>
                <a:lnTo>
                  <a:pt x="7363" y="933"/>
                </a:lnTo>
                <a:lnTo>
                  <a:pt x="7326" y="914"/>
                </a:lnTo>
                <a:lnTo>
                  <a:pt x="7270" y="895"/>
                </a:lnTo>
                <a:lnTo>
                  <a:pt x="7083" y="895"/>
                </a:lnTo>
                <a:lnTo>
                  <a:pt x="6990" y="728"/>
                </a:lnTo>
                <a:lnTo>
                  <a:pt x="6897" y="579"/>
                </a:lnTo>
                <a:lnTo>
                  <a:pt x="6990" y="411"/>
                </a:lnTo>
                <a:lnTo>
                  <a:pt x="7009" y="373"/>
                </a:lnTo>
                <a:lnTo>
                  <a:pt x="7009" y="318"/>
                </a:lnTo>
                <a:lnTo>
                  <a:pt x="6990" y="262"/>
                </a:lnTo>
                <a:lnTo>
                  <a:pt x="6953" y="224"/>
                </a:lnTo>
                <a:lnTo>
                  <a:pt x="6785" y="113"/>
                </a:lnTo>
                <a:lnTo>
                  <a:pt x="6580" y="19"/>
                </a:lnTo>
                <a:lnTo>
                  <a:pt x="6524" y="1"/>
                </a:lnTo>
                <a:lnTo>
                  <a:pt x="6487" y="19"/>
                </a:lnTo>
                <a:lnTo>
                  <a:pt x="6431" y="38"/>
                </a:lnTo>
                <a:lnTo>
                  <a:pt x="6412" y="75"/>
                </a:lnTo>
                <a:lnTo>
                  <a:pt x="6300" y="243"/>
                </a:lnTo>
                <a:lnTo>
                  <a:pt x="6133" y="224"/>
                </a:lnTo>
                <a:lnTo>
                  <a:pt x="5946" y="243"/>
                </a:lnTo>
                <a:lnTo>
                  <a:pt x="5853" y="75"/>
                </a:lnTo>
                <a:lnTo>
                  <a:pt x="5816" y="38"/>
                </a:lnTo>
                <a:lnTo>
                  <a:pt x="5760" y="19"/>
                </a:lnTo>
                <a:lnTo>
                  <a:pt x="5723" y="1"/>
                </a:lnTo>
                <a:close/>
                <a:moveTo>
                  <a:pt x="2554" y="2126"/>
                </a:moveTo>
                <a:lnTo>
                  <a:pt x="2703" y="2144"/>
                </a:lnTo>
                <a:lnTo>
                  <a:pt x="2852" y="2200"/>
                </a:lnTo>
                <a:lnTo>
                  <a:pt x="2983" y="2275"/>
                </a:lnTo>
                <a:lnTo>
                  <a:pt x="3094" y="2368"/>
                </a:lnTo>
                <a:lnTo>
                  <a:pt x="3188" y="2480"/>
                </a:lnTo>
                <a:lnTo>
                  <a:pt x="3262" y="2610"/>
                </a:lnTo>
                <a:lnTo>
                  <a:pt x="3318" y="2759"/>
                </a:lnTo>
                <a:lnTo>
                  <a:pt x="3337" y="2909"/>
                </a:lnTo>
                <a:lnTo>
                  <a:pt x="3337" y="3076"/>
                </a:lnTo>
                <a:lnTo>
                  <a:pt x="3299" y="3244"/>
                </a:lnTo>
                <a:lnTo>
                  <a:pt x="3225" y="3412"/>
                </a:lnTo>
                <a:lnTo>
                  <a:pt x="3113" y="3580"/>
                </a:lnTo>
                <a:lnTo>
                  <a:pt x="2945" y="3691"/>
                </a:lnTo>
                <a:lnTo>
                  <a:pt x="2778" y="3747"/>
                </a:lnTo>
                <a:lnTo>
                  <a:pt x="2610" y="3785"/>
                </a:lnTo>
                <a:lnTo>
                  <a:pt x="2461" y="3803"/>
                </a:lnTo>
                <a:lnTo>
                  <a:pt x="2293" y="3766"/>
                </a:lnTo>
                <a:lnTo>
                  <a:pt x="2162" y="3729"/>
                </a:lnTo>
                <a:lnTo>
                  <a:pt x="2032" y="3654"/>
                </a:lnTo>
                <a:lnTo>
                  <a:pt x="1920" y="3561"/>
                </a:lnTo>
                <a:lnTo>
                  <a:pt x="1808" y="3430"/>
                </a:lnTo>
                <a:lnTo>
                  <a:pt x="1734" y="3300"/>
                </a:lnTo>
                <a:lnTo>
                  <a:pt x="1696" y="3169"/>
                </a:lnTo>
                <a:lnTo>
                  <a:pt x="1659" y="3020"/>
                </a:lnTo>
                <a:lnTo>
                  <a:pt x="1678" y="2853"/>
                </a:lnTo>
                <a:lnTo>
                  <a:pt x="1715" y="2685"/>
                </a:lnTo>
                <a:lnTo>
                  <a:pt x="1790" y="2517"/>
                </a:lnTo>
                <a:lnTo>
                  <a:pt x="1883" y="2349"/>
                </a:lnTo>
                <a:lnTo>
                  <a:pt x="2051" y="2237"/>
                </a:lnTo>
                <a:lnTo>
                  <a:pt x="2237" y="2163"/>
                </a:lnTo>
                <a:lnTo>
                  <a:pt x="2386" y="2126"/>
                </a:lnTo>
                <a:close/>
                <a:moveTo>
                  <a:pt x="6189" y="4288"/>
                </a:moveTo>
                <a:lnTo>
                  <a:pt x="6263" y="4306"/>
                </a:lnTo>
                <a:lnTo>
                  <a:pt x="6356" y="4344"/>
                </a:lnTo>
                <a:lnTo>
                  <a:pt x="6431" y="4400"/>
                </a:lnTo>
                <a:lnTo>
                  <a:pt x="6487" y="4474"/>
                </a:lnTo>
                <a:lnTo>
                  <a:pt x="6524" y="4567"/>
                </a:lnTo>
                <a:lnTo>
                  <a:pt x="6543" y="4642"/>
                </a:lnTo>
                <a:lnTo>
                  <a:pt x="6543" y="4735"/>
                </a:lnTo>
                <a:lnTo>
                  <a:pt x="6524" y="4810"/>
                </a:lnTo>
                <a:lnTo>
                  <a:pt x="6506" y="4884"/>
                </a:lnTo>
                <a:lnTo>
                  <a:pt x="6468" y="4940"/>
                </a:lnTo>
                <a:lnTo>
                  <a:pt x="6412" y="4996"/>
                </a:lnTo>
                <a:lnTo>
                  <a:pt x="6356" y="5052"/>
                </a:lnTo>
                <a:lnTo>
                  <a:pt x="6300" y="5089"/>
                </a:lnTo>
                <a:lnTo>
                  <a:pt x="6226" y="5108"/>
                </a:lnTo>
                <a:lnTo>
                  <a:pt x="6151" y="5127"/>
                </a:lnTo>
                <a:lnTo>
                  <a:pt x="6077" y="5127"/>
                </a:lnTo>
                <a:lnTo>
                  <a:pt x="5984" y="5108"/>
                </a:lnTo>
                <a:lnTo>
                  <a:pt x="5909" y="5071"/>
                </a:lnTo>
                <a:lnTo>
                  <a:pt x="5816" y="5015"/>
                </a:lnTo>
                <a:lnTo>
                  <a:pt x="5760" y="4922"/>
                </a:lnTo>
                <a:lnTo>
                  <a:pt x="5723" y="4847"/>
                </a:lnTo>
                <a:lnTo>
                  <a:pt x="5704" y="4754"/>
                </a:lnTo>
                <a:lnTo>
                  <a:pt x="5704" y="4679"/>
                </a:lnTo>
                <a:lnTo>
                  <a:pt x="5723" y="4605"/>
                </a:lnTo>
                <a:lnTo>
                  <a:pt x="5741" y="4530"/>
                </a:lnTo>
                <a:lnTo>
                  <a:pt x="5779" y="4456"/>
                </a:lnTo>
                <a:lnTo>
                  <a:pt x="5834" y="4400"/>
                </a:lnTo>
                <a:lnTo>
                  <a:pt x="5890" y="4362"/>
                </a:lnTo>
                <a:lnTo>
                  <a:pt x="5946" y="4325"/>
                </a:lnTo>
                <a:lnTo>
                  <a:pt x="6021" y="4288"/>
                </a:lnTo>
                <a:close/>
                <a:moveTo>
                  <a:pt x="2274" y="355"/>
                </a:moveTo>
                <a:lnTo>
                  <a:pt x="2069" y="392"/>
                </a:lnTo>
                <a:lnTo>
                  <a:pt x="1976" y="429"/>
                </a:lnTo>
                <a:lnTo>
                  <a:pt x="1901" y="485"/>
                </a:lnTo>
                <a:lnTo>
                  <a:pt x="1846" y="560"/>
                </a:lnTo>
                <a:lnTo>
                  <a:pt x="1827" y="672"/>
                </a:lnTo>
                <a:lnTo>
                  <a:pt x="1827" y="1063"/>
                </a:lnTo>
                <a:lnTo>
                  <a:pt x="1659" y="1119"/>
                </a:lnTo>
                <a:lnTo>
                  <a:pt x="1491" y="1212"/>
                </a:lnTo>
                <a:lnTo>
                  <a:pt x="1342" y="1305"/>
                </a:lnTo>
                <a:lnTo>
                  <a:pt x="1193" y="1417"/>
                </a:lnTo>
                <a:lnTo>
                  <a:pt x="858" y="1231"/>
                </a:lnTo>
                <a:lnTo>
                  <a:pt x="764" y="1194"/>
                </a:lnTo>
                <a:lnTo>
                  <a:pt x="671" y="1194"/>
                </a:lnTo>
                <a:lnTo>
                  <a:pt x="578" y="1231"/>
                </a:lnTo>
                <a:lnTo>
                  <a:pt x="503" y="1287"/>
                </a:lnTo>
                <a:lnTo>
                  <a:pt x="354" y="1473"/>
                </a:lnTo>
                <a:lnTo>
                  <a:pt x="224" y="1660"/>
                </a:lnTo>
                <a:lnTo>
                  <a:pt x="112" y="1846"/>
                </a:lnTo>
                <a:lnTo>
                  <a:pt x="19" y="2051"/>
                </a:lnTo>
                <a:lnTo>
                  <a:pt x="0" y="2163"/>
                </a:lnTo>
                <a:lnTo>
                  <a:pt x="19" y="2256"/>
                </a:lnTo>
                <a:lnTo>
                  <a:pt x="56" y="2331"/>
                </a:lnTo>
                <a:lnTo>
                  <a:pt x="131" y="2387"/>
                </a:lnTo>
                <a:lnTo>
                  <a:pt x="522" y="2592"/>
                </a:lnTo>
                <a:lnTo>
                  <a:pt x="503" y="2778"/>
                </a:lnTo>
                <a:lnTo>
                  <a:pt x="485" y="2964"/>
                </a:lnTo>
                <a:lnTo>
                  <a:pt x="503" y="3151"/>
                </a:lnTo>
                <a:lnTo>
                  <a:pt x="522" y="3337"/>
                </a:lnTo>
                <a:lnTo>
                  <a:pt x="131" y="3524"/>
                </a:lnTo>
                <a:lnTo>
                  <a:pt x="56" y="3598"/>
                </a:lnTo>
                <a:lnTo>
                  <a:pt x="19" y="3673"/>
                </a:lnTo>
                <a:lnTo>
                  <a:pt x="0" y="3766"/>
                </a:lnTo>
                <a:lnTo>
                  <a:pt x="19" y="3859"/>
                </a:lnTo>
                <a:lnTo>
                  <a:pt x="112" y="4064"/>
                </a:lnTo>
                <a:lnTo>
                  <a:pt x="224" y="4269"/>
                </a:lnTo>
                <a:lnTo>
                  <a:pt x="354" y="4456"/>
                </a:lnTo>
                <a:lnTo>
                  <a:pt x="503" y="4623"/>
                </a:lnTo>
                <a:lnTo>
                  <a:pt x="578" y="4698"/>
                </a:lnTo>
                <a:lnTo>
                  <a:pt x="671" y="4717"/>
                </a:lnTo>
                <a:lnTo>
                  <a:pt x="764" y="4717"/>
                </a:lnTo>
                <a:lnTo>
                  <a:pt x="858" y="4698"/>
                </a:lnTo>
                <a:lnTo>
                  <a:pt x="1193" y="4493"/>
                </a:lnTo>
                <a:lnTo>
                  <a:pt x="1342" y="4605"/>
                </a:lnTo>
                <a:lnTo>
                  <a:pt x="1491" y="4717"/>
                </a:lnTo>
                <a:lnTo>
                  <a:pt x="1659" y="4791"/>
                </a:lnTo>
                <a:lnTo>
                  <a:pt x="1827" y="4866"/>
                </a:lnTo>
                <a:lnTo>
                  <a:pt x="1827" y="5257"/>
                </a:lnTo>
                <a:lnTo>
                  <a:pt x="1846" y="5350"/>
                </a:lnTo>
                <a:lnTo>
                  <a:pt x="1901" y="5444"/>
                </a:lnTo>
                <a:lnTo>
                  <a:pt x="1976" y="5499"/>
                </a:lnTo>
                <a:lnTo>
                  <a:pt x="2069" y="5537"/>
                </a:lnTo>
                <a:lnTo>
                  <a:pt x="2293" y="5555"/>
                </a:lnTo>
                <a:lnTo>
                  <a:pt x="2517" y="5574"/>
                </a:lnTo>
                <a:lnTo>
                  <a:pt x="2740" y="5555"/>
                </a:lnTo>
                <a:lnTo>
                  <a:pt x="2945" y="5537"/>
                </a:lnTo>
                <a:lnTo>
                  <a:pt x="3038" y="5499"/>
                </a:lnTo>
                <a:lnTo>
                  <a:pt x="3113" y="5444"/>
                </a:lnTo>
                <a:lnTo>
                  <a:pt x="3169" y="5350"/>
                </a:lnTo>
                <a:lnTo>
                  <a:pt x="3188" y="5257"/>
                </a:lnTo>
                <a:lnTo>
                  <a:pt x="3188" y="4866"/>
                </a:lnTo>
                <a:lnTo>
                  <a:pt x="3355" y="4791"/>
                </a:lnTo>
                <a:lnTo>
                  <a:pt x="3523" y="4717"/>
                </a:lnTo>
                <a:lnTo>
                  <a:pt x="3672" y="4605"/>
                </a:lnTo>
                <a:lnTo>
                  <a:pt x="3821" y="4493"/>
                </a:lnTo>
                <a:lnTo>
                  <a:pt x="4157" y="4698"/>
                </a:lnTo>
                <a:lnTo>
                  <a:pt x="4250" y="4717"/>
                </a:lnTo>
                <a:lnTo>
                  <a:pt x="4343" y="4717"/>
                </a:lnTo>
                <a:lnTo>
                  <a:pt x="4436" y="4698"/>
                </a:lnTo>
                <a:lnTo>
                  <a:pt x="4511" y="4623"/>
                </a:lnTo>
                <a:lnTo>
                  <a:pt x="4660" y="4456"/>
                </a:lnTo>
                <a:lnTo>
                  <a:pt x="4791" y="4269"/>
                </a:lnTo>
                <a:lnTo>
                  <a:pt x="4902" y="4064"/>
                </a:lnTo>
                <a:lnTo>
                  <a:pt x="4996" y="3859"/>
                </a:lnTo>
                <a:lnTo>
                  <a:pt x="5014" y="3766"/>
                </a:lnTo>
                <a:lnTo>
                  <a:pt x="5014" y="3673"/>
                </a:lnTo>
                <a:lnTo>
                  <a:pt x="4958" y="3580"/>
                </a:lnTo>
                <a:lnTo>
                  <a:pt x="4884" y="3524"/>
                </a:lnTo>
                <a:lnTo>
                  <a:pt x="4492" y="3337"/>
                </a:lnTo>
                <a:lnTo>
                  <a:pt x="4511" y="3151"/>
                </a:lnTo>
                <a:lnTo>
                  <a:pt x="4530" y="2964"/>
                </a:lnTo>
                <a:lnTo>
                  <a:pt x="4511" y="2778"/>
                </a:lnTo>
                <a:lnTo>
                  <a:pt x="4492" y="2592"/>
                </a:lnTo>
                <a:lnTo>
                  <a:pt x="4884" y="2387"/>
                </a:lnTo>
                <a:lnTo>
                  <a:pt x="4958" y="2331"/>
                </a:lnTo>
                <a:lnTo>
                  <a:pt x="4996" y="2256"/>
                </a:lnTo>
                <a:lnTo>
                  <a:pt x="5014" y="2144"/>
                </a:lnTo>
                <a:lnTo>
                  <a:pt x="4996" y="2051"/>
                </a:lnTo>
                <a:lnTo>
                  <a:pt x="4902" y="1846"/>
                </a:lnTo>
                <a:lnTo>
                  <a:pt x="4791" y="1660"/>
                </a:lnTo>
                <a:lnTo>
                  <a:pt x="4642" y="1473"/>
                </a:lnTo>
                <a:lnTo>
                  <a:pt x="4511" y="1287"/>
                </a:lnTo>
                <a:lnTo>
                  <a:pt x="4436" y="1231"/>
                </a:lnTo>
                <a:lnTo>
                  <a:pt x="4343" y="1194"/>
                </a:lnTo>
                <a:lnTo>
                  <a:pt x="4250" y="1194"/>
                </a:lnTo>
                <a:lnTo>
                  <a:pt x="4157" y="1231"/>
                </a:lnTo>
                <a:lnTo>
                  <a:pt x="3821" y="1417"/>
                </a:lnTo>
                <a:lnTo>
                  <a:pt x="3672" y="1305"/>
                </a:lnTo>
                <a:lnTo>
                  <a:pt x="3523" y="1212"/>
                </a:lnTo>
                <a:lnTo>
                  <a:pt x="3355" y="1119"/>
                </a:lnTo>
                <a:lnTo>
                  <a:pt x="3188" y="1063"/>
                </a:lnTo>
                <a:lnTo>
                  <a:pt x="3188" y="672"/>
                </a:lnTo>
                <a:lnTo>
                  <a:pt x="3169" y="560"/>
                </a:lnTo>
                <a:lnTo>
                  <a:pt x="3113" y="485"/>
                </a:lnTo>
                <a:lnTo>
                  <a:pt x="3038" y="429"/>
                </a:lnTo>
                <a:lnTo>
                  <a:pt x="2945" y="392"/>
                </a:lnTo>
                <a:lnTo>
                  <a:pt x="2722" y="355"/>
                </a:lnTo>
                <a:close/>
                <a:moveTo>
                  <a:pt x="5723" y="3468"/>
                </a:moveTo>
                <a:lnTo>
                  <a:pt x="5667" y="3486"/>
                </a:lnTo>
                <a:lnTo>
                  <a:pt x="5480" y="3580"/>
                </a:lnTo>
                <a:lnTo>
                  <a:pt x="5294" y="3691"/>
                </a:lnTo>
                <a:lnTo>
                  <a:pt x="5257" y="3729"/>
                </a:lnTo>
                <a:lnTo>
                  <a:pt x="5238" y="3785"/>
                </a:lnTo>
                <a:lnTo>
                  <a:pt x="5238" y="3841"/>
                </a:lnTo>
                <a:lnTo>
                  <a:pt x="5257" y="3878"/>
                </a:lnTo>
                <a:lnTo>
                  <a:pt x="5350" y="4046"/>
                </a:lnTo>
                <a:lnTo>
                  <a:pt x="5257" y="4195"/>
                </a:lnTo>
                <a:lnTo>
                  <a:pt x="5182" y="4362"/>
                </a:lnTo>
                <a:lnTo>
                  <a:pt x="4977" y="4362"/>
                </a:lnTo>
                <a:lnTo>
                  <a:pt x="4940" y="4381"/>
                </a:lnTo>
                <a:lnTo>
                  <a:pt x="4884" y="4400"/>
                </a:lnTo>
                <a:lnTo>
                  <a:pt x="4865" y="4437"/>
                </a:lnTo>
                <a:lnTo>
                  <a:pt x="4847" y="4493"/>
                </a:lnTo>
                <a:lnTo>
                  <a:pt x="4828" y="4698"/>
                </a:lnTo>
                <a:lnTo>
                  <a:pt x="4847" y="4922"/>
                </a:lnTo>
                <a:lnTo>
                  <a:pt x="4865" y="4978"/>
                </a:lnTo>
                <a:lnTo>
                  <a:pt x="4884" y="5015"/>
                </a:lnTo>
                <a:lnTo>
                  <a:pt x="4940" y="5033"/>
                </a:lnTo>
                <a:lnTo>
                  <a:pt x="5182" y="5033"/>
                </a:lnTo>
                <a:lnTo>
                  <a:pt x="5257" y="5201"/>
                </a:lnTo>
                <a:lnTo>
                  <a:pt x="5350" y="5350"/>
                </a:lnTo>
                <a:lnTo>
                  <a:pt x="5257" y="5518"/>
                </a:lnTo>
                <a:lnTo>
                  <a:pt x="5238" y="5574"/>
                </a:lnTo>
                <a:lnTo>
                  <a:pt x="5238" y="5630"/>
                </a:lnTo>
                <a:lnTo>
                  <a:pt x="5257" y="5667"/>
                </a:lnTo>
                <a:lnTo>
                  <a:pt x="5294" y="5704"/>
                </a:lnTo>
                <a:lnTo>
                  <a:pt x="5480" y="5835"/>
                </a:lnTo>
                <a:lnTo>
                  <a:pt x="5667" y="5928"/>
                </a:lnTo>
                <a:lnTo>
                  <a:pt x="5760" y="5928"/>
                </a:lnTo>
                <a:lnTo>
                  <a:pt x="5816" y="5910"/>
                </a:lnTo>
                <a:lnTo>
                  <a:pt x="5853" y="5854"/>
                </a:lnTo>
                <a:lnTo>
                  <a:pt x="5946" y="5704"/>
                </a:lnTo>
                <a:lnTo>
                  <a:pt x="6300" y="5704"/>
                </a:lnTo>
                <a:lnTo>
                  <a:pt x="6412" y="5854"/>
                </a:lnTo>
                <a:lnTo>
                  <a:pt x="6431" y="5910"/>
                </a:lnTo>
                <a:lnTo>
                  <a:pt x="6487" y="5928"/>
                </a:lnTo>
                <a:lnTo>
                  <a:pt x="6580" y="5928"/>
                </a:lnTo>
                <a:lnTo>
                  <a:pt x="6785" y="5835"/>
                </a:lnTo>
                <a:lnTo>
                  <a:pt x="6953" y="5704"/>
                </a:lnTo>
                <a:lnTo>
                  <a:pt x="6990" y="5667"/>
                </a:lnTo>
                <a:lnTo>
                  <a:pt x="7009" y="5630"/>
                </a:lnTo>
                <a:lnTo>
                  <a:pt x="7009" y="5574"/>
                </a:lnTo>
                <a:lnTo>
                  <a:pt x="6990" y="5518"/>
                </a:lnTo>
                <a:lnTo>
                  <a:pt x="6897" y="5350"/>
                </a:lnTo>
                <a:lnTo>
                  <a:pt x="6990" y="5201"/>
                </a:lnTo>
                <a:lnTo>
                  <a:pt x="7083" y="5033"/>
                </a:lnTo>
                <a:lnTo>
                  <a:pt x="7326" y="5033"/>
                </a:lnTo>
                <a:lnTo>
                  <a:pt x="7363" y="5015"/>
                </a:lnTo>
                <a:lnTo>
                  <a:pt x="7400" y="4959"/>
                </a:lnTo>
                <a:lnTo>
                  <a:pt x="7419" y="4922"/>
                </a:lnTo>
                <a:lnTo>
                  <a:pt x="7437" y="4698"/>
                </a:lnTo>
                <a:lnTo>
                  <a:pt x="7419" y="4493"/>
                </a:lnTo>
                <a:lnTo>
                  <a:pt x="7400" y="4437"/>
                </a:lnTo>
                <a:lnTo>
                  <a:pt x="7363" y="4400"/>
                </a:lnTo>
                <a:lnTo>
                  <a:pt x="7326" y="4381"/>
                </a:lnTo>
                <a:lnTo>
                  <a:pt x="7270" y="4362"/>
                </a:lnTo>
                <a:lnTo>
                  <a:pt x="7083" y="4362"/>
                </a:lnTo>
                <a:lnTo>
                  <a:pt x="6990" y="4195"/>
                </a:lnTo>
                <a:lnTo>
                  <a:pt x="6897" y="4046"/>
                </a:lnTo>
                <a:lnTo>
                  <a:pt x="6990" y="3878"/>
                </a:lnTo>
                <a:lnTo>
                  <a:pt x="7009" y="3841"/>
                </a:lnTo>
                <a:lnTo>
                  <a:pt x="7009" y="3785"/>
                </a:lnTo>
                <a:lnTo>
                  <a:pt x="6990" y="3729"/>
                </a:lnTo>
                <a:lnTo>
                  <a:pt x="6953" y="3691"/>
                </a:lnTo>
                <a:lnTo>
                  <a:pt x="6785" y="3580"/>
                </a:lnTo>
                <a:lnTo>
                  <a:pt x="6580" y="3486"/>
                </a:lnTo>
                <a:lnTo>
                  <a:pt x="6524" y="3468"/>
                </a:lnTo>
                <a:lnTo>
                  <a:pt x="6487" y="3486"/>
                </a:lnTo>
                <a:lnTo>
                  <a:pt x="6431" y="3505"/>
                </a:lnTo>
                <a:lnTo>
                  <a:pt x="6412" y="3542"/>
                </a:lnTo>
                <a:lnTo>
                  <a:pt x="6300" y="3710"/>
                </a:lnTo>
                <a:lnTo>
                  <a:pt x="6133" y="3691"/>
                </a:lnTo>
                <a:lnTo>
                  <a:pt x="5946" y="3710"/>
                </a:lnTo>
                <a:lnTo>
                  <a:pt x="5853" y="3542"/>
                </a:lnTo>
                <a:lnTo>
                  <a:pt x="5816" y="3505"/>
                </a:lnTo>
                <a:lnTo>
                  <a:pt x="5760" y="3486"/>
                </a:lnTo>
                <a:lnTo>
                  <a:pt x="5723" y="3468"/>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8"/>
          <p:cNvSpPr/>
          <p:nvPr/>
        </p:nvSpPr>
        <p:spPr>
          <a:xfrm>
            <a:off x="5771308" y="4119079"/>
            <a:ext cx="127044" cy="127429"/>
          </a:xfrm>
          <a:custGeom>
            <a:avLst/>
            <a:gdLst/>
            <a:ahLst/>
            <a:cxnLst/>
            <a:rect l="l" t="t" r="r" b="b"/>
            <a:pathLst>
              <a:path w="5929" h="5947" extrusionOk="0">
                <a:moveTo>
                  <a:pt x="3710" y="1"/>
                </a:moveTo>
                <a:lnTo>
                  <a:pt x="3263" y="19"/>
                </a:lnTo>
                <a:lnTo>
                  <a:pt x="2834" y="57"/>
                </a:lnTo>
                <a:lnTo>
                  <a:pt x="2461" y="131"/>
                </a:lnTo>
                <a:lnTo>
                  <a:pt x="2126" y="224"/>
                </a:lnTo>
                <a:lnTo>
                  <a:pt x="1865" y="336"/>
                </a:lnTo>
                <a:lnTo>
                  <a:pt x="1753" y="392"/>
                </a:lnTo>
                <a:lnTo>
                  <a:pt x="1660" y="467"/>
                </a:lnTo>
                <a:lnTo>
                  <a:pt x="1585" y="523"/>
                </a:lnTo>
                <a:lnTo>
                  <a:pt x="1529" y="597"/>
                </a:lnTo>
                <a:lnTo>
                  <a:pt x="1492" y="672"/>
                </a:lnTo>
                <a:lnTo>
                  <a:pt x="1473" y="746"/>
                </a:lnTo>
                <a:lnTo>
                  <a:pt x="1492" y="821"/>
                </a:lnTo>
                <a:lnTo>
                  <a:pt x="1529" y="895"/>
                </a:lnTo>
                <a:lnTo>
                  <a:pt x="1585" y="970"/>
                </a:lnTo>
                <a:lnTo>
                  <a:pt x="1660" y="1045"/>
                </a:lnTo>
                <a:lnTo>
                  <a:pt x="1753" y="1100"/>
                </a:lnTo>
                <a:lnTo>
                  <a:pt x="1865" y="1156"/>
                </a:lnTo>
                <a:lnTo>
                  <a:pt x="2126" y="1268"/>
                </a:lnTo>
                <a:lnTo>
                  <a:pt x="2461" y="1361"/>
                </a:lnTo>
                <a:lnTo>
                  <a:pt x="2834" y="1436"/>
                </a:lnTo>
                <a:lnTo>
                  <a:pt x="3263" y="1473"/>
                </a:lnTo>
                <a:lnTo>
                  <a:pt x="3710" y="1492"/>
                </a:lnTo>
                <a:lnTo>
                  <a:pt x="4157" y="1473"/>
                </a:lnTo>
                <a:lnTo>
                  <a:pt x="4567" y="1436"/>
                </a:lnTo>
                <a:lnTo>
                  <a:pt x="4959" y="1361"/>
                </a:lnTo>
                <a:lnTo>
                  <a:pt x="5276" y="1268"/>
                </a:lnTo>
                <a:lnTo>
                  <a:pt x="5555" y="1156"/>
                </a:lnTo>
                <a:lnTo>
                  <a:pt x="5667" y="1100"/>
                </a:lnTo>
                <a:lnTo>
                  <a:pt x="5760" y="1045"/>
                </a:lnTo>
                <a:lnTo>
                  <a:pt x="5835" y="970"/>
                </a:lnTo>
                <a:lnTo>
                  <a:pt x="5891" y="895"/>
                </a:lnTo>
                <a:lnTo>
                  <a:pt x="5928" y="821"/>
                </a:lnTo>
                <a:lnTo>
                  <a:pt x="5928" y="746"/>
                </a:lnTo>
                <a:lnTo>
                  <a:pt x="5928" y="672"/>
                </a:lnTo>
                <a:lnTo>
                  <a:pt x="5891" y="597"/>
                </a:lnTo>
                <a:lnTo>
                  <a:pt x="5835" y="523"/>
                </a:lnTo>
                <a:lnTo>
                  <a:pt x="5760" y="467"/>
                </a:lnTo>
                <a:lnTo>
                  <a:pt x="5667" y="392"/>
                </a:lnTo>
                <a:lnTo>
                  <a:pt x="5555" y="336"/>
                </a:lnTo>
                <a:lnTo>
                  <a:pt x="5276" y="224"/>
                </a:lnTo>
                <a:lnTo>
                  <a:pt x="4959" y="131"/>
                </a:lnTo>
                <a:lnTo>
                  <a:pt x="4567" y="57"/>
                </a:lnTo>
                <a:lnTo>
                  <a:pt x="4157" y="19"/>
                </a:lnTo>
                <a:lnTo>
                  <a:pt x="3710" y="1"/>
                </a:lnTo>
                <a:close/>
                <a:moveTo>
                  <a:pt x="5928" y="1361"/>
                </a:moveTo>
                <a:lnTo>
                  <a:pt x="5760" y="1473"/>
                </a:lnTo>
                <a:lnTo>
                  <a:pt x="5574" y="1566"/>
                </a:lnTo>
                <a:lnTo>
                  <a:pt x="5350" y="1641"/>
                </a:lnTo>
                <a:lnTo>
                  <a:pt x="5127" y="1697"/>
                </a:lnTo>
                <a:lnTo>
                  <a:pt x="4884" y="1753"/>
                </a:lnTo>
                <a:lnTo>
                  <a:pt x="4623" y="1809"/>
                </a:lnTo>
                <a:lnTo>
                  <a:pt x="4344" y="1827"/>
                </a:lnTo>
                <a:lnTo>
                  <a:pt x="4064" y="1846"/>
                </a:lnTo>
                <a:lnTo>
                  <a:pt x="4306" y="1977"/>
                </a:lnTo>
                <a:lnTo>
                  <a:pt x="4512" y="2144"/>
                </a:lnTo>
                <a:lnTo>
                  <a:pt x="4586" y="2219"/>
                </a:lnTo>
                <a:lnTo>
                  <a:pt x="4661" y="2312"/>
                </a:lnTo>
                <a:lnTo>
                  <a:pt x="4717" y="2405"/>
                </a:lnTo>
                <a:lnTo>
                  <a:pt x="4772" y="2517"/>
                </a:lnTo>
                <a:lnTo>
                  <a:pt x="5015" y="2461"/>
                </a:lnTo>
                <a:lnTo>
                  <a:pt x="5238" y="2405"/>
                </a:lnTo>
                <a:lnTo>
                  <a:pt x="5443" y="2331"/>
                </a:lnTo>
                <a:lnTo>
                  <a:pt x="5611" y="2237"/>
                </a:lnTo>
                <a:lnTo>
                  <a:pt x="5742" y="2163"/>
                </a:lnTo>
                <a:lnTo>
                  <a:pt x="5854" y="2070"/>
                </a:lnTo>
                <a:lnTo>
                  <a:pt x="5909" y="1958"/>
                </a:lnTo>
                <a:lnTo>
                  <a:pt x="5928" y="1865"/>
                </a:lnTo>
                <a:lnTo>
                  <a:pt x="5928" y="1361"/>
                </a:lnTo>
                <a:close/>
                <a:moveTo>
                  <a:pt x="5928" y="2480"/>
                </a:moveTo>
                <a:lnTo>
                  <a:pt x="5704" y="2610"/>
                </a:lnTo>
                <a:lnTo>
                  <a:pt x="5443" y="2722"/>
                </a:lnTo>
                <a:lnTo>
                  <a:pt x="5145" y="2815"/>
                </a:lnTo>
                <a:lnTo>
                  <a:pt x="4810" y="2871"/>
                </a:lnTo>
                <a:lnTo>
                  <a:pt x="4810" y="3617"/>
                </a:lnTo>
                <a:lnTo>
                  <a:pt x="5052" y="3561"/>
                </a:lnTo>
                <a:lnTo>
                  <a:pt x="5276" y="3505"/>
                </a:lnTo>
                <a:lnTo>
                  <a:pt x="5462" y="3430"/>
                </a:lnTo>
                <a:lnTo>
                  <a:pt x="5630" y="3356"/>
                </a:lnTo>
                <a:lnTo>
                  <a:pt x="5760" y="3263"/>
                </a:lnTo>
                <a:lnTo>
                  <a:pt x="5854" y="3169"/>
                </a:lnTo>
                <a:lnTo>
                  <a:pt x="5909" y="3076"/>
                </a:lnTo>
                <a:lnTo>
                  <a:pt x="5928" y="2983"/>
                </a:lnTo>
                <a:lnTo>
                  <a:pt x="5928" y="2480"/>
                </a:lnTo>
                <a:close/>
                <a:moveTo>
                  <a:pt x="2219" y="1865"/>
                </a:moveTo>
                <a:lnTo>
                  <a:pt x="1771" y="1883"/>
                </a:lnTo>
                <a:lnTo>
                  <a:pt x="1361" y="1939"/>
                </a:lnTo>
                <a:lnTo>
                  <a:pt x="970" y="2014"/>
                </a:lnTo>
                <a:lnTo>
                  <a:pt x="653" y="2126"/>
                </a:lnTo>
                <a:lnTo>
                  <a:pt x="504" y="2200"/>
                </a:lnTo>
                <a:lnTo>
                  <a:pt x="373" y="2275"/>
                </a:lnTo>
                <a:lnTo>
                  <a:pt x="262" y="2349"/>
                </a:lnTo>
                <a:lnTo>
                  <a:pt x="168" y="2424"/>
                </a:lnTo>
                <a:lnTo>
                  <a:pt x="94" y="2517"/>
                </a:lnTo>
                <a:lnTo>
                  <a:pt x="38" y="2610"/>
                </a:lnTo>
                <a:lnTo>
                  <a:pt x="1" y="2685"/>
                </a:lnTo>
                <a:lnTo>
                  <a:pt x="1" y="2797"/>
                </a:lnTo>
                <a:lnTo>
                  <a:pt x="1" y="2890"/>
                </a:lnTo>
                <a:lnTo>
                  <a:pt x="38" y="2983"/>
                </a:lnTo>
                <a:lnTo>
                  <a:pt x="94" y="3058"/>
                </a:lnTo>
                <a:lnTo>
                  <a:pt x="168" y="3151"/>
                </a:lnTo>
                <a:lnTo>
                  <a:pt x="262" y="3225"/>
                </a:lnTo>
                <a:lnTo>
                  <a:pt x="373" y="3300"/>
                </a:lnTo>
                <a:lnTo>
                  <a:pt x="504" y="3375"/>
                </a:lnTo>
                <a:lnTo>
                  <a:pt x="653" y="3449"/>
                </a:lnTo>
                <a:lnTo>
                  <a:pt x="970" y="3561"/>
                </a:lnTo>
                <a:lnTo>
                  <a:pt x="1361" y="3635"/>
                </a:lnTo>
                <a:lnTo>
                  <a:pt x="1771" y="3691"/>
                </a:lnTo>
                <a:lnTo>
                  <a:pt x="2219" y="3710"/>
                </a:lnTo>
                <a:lnTo>
                  <a:pt x="2666" y="3691"/>
                </a:lnTo>
                <a:lnTo>
                  <a:pt x="3095" y="3635"/>
                </a:lnTo>
                <a:lnTo>
                  <a:pt x="3468" y="3561"/>
                </a:lnTo>
                <a:lnTo>
                  <a:pt x="3803" y="3449"/>
                </a:lnTo>
                <a:lnTo>
                  <a:pt x="3934" y="3375"/>
                </a:lnTo>
                <a:lnTo>
                  <a:pt x="4064" y="3300"/>
                </a:lnTo>
                <a:lnTo>
                  <a:pt x="4176" y="3225"/>
                </a:lnTo>
                <a:lnTo>
                  <a:pt x="4269" y="3151"/>
                </a:lnTo>
                <a:lnTo>
                  <a:pt x="4344" y="3058"/>
                </a:lnTo>
                <a:lnTo>
                  <a:pt x="4400" y="2983"/>
                </a:lnTo>
                <a:lnTo>
                  <a:pt x="4437" y="2890"/>
                </a:lnTo>
                <a:lnTo>
                  <a:pt x="4456" y="2797"/>
                </a:lnTo>
                <a:lnTo>
                  <a:pt x="4437" y="2685"/>
                </a:lnTo>
                <a:lnTo>
                  <a:pt x="4400" y="2610"/>
                </a:lnTo>
                <a:lnTo>
                  <a:pt x="4344" y="2517"/>
                </a:lnTo>
                <a:lnTo>
                  <a:pt x="4269" y="2424"/>
                </a:lnTo>
                <a:lnTo>
                  <a:pt x="4176" y="2349"/>
                </a:lnTo>
                <a:lnTo>
                  <a:pt x="4064" y="2275"/>
                </a:lnTo>
                <a:lnTo>
                  <a:pt x="3934" y="2200"/>
                </a:lnTo>
                <a:lnTo>
                  <a:pt x="3803" y="2126"/>
                </a:lnTo>
                <a:lnTo>
                  <a:pt x="3468" y="2014"/>
                </a:lnTo>
                <a:lnTo>
                  <a:pt x="3095" y="1939"/>
                </a:lnTo>
                <a:lnTo>
                  <a:pt x="2666" y="1883"/>
                </a:lnTo>
                <a:lnTo>
                  <a:pt x="2219" y="1865"/>
                </a:lnTo>
                <a:close/>
                <a:moveTo>
                  <a:pt x="1" y="3486"/>
                </a:moveTo>
                <a:lnTo>
                  <a:pt x="1" y="4083"/>
                </a:lnTo>
                <a:lnTo>
                  <a:pt x="1" y="4157"/>
                </a:lnTo>
                <a:lnTo>
                  <a:pt x="38" y="4232"/>
                </a:lnTo>
                <a:lnTo>
                  <a:pt x="94" y="4306"/>
                </a:lnTo>
                <a:lnTo>
                  <a:pt x="168" y="4381"/>
                </a:lnTo>
                <a:lnTo>
                  <a:pt x="262" y="4437"/>
                </a:lnTo>
                <a:lnTo>
                  <a:pt x="373" y="4512"/>
                </a:lnTo>
                <a:lnTo>
                  <a:pt x="653" y="4605"/>
                </a:lnTo>
                <a:lnTo>
                  <a:pt x="970" y="4698"/>
                </a:lnTo>
                <a:lnTo>
                  <a:pt x="1361" y="4772"/>
                </a:lnTo>
                <a:lnTo>
                  <a:pt x="1771" y="4810"/>
                </a:lnTo>
                <a:lnTo>
                  <a:pt x="2219" y="4828"/>
                </a:lnTo>
                <a:lnTo>
                  <a:pt x="2666" y="4810"/>
                </a:lnTo>
                <a:lnTo>
                  <a:pt x="3095" y="4772"/>
                </a:lnTo>
                <a:lnTo>
                  <a:pt x="3468" y="4698"/>
                </a:lnTo>
                <a:lnTo>
                  <a:pt x="3803" y="4605"/>
                </a:lnTo>
                <a:lnTo>
                  <a:pt x="4064" y="4512"/>
                </a:lnTo>
                <a:lnTo>
                  <a:pt x="4176" y="4437"/>
                </a:lnTo>
                <a:lnTo>
                  <a:pt x="4269" y="4381"/>
                </a:lnTo>
                <a:lnTo>
                  <a:pt x="4344" y="4306"/>
                </a:lnTo>
                <a:lnTo>
                  <a:pt x="4400" y="4232"/>
                </a:lnTo>
                <a:lnTo>
                  <a:pt x="4437" y="4157"/>
                </a:lnTo>
                <a:lnTo>
                  <a:pt x="4456" y="4083"/>
                </a:lnTo>
                <a:lnTo>
                  <a:pt x="4456" y="3486"/>
                </a:lnTo>
                <a:lnTo>
                  <a:pt x="4251" y="3635"/>
                </a:lnTo>
                <a:lnTo>
                  <a:pt x="4027" y="3747"/>
                </a:lnTo>
                <a:lnTo>
                  <a:pt x="3766" y="3859"/>
                </a:lnTo>
                <a:lnTo>
                  <a:pt x="3486" y="3934"/>
                </a:lnTo>
                <a:lnTo>
                  <a:pt x="3188" y="4008"/>
                </a:lnTo>
                <a:lnTo>
                  <a:pt x="2871" y="4046"/>
                </a:lnTo>
                <a:lnTo>
                  <a:pt x="2554" y="4083"/>
                </a:lnTo>
                <a:lnTo>
                  <a:pt x="1902" y="4083"/>
                </a:lnTo>
                <a:lnTo>
                  <a:pt x="1566" y="4046"/>
                </a:lnTo>
                <a:lnTo>
                  <a:pt x="1250" y="4008"/>
                </a:lnTo>
                <a:lnTo>
                  <a:pt x="951" y="3934"/>
                </a:lnTo>
                <a:lnTo>
                  <a:pt x="672" y="3859"/>
                </a:lnTo>
                <a:lnTo>
                  <a:pt x="411" y="3747"/>
                </a:lnTo>
                <a:lnTo>
                  <a:pt x="187" y="3635"/>
                </a:lnTo>
                <a:lnTo>
                  <a:pt x="1" y="3486"/>
                </a:lnTo>
                <a:close/>
                <a:moveTo>
                  <a:pt x="1" y="4698"/>
                </a:moveTo>
                <a:lnTo>
                  <a:pt x="1" y="5201"/>
                </a:lnTo>
                <a:lnTo>
                  <a:pt x="1" y="5276"/>
                </a:lnTo>
                <a:lnTo>
                  <a:pt x="38" y="5350"/>
                </a:lnTo>
                <a:lnTo>
                  <a:pt x="94" y="5425"/>
                </a:lnTo>
                <a:lnTo>
                  <a:pt x="168" y="5499"/>
                </a:lnTo>
                <a:lnTo>
                  <a:pt x="262" y="5555"/>
                </a:lnTo>
                <a:lnTo>
                  <a:pt x="373" y="5611"/>
                </a:lnTo>
                <a:lnTo>
                  <a:pt x="653" y="5723"/>
                </a:lnTo>
                <a:lnTo>
                  <a:pt x="970" y="5816"/>
                </a:lnTo>
                <a:lnTo>
                  <a:pt x="1361" y="5891"/>
                </a:lnTo>
                <a:lnTo>
                  <a:pt x="1771" y="5928"/>
                </a:lnTo>
                <a:lnTo>
                  <a:pt x="2219" y="5947"/>
                </a:lnTo>
                <a:lnTo>
                  <a:pt x="2666" y="5928"/>
                </a:lnTo>
                <a:lnTo>
                  <a:pt x="3095" y="5891"/>
                </a:lnTo>
                <a:lnTo>
                  <a:pt x="3468" y="5816"/>
                </a:lnTo>
                <a:lnTo>
                  <a:pt x="3803" y="5723"/>
                </a:lnTo>
                <a:lnTo>
                  <a:pt x="4064" y="5611"/>
                </a:lnTo>
                <a:lnTo>
                  <a:pt x="4176" y="5555"/>
                </a:lnTo>
                <a:lnTo>
                  <a:pt x="4269" y="5499"/>
                </a:lnTo>
                <a:lnTo>
                  <a:pt x="4344" y="5425"/>
                </a:lnTo>
                <a:lnTo>
                  <a:pt x="4400" y="5350"/>
                </a:lnTo>
                <a:lnTo>
                  <a:pt x="4437" y="5276"/>
                </a:lnTo>
                <a:lnTo>
                  <a:pt x="4456" y="5201"/>
                </a:lnTo>
                <a:lnTo>
                  <a:pt x="4456" y="4698"/>
                </a:lnTo>
                <a:lnTo>
                  <a:pt x="4251" y="4828"/>
                </a:lnTo>
                <a:lnTo>
                  <a:pt x="4027" y="4922"/>
                </a:lnTo>
                <a:lnTo>
                  <a:pt x="3766" y="5015"/>
                </a:lnTo>
                <a:lnTo>
                  <a:pt x="3486" y="5089"/>
                </a:lnTo>
                <a:lnTo>
                  <a:pt x="3188" y="5127"/>
                </a:lnTo>
                <a:lnTo>
                  <a:pt x="2871" y="5164"/>
                </a:lnTo>
                <a:lnTo>
                  <a:pt x="2554" y="5201"/>
                </a:lnTo>
                <a:lnTo>
                  <a:pt x="1902" y="5201"/>
                </a:lnTo>
                <a:lnTo>
                  <a:pt x="1566" y="5164"/>
                </a:lnTo>
                <a:lnTo>
                  <a:pt x="1250" y="5127"/>
                </a:lnTo>
                <a:lnTo>
                  <a:pt x="951" y="5089"/>
                </a:lnTo>
                <a:lnTo>
                  <a:pt x="672" y="5015"/>
                </a:lnTo>
                <a:lnTo>
                  <a:pt x="411" y="4922"/>
                </a:lnTo>
                <a:lnTo>
                  <a:pt x="187" y="4828"/>
                </a:lnTo>
                <a:lnTo>
                  <a:pt x="1" y="4698"/>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48"/>
          <p:cNvSpPr/>
          <p:nvPr/>
        </p:nvSpPr>
        <p:spPr>
          <a:xfrm>
            <a:off x="5449388" y="4119079"/>
            <a:ext cx="127044" cy="111466"/>
          </a:xfrm>
          <a:custGeom>
            <a:avLst/>
            <a:gdLst/>
            <a:ahLst/>
            <a:cxnLst/>
            <a:rect l="l" t="t" r="r" b="b"/>
            <a:pathLst>
              <a:path w="5929" h="5202" extrusionOk="0">
                <a:moveTo>
                  <a:pt x="2965" y="1"/>
                </a:moveTo>
                <a:lnTo>
                  <a:pt x="2666" y="19"/>
                </a:lnTo>
                <a:lnTo>
                  <a:pt x="2368" y="57"/>
                </a:lnTo>
                <a:lnTo>
                  <a:pt x="2089" y="113"/>
                </a:lnTo>
                <a:lnTo>
                  <a:pt x="1809" y="187"/>
                </a:lnTo>
                <a:lnTo>
                  <a:pt x="1548" y="299"/>
                </a:lnTo>
                <a:lnTo>
                  <a:pt x="1306" y="411"/>
                </a:lnTo>
                <a:lnTo>
                  <a:pt x="1082" y="560"/>
                </a:lnTo>
                <a:lnTo>
                  <a:pt x="858" y="709"/>
                </a:lnTo>
                <a:lnTo>
                  <a:pt x="672" y="877"/>
                </a:lnTo>
                <a:lnTo>
                  <a:pt x="504" y="1063"/>
                </a:lnTo>
                <a:lnTo>
                  <a:pt x="355" y="1268"/>
                </a:lnTo>
                <a:lnTo>
                  <a:pt x="225" y="1473"/>
                </a:lnTo>
                <a:lnTo>
                  <a:pt x="131" y="1697"/>
                </a:lnTo>
                <a:lnTo>
                  <a:pt x="57" y="1939"/>
                </a:lnTo>
                <a:lnTo>
                  <a:pt x="20" y="2163"/>
                </a:lnTo>
                <a:lnTo>
                  <a:pt x="1" y="2424"/>
                </a:lnTo>
                <a:lnTo>
                  <a:pt x="1" y="2629"/>
                </a:lnTo>
                <a:lnTo>
                  <a:pt x="38" y="2834"/>
                </a:lnTo>
                <a:lnTo>
                  <a:pt x="94" y="3039"/>
                </a:lnTo>
                <a:lnTo>
                  <a:pt x="169" y="3244"/>
                </a:lnTo>
                <a:lnTo>
                  <a:pt x="262" y="3430"/>
                </a:lnTo>
                <a:lnTo>
                  <a:pt x="374" y="3598"/>
                </a:lnTo>
                <a:lnTo>
                  <a:pt x="504" y="3766"/>
                </a:lnTo>
                <a:lnTo>
                  <a:pt x="653" y="3934"/>
                </a:lnTo>
                <a:lnTo>
                  <a:pt x="597" y="4157"/>
                </a:lnTo>
                <a:lnTo>
                  <a:pt x="504" y="4362"/>
                </a:lnTo>
                <a:lnTo>
                  <a:pt x="392" y="4549"/>
                </a:lnTo>
                <a:lnTo>
                  <a:pt x="281" y="4698"/>
                </a:lnTo>
                <a:lnTo>
                  <a:pt x="94" y="4959"/>
                </a:lnTo>
                <a:lnTo>
                  <a:pt x="20" y="5052"/>
                </a:lnTo>
                <a:lnTo>
                  <a:pt x="1" y="5089"/>
                </a:lnTo>
                <a:lnTo>
                  <a:pt x="1" y="5145"/>
                </a:lnTo>
                <a:lnTo>
                  <a:pt x="38" y="5183"/>
                </a:lnTo>
                <a:lnTo>
                  <a:pt x="94" y="5201"/>
                </a:lnTo>
                <a:lnTo>
                  <a:pt x="374" y="5183"/>
                </a:lnTo>
                <a:lnTo>
                  <a:pt x="635" y="5145"/>
                </a:lnTo>
                <a:lnTo>
                  <a:pt x="858" y="5071"/>
                </a:lnTo>
                <a:lnTo>
                  <a:pt x="1082" y="4996"/>
                </a:lnTo>
                <a:lnTo>
                  <a:pt x="1287" y="4903"/>
                </a:lnTo>
                <a:lnTo>
                  <a:pt x="1455" y="4791"/>
                </a:lnTo>
                <a:lnTo>
                  <a:pt x="1716" y="4605"/>
                </a:lnTo>
                <a:lnTo>
                  <a:pt x="2014" y="4698"/>
                </a:lnTo>
                <a:lnTo>
                  <a:pt x="2312" y="4772"/>
                </a:lnTo>
                <a:lnTo>
                  <a:pt x="2629" y="4810"/>
                </a:lnTo>
                <a:lnTo>
                  <a:pt x="2965" y="4828"/>
                </a:lnTo>
                <a:lnTo>
                  <a:pt x="3263" y="4810"/>
                </a:lnTo>
                <a:lnTo>
                  <a:pt x="3561" y="4791"/>
                </a:lnTo>
                <a:lnTo>
                  <a:pt x="3841" y="4717"/>
                </a:lnTo>
                <a:lnTo>
                  <a:pt x="4120" y="4642"/>
                </a:lnTo>
                <a:lnTo>
                  <a:pt x="4381" y="4549"/>
                </a:lnTo>
                <a:lnTo>
                  <a:pt x="4624" y="4418"/>
                </a:lnTo>
                <a:lnTo>
                  <a:pt x="4847" y="4288"/>
                </a:lnTo>
                <a:lnTo>
                  <a:pt x="5071" y="4120"/>
                </a:lnTo>
                <a:lnTo>
                  <a:pt x="5257" y="3952"/>
                </a:lnTo>
                <a:lnTo>
                  <a:pt x="5425" y="3766"/>
                </a:lnTo>
                <a:lnTo>
                  <a:pt x="5574" y="3561"/>
                </a:lnTo>
                <a:lnTo>
                  <a:pt x="5705" y="3356"/>
                </a:lnTo>
                <a:lnTo>
                  <a:pt x="5798" y="3132"/>
                </a:lnTo>
                <a:lnTo>
                  <a:pt x="5873" y="2909"/>
                </a:lnTo>
                <a:lnTo>
                  <a:pt x="5928" y="2666"/>
                </a:lnTo>
                <a:lnTo>
                  <a:pt x="5928" y="2424"/>
                </a:lnTo>
                <a:lnTo>
                  <a:pt x="5928" y="2163"/>
                </a:lnTo>
                <a:lnTo>
                  <a:pt x="5873" y="1939"/>
                </a:lnTo>
                <a:lnTo>
                  <a:pt x="5798" y="1697"/>
                </a:lnTo>
                <a:lnTo>
                  <a:pt x="5705" y="1473"/>
                </a:lnTo>
                <a:lnTo>
                  <a:pt x="5574" y="1268"/>
                </a:lnTo>
                <a:lnTo>
                  <a:pt x="5425" y="1063"/>
                </a:lnTo>
                <a:lnTo>
                  <a:pt x="5257" y="877"/>
                </a:lnTo>
                <a:lnTo>
                  <a:pt x="5071" y="709"/>
                </a:lnTo>
                <a:lnTo>
                  <a:pt x="4847" y="560"/>
                </a:lnTo>
                <a:lnTo>
                  <a:pt x="4624" y="411"/>
                </a:lnTo>
                <a:lnTo>
                  <a:pt x="4381" y="299"/>
                </a:lnTo>
                <a:lnTo>
                  <a:pt x="4120" y="187"/>
                </a:lnTo>
                <a:lnTo>
                  <a:pt x="3841" y="113"/>
                </a:lnTo>
                <a:lnTo>
                  <a:pt x="3561" y="57"/>
                </a:lnTo>
                <a:lnTo>
                  <a:pt x="3263" y="19"/>
                </a:lnTo>
                <a:lnTo>
                  <a:pt x="2965"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48"/>
          <p:cNvSpPr/>
          <p:nvPr/>
        </p:nvSpPr>
        <p:spPr>
          <a:xfrm>
            <a:off x="5134667" y="4119079"/>
            <a:ext cx="143414" cy="111466"/>
          </a:xfrm>
          <a:custGeom>
            <a:avLst/>
            <a:gdLst/>
            <a:ahLst/>
            <a:cxnLst/>
            <a:rect l="l" t="t" r="r" b="b"/>
            <a:pathLst>
              <a:path w="6693" h="5202" extrusionOk="0">
                <a:moveTo>
                  <a:pt x="2424" y="1"/>
                </a:moveTo>
                <a:lnTo>
                  <a:pt x="2163" y="19"/>
                </a:lnTo>
                <a:lnTo>
                  <a:pt x="1939" y="38"/>
                </a:lnTo>
                <a:lnTo>
                  <a:pt x="1697" y="94"/>
                </a:lnTo>
                <a:lnTo>
                  <a:pt x="1473" y="150"/>
                </a:lnTo>
                <a:lnTo>
                  <a:pt x="1268" y="224"/>
                </a:lnTo>
                <a:lnTo>
                  <a:pt x="1063" y="318"/>
                </a:lnTo>
                <a:lnTo>
                  <a:pt x="877" y="429"/>
                </a:lnTo>
                <a:lnTo>
                  <a:pt x="709" y="541"/>
                </a:lnTo>
                <a:lnTo>
                  <a:pt x="560" y="672"/>
                </a:lnTo>
                <a:lnTo>
                  <a:pt x="411" y="821"/>
                </a:lnTo>
                <a:lnTo>
                  <a:pt x="299" y="970"/>
                </a:lnTo>
                <a:lnTo>
                  <a:pt x="187" y="1138"/>
                </a:lnTo>
                <a:lnTo>
                  <a:pt x="113" y="1305"/>
                </a:lnTo>
                <a:lnTo>
                  <a:pt x="57" y="1492"/>
                </a:lnTo>
                <a:lnTo>
                  <a:pt x="19" y="1678"/>
                </a:lnTo>
                <a:lnTo>
                  <a:pt x="1" y="1865"/>
                </a:lnTo>
                <a:lnTo>
                  <a:pt x="19" y="2014"/>
                </a:lnTo>
                <a:lnTo>
                  <a:pt x="38" y="2144"/>
                </a:lnTo>
                <a:lnTo>
                  <a:pt x="75" y="2293"/>
                </a:lnTo>
                <a:lnTo>
                  <a:pt x="131" y="2424"/>
                </a:lnTo>
                <a:lnTo>
                  <a:pt x="187" y="2554"/>
                </a:lnTo>
                <a:lnTo>
                  <a:pt x="262" y="2685"/>
                </a:lnTo>
                <a:lnTo>
                  <a:pt x="355" y="2815"/>
                </a:lnTo>
                <a:lnTo>
                  <a:pt x="448" y="2927"/>
                </a:lnTo>
                <a:lnTo>
                  <a:pt x="318" y="3169"/>
                </a:lnTo>
                <a:lnTo>
                  <a:pt x="187" y="3375"/>
                </a:lnTo>
                <a:lnTo>
                  <a:pt x="38" y="3561"/>
                </a:lnTo>
                <a:lnTo>
                  <a:pt x="1" y="3617"/>
                </a:lnTo>
                <a:lnTo>
                  <a:pt x="19" y="3654"/>
                </a:lnTo>
                <a:lnTo>
                  <a:pt x="57" y="3710"/>
                </a:lnTo>
                <a:lnTo>
                  <a:pt x="262" y="3710"/>
                </a:lnTo>
                <a:lnTo>
                  <a:pt x="411" y="3691"/>
                </a:lnTo>
                <a:lnTo>
                  <a:pt x="672" y="3635"/>
                </a:lnTo>
                <a:lnTo>
                  <a:pt x="914" y="3542"/>
                </a:lnTo>
                <a:lnTo>
                  <a:pt x="1119" y="3430"/>
                </a:lnTo>
                <a:lnTo>
                  <a:pt x="1417" y="3542"/>
                </a:lnTo>
                <a:lnTo>
                  <a:pt x="1734" y="3635"/>
                </a:lnTo>
                <a:lnTo>
                  <a:pt x="2070" y="3691"/>
                </a:lnTo>
                <a:lnTo>
                  <a:pt x="2424" y="3710"/>
                </a:lnTo>
                <a:lnTo>
                  <a:pt x="2666" y="3710"/>
                </a:lnTo>
                <a:lnTo>
                  <a:pt x="2909" y="3673"/>
                </a:lnTo>
                <a:lnTo>
                  <a:pt x="3132" y="3635"/>
                </a:lnTo>
                <a:lnTo>
                  <a:pt x="3356" y="3580"/>
                </a:lnTo>
                <a:lnTo>
                  <a:pt x="3561" y="3486"/>
                </a:lnTo>
                <a:lnTo>
                  <a:pt x="3766" y="3393"/>
                </a:lnTo>
                <a:lnTo>
                  <a:pt x="3952" y="3300"/>
                </a:lnTo>
                <a:lnTo>
                  <a:pt x="4120" y="3169"/>
                </a:lnTo>
                <a:lnTo>
                  <a:pt x="4288" y="3039"/>
                </a:lnTo>
                <a:lnTo>
                  <a:pt x="4418" y="2890"/>
                </a:lnTo>
                <a:lnTo>
                  <a:pt x="4549" y="2741"/>
                </a:lnTo>
                <a:lnTo>
                  <a:pt x="4642" y="2592"/>
                </a:lnTo>
                <a:lnTo>
                  <a:pt x="4717" y="2405"/>
                </a:lnTo>
                <a:lnTo>
                  <a:pt x="4791" y="2237"/>
                </a:lnTo>
                <a:lnTo>
                  <a:pt x="4810" y="2051"/>
                </a:lnTo>
                <a:lnTo>
                  <a:pt x="4828" y="1865"/>
                </a:lnTo>
                <a:lnTo>
                  <a:pt x="4810" y="1678"/>
                </a:lnTo>
                <a:lnTo>
                  <a:pt x="4791" y="1492"/>
                </a:lnTo>
                <a:lnTo>
                  <a:pt x="4717" y="1305"/>
                </a:lnTo>
                <a:lnTo>
                  <a:pt x="4642" y="1138"/>
                </a:lnTo>
                <a:lnTo>
                  <a:pt x="4549" y="970"/>
                </a:lnTo>
                <a:lnTo>
                  <a:pt x="4418" y="821"/>
                </a:lnTo>
                <a:lnTo>
                  <a:pt x="4288" y="672"/>
                </a:lnTo>
                <a:lnTo>
                  <a:pt x="4120" y="541"/>
                </a:lnTo>
                <a:lnTo>
                  <a:pt x="3952" y="429"/>
                </a:lnTo>
                <a:lnTo>
                  <a:pt x="3766" y="318"/>
                </a:lnTo>
                <a:lnTo>
                  <a:pt x="3561" y="224"/>
                </a:lnTo>
                <a:lnTo>
                  <a:pt x="3356" y="150"/>
                </a:lnTo>
                <a:lnTo>
                  <a:pt x="3132" y="94"/>
                </a:lnTo>
                <a:lnTo>
                  <a:pt x="2909" y="38"/>
                </a:lnTo>
                <a:lnTo>
                  <a:pt x="2666" y="19"/>
                </a:lnTo>
                <a:lnTo>
                  <a:pt x="2424" y="1"/>
                </a:lnTo>
                <a:close/>
                <a:moveTo>
                  <a:pt x="5183" y="1622"/>
                </a:moveTo>
                <a:lnTo>
                  <a:pt x="5201" y="1865"/>
                </a:lnTo>
                <a:lnTo>
                  <a:pt x="5183" y="2088"/>
                </a:lnTo>
                <a:lnTo>
                  <a:pt x="5145" y="2312"/>
                </a:lnTo>
                <a:lnTo>
                  <a:pt x="5071" y="2517"/>
                </a:lnTo>
                <a:lnTo>
                  <a:pt x="4978" y="2722"/>
                </a:lnTo>
                <a:lnTo>
                  <a:pt x="4866" y="2927"/>
                </a:lnTo>
                <a:lnTo>
                  <a:pt x="4735" y="3114"/>
                </a:lnTo>
                <a:lnTo>
                  <a:pt x="4568" y="3281"/>
                </a:lnTo>
                <a:lnTo>
                  <a:pt x="4381" y="3430"/>
                </a:lnTo>
                <a:lnTo>
                  <a:pt x="4195" y="3580"/>
                </a:lnTo>
                <a:lnTo>
                  <a:pt x="3971" y="3710"/>
                </a:lnTo>
                <a:lnTo>
                  <a:pt x="3747" y="3822"/>
                </a:lnTo>
                <a:lnTo>
                  <a:pt x="3505" y="3915"/>
                </a:lnTo>
                <a:lnTo>
                  <a:pt x="3244" y="3990"/>
                </a:lnTo>
                <a:lnTo>
                  <a:pt x="2983" y="4046"/>
                </a:lnTo>
                <a:lnTo>
                  <a:pt x="2704" y="4083"/>
                </a:lnTo>
                <a:lnTo>
                  <a:pt x="2238" y="4083"/>
                </a:lnTo>
                <a:lnTo>
                  <a:pt x="2051" y="4064"/>
                </a:lnTo>
                <a:lnTo>
                  <a:pt x="2126" y="4195"/>
                </a:lnTo>
                <a:lnTo>
                  <a:pt x="2219" y="4306"/>
                </a:lnTo>
                <a:lnTo>
                  <a:pt x="2312" y="4418"/>
                </a:lnTo>
                <a:lnTo>
                  <a:pt x="2405" y="4530"/>
                </a:lnTo>
                <a:lnTo>
                  <a:pt x="2648" y="4717"/>
                </a:lnTo>
                <a:lnTo>
                  <a:pt x="2927" y="4884"/>
                </a:lnTo>
                <a:lnTo>
                  <a:pt x="3225" y="5015"/>
                </a:lnTo>
                <a:lnTo>
                  <a:pt x="3561" y="5127"/>
                </a:lnTo>
                <a:lnTo>
                  <a:pt x="3915" y="5183"/>
                </a:lnTo>
                <a:lnTo>
                  <a:pt x="4269" y="5201"/>
                </a:lnTo>
                <a:lnTo>
                  <a:pt x="4623" y="5183"/>
                </a:lnTo>
                <a:lnTo>
                  <a:pt x="4959" y="5127"/>
                </a:lnTo>
                <a:lnTo>
                  <a:pt x="5276" y="5033"/>
                </a:lnTo>
                <a:lnTo>
                  <a:pt x="5574" y="4903"/>
                </a:lnTo>
                <a:lnTo>
                  <a:pt x="5779" y="5015"/>
                </a:lnTo>
                <a:lnTo>
                  <a:pt x="6021" y="5108"/>
                </a:lnTo>
                <a:lnTo>
                  <a:pt x="6282" y="5183"/>
                </a:lnTo>
                <a:lnTo>
                  <a:pt x="6432" y="5201"/>
                </a:lnTo>
                <a:lnTo>
                  <a:pt x="6599" y="5201"/>
                </a:lnTo>
                <a:lnTo>
                  <a:pt x="6655" y="5183"/>
                </a:lnTo>
                <a:lnTo>
                  <a:pt x="6674" y="5145"/>
                </a:lnTo>
                <a:lnTo>
                  <a:pt x="6692" y="5089"/>
                </a:lnTo>
                <a:lnTo>
                  <a:pt x="6655" y="5052"/>
                </a:lnTo>
                <a:lnTo>
                  <a:pt x="6506" y="4866"/>
                </a:lnTo>
                <a:lnTo>
                  <a:pt x="6376" y="4661"/>
                </a:lnTo>
                <a:lnTo>
                  <a:pt x="6245" y="4418"/>
                </a:lnTo>
                <a:lnTo>
                  <a:pt x="6338" y="4288"/>
                </a:lnTo>
                <a:lnTo>
                  <a:pt x="6432" y="4176"/>
                </a:lnTo>
                <a:lnTo>
                  <a:pt x="6506" y="4046"/>
                </a:lnTo>
                <a:lnTo>
                  <a:pt x="6562" y="3915"/>
                </a:lnTo>
                <a:lnTo>
                  <a:pt x="6618" y="3785"/>
                </a:lnTo>
                <a:lnTo>
                  <a:pt x="6655" y="3635"/>
                </a:lnTo>
                <a:lnTo>
                  <a:pt x="6674" y="3486"/>
                </a:lnTo>
                <a:lnTo>
                  <a:pt x="6692" y="3337"/>
                </a:lnTo>
                <a:lnTo>
                  <a:pt x="6674" y="3207"/>
                </a:lnTo>
                <a:lnTo>
                  <a:pt x="6655" y="3058"/>
                </a:lnTo>
                <a:lnTo>
                  <a:pt x="6618" y="2927"/>
                </a:lnTo>
                <a:lnTo>
                  <a:pt x="6581" y="2797"/>
                </a:lnTo>
                <a:lnTo>
                  <a:pt x="6525" y="2666"/>
                </a:lnTo>
                <a:lnTo>
                  <a:pt x="6450" y="2536"/>
                </a:lnTo>
                <a:lnTo>
                  <a:pt x="6357" y="2405"/>
                </a:lnTo>
                <a:lnTo>
                  <a:pt x="6264" y="2293"/>
                </a:lnTo>
                <a:lnTo>
                  <a:pt x="6171" y="2200"/>
                </a:lnTo>
                <a:lnTo>
                  <a:pt x="6040" y="2088"/>
                </a:lnTo>
                <a:lnTo>
                  <a:pt x="5798" y="1902"/>
                </a:lnTo>
                <a:lnTo>
                  <a:pt x="5500" y="1753"/>
                </a:lnTo>
                <a:lnTo>
                  <a:pt x="5183" y="1622"/>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48"/>
          <p:cNvSpPr/>
          <p:nvPr/>
        </p:nvSpPr>
        <p:spPr>
          <a:xfrm>
            <a:off x="4840323" y="4119079"/>
            <a:ext cx="123037" cy="123444"/>
          </a:xfrm>
          <a:custGeom>
            <a:avLst/>
            <a:gdLst/>
            <a:ahLst/>
            <a:cxnLst/>
            <a:rect l="l" t="t" r="r" b="b"/>
            <a:pathLst>
              <a:path w="5742" h="5761" extrusionOk="0">
                <a:moveTo>
                  <a:pt x="2945" y="2517"/>
                </a:moveTo>
                <a:lnTo>
                  <a:pt x="3001" y="2536"/>
                </a:lnTo>
                <a:lnTo>
                  <a:pt x="3076" y="2573"/>
                </a:lnTo>
                <a:lnTo>
                  <a:pt x="3132" y="2629"/>
                </a:lnTo>
                <a:lnTo>
                  <a:pt x="3188" y="2685"/>
                </a:lnTo>
                <a:lnTo>
                  <a:pt x="3206" y="2741"/>
                </a:lnTo>
                <a:lnTo>
                  <a:pt x="3244" y="2815"/>
                </a:lnTo>
                <a:lnTo>
                  <a:pt x="3244" y="2890"/>
                </a:lnTo>
                <a:lnTo>
                  <a:pt x="3244" y="2946"/>
                </a:lnTo>
                <a:lnTo>
                  <a:pt x="3206" y="3020"/>
                </a:lnTo>
                <a:lnTo>
                  <a:pt x="3188" y="3095"/>
                </a:lnTo>
                <a:lnTo>
                  <a:pt x="3132" y="3151"/>
                </a:lnTo>
                <a:lnTo>
                  <a:pt x="3076" y="3188"/>
                </a:lnTo>
                <a:lnTo>
                  <a:pt x="3001" y="3225"/>
                </a:lnTo>
                <a:lnTo>
                  <a:pt x="2945" y="3244"/>
                </a:lnTo>
                <a:lnTo>
                  <a:pt x="2796" y="3244"/>
                </a:lnTo>
                <a:lnTo>
                  <a:pt x="2740" y="3225"/>
                </a:lnTo>
                <a:lnTo>
                  <a:pt x="2666" y="3188"/>
                </a:lnTo>
                <a:lnTo>
                  <a:pt x="2610" y="3151"/>
                </a:lnTo>
                <a:lnTo>
                  <a:pt x="2554" y="3095"/>
                </a:lnTo>
                <a:lnTo>
                  <a:pt x="2535" y="3020"/>
                </a:lnTo>
                <a:lnTo>
                  <a:pt x="2498" y="2946"/>
                </a:lnTo>
                <a:lnTo>
                  <a:pt x="2498" y="2890"/>
                </a:lnTo>
                <a:lnTo>
                  <a:pt x="2498" y="2815"/>
                </a:lnTo>
                <a:lnTo>
                  <a:pt x="2535" y="2741"/>
                </a:lnTo>
                <a:lnTo>
                  <a:pt x="2554" y="2685"/>
                </a:lnTo>
                <a:lnTo>
                  <a:pt x="2610" y="2629"/>
                </a:lnTo>
                <a:lnTo>
                  <a:pt x="2666" y="2573"/>
                </a:lnTo>
                <a:lnTo>
                  <a:pt x="2740" y="2536"/>
                </a:lnTo>
                <a:lnTo>
                  <a:pt x="2796" y="2517"/>
                </a:lnTo>
                <a:close/>
                <a:moveTo>
                  <a:pt x="4101" y="1399"/>
                </a:moveTo>
                <a:lnTo>
                  <a:pt x="4026" y="1417"/>
                </a:lnTo>
                <a:lnTo>
                  <a:pt x="2349" y="2182"/>
                </a:lnTo>
                <a:lnTo>
                  <a:pt x="2293" y="2219"/>
                </a:lnTo>
                <a:lnTo>
                  <a:pt x="2256" y="2256"/>
                </a:lnTo>
                <a:lnTo>
                  <a:pt x="2200" y="2312"/>
                </a:lnTo>
                <a:lnTo>
                  <a:pt x="2181" y="2368"/>
                </a:lnTo>
                <a:lnTo>
                  <a:pt x="1398" y="4046"/>
                </a:lnTo>
                <a:lnTo>
                  <a:pt x="1380" y="4120"/>
                </a:lnTo>
                <a:lnTo>
                  <a:pt x="1398" y="4176"/>
                </a:lnTo>
                <a:lnTo>
                  <a:pt x="1417" y="4251"/>
                </a:lnTo>
                <a:lnTo>
                  <a:pt x="1454" y="4306"/>
                </a:lnTo>
                <a:lnTo>
                  <a:pt x="1510" y="4344"/>
                </a:lnTo>
                <a:lnTo>
                  <a:pt x="1566" y="4362"/>
                </a:lnTo>
                <a:lnTo>
                  <a:pt x="1641" y="4362"/>
                </a:lnTo>
                <a:lnTo>
                  <a:pt x="1715" y="4344"/>
                </a:lnTo>
                <a:lnTo>
                  <a:pt x="3393" y="3580"/>
                </a:lnTo>
                <a:lnTo>
                  <a:pt x="3449" y="3542"/>
                </a:lnTo>
                <a:lnTo>
                  <a:pt x="3486" y="3505"/>
                </a:lnTo>
                <a:lnTo>
                  <a:pt x="3542" y="3449"/>
                </a:lnTo>
                <a:lnTo>
                  <a:pt x="3560" y="3393"/>
                </a:lnTo>
                <a:lnTo>
                  <a:pt x="4343" y="1716"/>
                </a:lnTo>
                <a:lnTo>
                  <a:pt x="4362" y="1641"/>
                </a:lnTo>
                <a:lnTo>
                  <a:pt x="4343" y="1585"/>
                </a:lnTo>
                <a:lnTo>
                  <a:pt x="4325" y="1511"/>
                </a:lnTo>
                <a:lnTo>
                  <a:pt x="4287" y="1473"/>
                </a:lnTo>
                <a:lnTo>
                  <a:pt x="4231" y="1417"/>
                </a:lnTo>
                <a:lnTo>
                  <a:pt x="4176" y="1399"/>
                </a:lnTo>
                <a:close/>
                <a:moveTo>
                  <a:pt x="2871" y="560"/>
                </a:moveTo>
                <a:lnTo>
                  <a:pt x="3113" y="579"/>
                </a:lnTo>
                <a:lnTo>
                  <a:pt x="3337" y="616"/>
                </a:lnTo>
                <a:lnTo>
                  <a:pt x="3560" y="672"/>
                </a:lnTo>
                <a:lnTo>
                  <a:pt x="3765" y="746"/>
                </a:lnTo>
                <a:lnTo>
                  <a:pt x="3970" y="839"/>
                </a:lnTo>
                <a:lnTo>
                  <a:pt x="4176" y="951"/>
                </a:lnTo>
                <a:lnTo>
                  <a:pt x="4343" y="1100"/>
                </a:lnTo>
                <a:lnTo>
                  <a:pt x="4511" y="1250"/>
                </a:lnTo>
                <a:lnTo>
                  <a:pt x="4660" y="1399"/>
                </a:lnTo>
                <a:lnTo>
                  <a:pt x="4791" y="1585"/>
                </a:lnTo>
                <a:lnTo>
                  <a:pt x="4902" y="1771"/>
                </a:lnTo>
                <a:lnTo>
                  <a:pt x="5014" y="1977"/>
                </a:lnTo>
                <a:lnTo>
                  <a:pt x="5089" y="2200"/>
                </a:lnTo>
                <a:lnTo>
                  <a:pt x="5145" y="2424"/>
                </a:lnTo>
                <a:lnTo>
                  <a:pt x="5182" y="2648"/>
                </a:lnTo>
                <a:lnTo>
                  <a:pt x="5182" y="2890"/>
                </a:lnTo>
                <a:lnTo>
                  <a:pt x="5182" y="3114"/>
                </a:lnTo>
                <a:lnTo>
                  <a:pt x="5145" y="3356"/>
                </a:lnTo>
                <a:lnTo>
                  <a:pt x="5089" y="3580"/>
                </a:lnTo>
                <a:lnTo>
                  <a:pt x="5014" y="3785"/>
                </a:lnTo>
                <a:lnTo>
                  <a:pt x="4902" y="3990"/>
                </a:lnTo>
                <a:lnTo>
                  <a:pt x="4791" y="4176"/>
                </a:lnTo>
                <a:lnTo>
                  <a:pt x="4660" y="4362"/>
                </a:lnTo>
                <a:lnTo>
                  <a:pt x="4511" y="4530"/>
                </a:lnTo>
                <a:lnTo>
                  <a:pt x="4343" y="4679"/>
                </a:lnTo>
                <a:lnTo>
                  <a:pt x="4176" y="4810"/>
                </a:lnTo>
                <a:lnTo>
                  <a:pt x="3970" y="4922"/>
                </a:lnTo>
                <a:lnTo>
                  <a:pt x="3765" y="5015"/>
                </a:lnTo>
                <a:lnTo>
                  <a:pt x="3560" y="5089"/>
                </a:lnTo>
                <a:lnTo>
                  <a:pt x="3337" y="5164"/>
                </a:lnTo>
                <a:lnTo>
                  <a:pt x="3113" y="5183"/>
                </a:lnTo>
                <a:lnTo>
                  <a:pt x="2871" y="5201"/>
                </a:lnTo>
                <a:lnTo>
                  <a:pt x="2628" y="5183"/>
                </a:lnTo>
                <a:lnTo>
                  <a:pt x="2405" y="5164"/>
                </a:lnTo>
                <a:lnTo>
                  <a:pt x="2181" y="5089"/>
                </a:lnTo>
                <a:lnTo>
                  <a:pt x="1976" y="5015"/>
                </a:lnTo>
                <a:lnTo>
                  <a:pt x="1771" y="4922"/>
                </a:lnTo>
                <a:lnTo>
                  <a:pt x="1566" y="4810"/>
                </a:lnTo>
                <a:lnTo>
                  <a:pt x="1398" y="4679"/>
                </a:lnTo>
                <a:lnTo>
                  <a:pt x="1230" y="4530"/>
                </a:lnTo>
                <a:lnTo>
                  <a:pt x="1081" y="4362"/>
                </a:lnTo>
                <a:lnTo>
                  <a:pt x="951" y="4176"/>
                </a:lnTo>
                <a:lnTo>
                  <a:pt x="839" y="3990"/>
                </a:lnTo>
                <a:lnTo>
                  <a:pt x="727" y="3785"/>
                </a:lnTo>
                <a:lnTo>
                  <a:pt x="653" y="3580"/>
                </a:lnTo>
                <a:lnTo>
                  <a:pt x="597" y="3356"/>
                </a:lnTo>
                <a:lnTo>
                  <a:pt x="559" y="3114"/>
                </a:lnTo>
                <a:lnTo>
                  <a:pt x="559" y="2890"/>
                </a:lnTo>
                <a:lnTo>
                  <a:pt x="559" y="2648"/>
                </a:lnTo>
                <a:lnTo>
                  <a:pt x="597" y="2424"/>
                </a:lnTo>
                <a:lnTo>
                  <a:pt x="653" y="2200"/>
                </a:lnTo>
                <a:lnTo>
                  <a:pt x="727" y="1977"/>
                </a:lnTo>
                <a:lnTo>
                  <a:pt x="839" y="1771"/>
                </a:lnTo>
                <a:lnTo>
                  <a:pt x="951" y="1585"/>
                </a:lnTo>
                <a:lnTo>
                  <a:pt x="1081" y="1399"/>
                </a:lnTo>
                <a:lnTo>
                  <a:pt x="1230" y="1250"/>
                </a:lnTo>
                <a:lnTo>
                  <a:pt x="1398" y="1100"/>
                </a:lnTo>
                <a:lnTo>
                  <a:pt x="1566" y="951"/>
                </a:lnTo>
                <a:lnTo>
                  <a:pt x="1771" y="839"/>
                </a:lnTo>
                <a:lnTo>
                  <a:pt x="1976" y="746"/>
                </a:lnTo>
                <a:lnTo>
                  <a:pt x="2181" y="672"/>
                </a:lnTo>
                <a:lnTo>
                  <a:pt x="2405" y="616"/>
                </a:lnTo>
                <a:lnTo>
                  <a:pt x="2628" y="579"/>
                </a:lnTo>
                <a:lnTo>
                  <a:pt x="2871" y="560"/>
                </a:lnTo>
                <a:close/>
                <a:moveTo>
                  <a:pt x="2871" y="1"/>
                </a:moveTo>
                <a:lnTo>
                  <a:pt x="2573" y="19"/>
                </a:lnTo>
                <a:lnTo>
                  <a:pt x="2293" y="57"/>
                </a:lnTo>
                <a:lnTo>
                  <a:pt x="2013" y="131"/>
                </a:lnTo>
                <a:lnTo>
                  <a:pt x="1752" y="224"/>
                </a:lnTo>
                <a:lnTo>
                  <a:pt x="1491" y="355"/>
                </a:lnTo>
                <a:lnTo>
                  <a:pt x="1268" y="504"/>
                </a:lnTo>
                <a:lnTo>
                  <a:pt x="1044" y="653"/>
                </a:lnTo>
                <a:lnTo>
                  <a:pt x="839" y="839"/>
                </a:lnTo>
                <a:lnTo>
                  <a:pt x="653" y="1045"/>
                </a:lnTo>
                <a:lnTo>
                  <a:pt x="485" y="1268"/>
                </a:lnTo>
                <a:lnTo>
                  <a:pt x="336" y="1511"/>
                </a:lnTo>
                <a:lnTo>
                  <a:pt x="224" y="1753"/>
                </a:lnTo>
                <a:lnTo>
                  <a:pt x="131" y="2032"/>
                </a:lnTo>
                <a:lnTo>
                  <a:pt x="56" y="2293"/>
                </a:lnTo>
                <a:lnTo>
                  <a:pt x="0" y="2592"/>
                </a:lnTo>
                <a:lnTo>
                  <a:pt x="0" y="2890"/>
                </a:lnTo>
                <a:lnTo>
                  <a:pt x="0" y="3169"/>
                </a:lnTo>
                <a:lnTo>
                  <a:pt x="56" y="3468"/>
                </a:lnTo>
                <a:lnTo>
                  <a:pt x="131" y="3729"/>
                </a:lnTo>
                <a:lnTo>
                  <a:pt x="224" y="4008"/>
                </a:lnTo>
                <a:lnTo>
                  <a:pt x="336" y="4251"/>
                </a:lnTo>
                <a:lnTo>
                  <a:pt x="485" y="4493"/>
                </a:lnTo>
                <a:lnTo>
                  <a:pt x="653" y="4717"/>
                </a:lnTo>
                <a:lnTo>
                  <a:pt x="839" y="4922"/>
                </a:lnTo>
                <a:lnTo>
                  <a:pt x="1044" y="5108"/>
                </a:lnTo>
                <a:lnTo>
                  <a:pt x="1268" y="5276"/>
                </a:lnTo>
                <a:lnTo>
                  <a:pt x="1491" y="5406"/>
                </a:lnTo>
                <a:lnTo>
                  <a:pt x="1752" y="5537"/>
                </a:lnTo>
                <a:lnTo>
                  <a:pt x="2013" y="5630"/>
                </a:lnTo>
                <a:lnTo>
                  <a:pt x="2293" y="5704"/>
                </a:lnTo>
                <a:lnTo>
                  <a:pt x="2573" y="5742"/>
                </a:lnTo>
                <a:lnTo>
                  <a:pt x="2871" y="5760"/>
                </a:lnTo>
                <a:lnTo>
                  <a:pt x="3169" y="5742"/>
                </a:lnTo>
                <a:lnTo>
                  <a:pt x="3449" y="5704"/>
                </a:lnTo>
                <a:lnTo>
                  <a:pt x="3728" y="5630"/>
                </a:lnTo>
                <a:lnTo>
                  <a:pt x="3989" y="5537"/>
                </a:lnTo>
                <a:lnTo>
                  <a:pt x="4250" y="5406"/>
                </a:lnTo>
                <a:lnTo>
                  <a:pt x="4474" y="5276"/>
                </a:lnTo>
                <a:lnTo>
                  <a:pt x="4697" y="5108"/>
                </a:lnTo>
                <a:lnTo>
                  <a:pt x="4902" y="4922"/>
                </a:lnTo>
                <a:lnTo>
                  <a:pt x="5089" y="4717"/>
                </a:lnTo>
                <a:lnTo>
                  <a:pt x="5257" y="4493"/>
                </a:lnTo>
                <a:lnTo>
                  <a:pt x="5406" y="4251"/>
                </a:lnTo>
                <a:lnTo>
                  <a:pt x="5518" y="4008"/>
                </a:lnTo>
                <a:lnTo>
                  <a:pt x="5611" y="3729"/>
                </a:lnTo>
                <a:lnTo>
                  <a:pt x="5685" y="3468"/>
                </a:lnTo>
                <a:lnTo>
                  <a:pt x="5741" y="3169"/>
                </a:lnTo>
                <a:lnTo>
                  <a:pt x="5741" y="2890"/>
                </a:lnTo>
                <a:lnTo>
                  <a:pt x="5741" y="2592"/>
                </a:lnTo>
                <a:lnTo>
                  <a:pt x="5685" y="2293"/>
                </a:lnTo>
                <a:lnTo>
                  <a:pt x="5611" y="2032"/>
                </a:lnTo>
                <a:lnTo>
                  <a:pt x="5518" y="1753"/>
                </a:lnTo>
                <a:lnTo>
                  <a:pt x="5406" y="1511"/>
                </a:lnTo>
                <a:lnTo>
                  <a:pt x="5257" y="1268"/>
                </a:lnTo>
                <a:lnTo>
                  <a:pt x="5089" y="1045"/>
                </a:lnTo>
                <a:lnTo>
                  <a:pt x="4902" y="839"/>
                </a:lnTo>
                <a:lnTo>
                  <a:pt x="4697" y="653"/>
                </a:lnTo>
                <a:lnTo>
                  <a:pt x="4474" y="504"/>
                </a:lnTo>
                <a:lnTo>
                  <a:pt x="4250" y="355"/>
                </a:lnTo>
                <a:lnTo>
                  <a:pt x="3989" y="224"/>
                </a:lnTo>
                <a:lnTo>
                  <a:pt x="3728" y="131"/>
                </a:lnTo>
                <a:lnTo>
                  <a:pt x="3449" y="57"/>
                </a:lnTo>
                <a:lnTo>
                  <a:pt x="3169" y="19"/>
                </a:lnTo>
                <a:lnTo>
                  <a:pt x="2871"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8"/>
          <p:cNvSpPr/>
          <p:nvPr/>
        </p:nvSpPr>
        <p:spPr>
          <a:xfrm>
            <a:off x="4514010" y="4119079"/>
            <a:ext cx="127429" cy="95481"/>
          </a:xfrm>
          <a:custGeom>
            <a:avLst/>
            <a:gdLst/>
            <a:ahLst/>
            <a:cxnLst/>
            <a:rect l="l" t="t" r="r" b="b"/>
            <a:pathLst>
              <a:path w="5947" h="4456" extrusionOk="0">
                <a:moveTo>
                  <a:pt x="2424" y="1"/>
                </a:moveTo>
                <a:lnTo>
                  <a:pt x="2349" y="19"/>
                </a:lnTo>
                <a:lnTo>
                  <a:pt x="2293" y="57"/>
                </a:lnTo>
                <a:lnTo>
                  <a:pt x="2256" y="113"/>
                </a:lnTo>
                <a:lnTo>
                  <a:pt x="2237" y="187"/>
                </a:lnTo>
                <a:lnTo>
                  <a:pt x="2237" y="373"/>
                </a:lnTo>
                <a:lnTo>
                  <a:pt x="2256" y="448"/>
                </a:lnTo>
                <a:lnTo>
                  <a:pt x="2293" y="504"/>
                </a:lnTo>
                <a:lnTo>
                  <a:pt x="2349" y="541"/>
                </a:lnTo>
                <a:lnTo>
                  <a:pt x="2424" y="560"/>
                </a:lnTo>
                <a:lnTo>
                  <a:pt x="2610" y="560"/>
                </a:lnTo>
                <a:lnTo>
                  <a:pt x="2610" y="784"/>
                </a:lnTo>
                <a:lnTo>
                  <a:pt x="2368" y="821"/>
                </a:lnTo>
                <a:lnTo>
                  <a:pt x="2144" y="877"/>
                </a:lnTo>
                <a:lnTo>
                  <a:pt x="1939" y="970"/>
                </a:lnTo>
                <a:lnTo>
                  <a:pt x="1734" y="1063"/>
                </a:lnTo>
                <a:lnTo>
                  <a:pt x="1529" y="1194"/>
                </a:lnTo>
                <a:lnTo>
                  <a:pt x="1343" y="1324"/>
                </a:lnTo>
                <a:lnTo>
                  <a:pt x="1175" y="1473"/>
                </a:lnTo>
                <a:lnTo>
                  <a:pt x="1026" y="1641"/>
                </a:lnTo>
                <a:lnTo>
                  <a:pt x="877" y="1809"/>
                </a:lnTo>
                <a:lnTo>
                  <a:pt x="746" y="2014"/>
                </a:lnTo>
                <a:lnTo>
                  <a:pt x="634" y="2200"/>
                </a:lnTo>
                <a:lnTo>
                  <a:pt x="541" y="2424"/>
                </a:lnTo>
                <a:lnTo>
                  <a:pt x="466" y="2648"/>
                </a:lnTo>
                <a:lnTo>
                  <a:pt x="429" y="2871"/>
                </a:lnTo>
                <a:lnTo>
                  <a:pt x="392" y="3095"/>
                </a:lnTo>
                <a:lnTo>
                  <a:pt x="373" y="3337"/>
                </a:lnTo>
                <a:lnTo>
                  <a:pt x="5574" y="3337"/>
                </a:lnTo>
                <a:lnTo>
                  <a:pt x="5555" y="3095"/>
                </a:lnTo>
                <a:lnTo>
                  <a:pt x="5536" y="2871"/>
                </a:lnTo>
                <a:lnTo>
                  <a:pt x="5481" y="2648"/>
                </a:lnTo>
                <a:lnTo>
                  <a:pt x="5406" y="2424"/>
                </a:lnTo>
                <a:lnTo>
                  <a:pt x="5313" y="2200"/>
                </a:lnTo>
                <a:lnTo>
                  <a:pt x="5201" y="2014"/>
                </a:lnTo>
                <a:lnTo>
                  <a:pt x="5070" y="1809"/>
                </a:lnTo>
                <a:lnTo>
                  <a:pt x="4940" y="1641"/>
                </a:lnTo>
                <a:lnTo>
                  <a:pt x="4772" y="1473"/>
                </a:lnTo>
                <a:lnTo>
                  <a:pt x="4604" y="1324"/>
                </a:lnTo>
                <a:lnTo>
                  <a:pt x="4418" y="1194"/>
                </a:lnTo>
                <a:lnTo>
                  <a:pt x="4232" y="1063"/>
                </a:lnTo>
                <a:lnTo>
                  <a:pt x="4027" y="970"/>
                </a:lnTo>
                <a:lnTo>
                  <a:pt x="3803" y="877"/>
                </a:lnTo>
                <a:lnTo>
                  <a:pt x="3579" y="821"/>
                </a:lnTo>
                <a:lnTo>
                  <a:pt x="3356" y="784"/>
                </a:lnTo>
                <a:lnTo>
                  <a:pt x="3356" y="560"/>
                </a:lnTo>
                <a:lnTo>
                  <a:pt x="3523" y="560"/>
                </a:lnTo>
                <a:lnTo>
                  <a:pt x="3598" y="541"/>
                </a:lnTo>
                <a:lnTo>
                  <a:pt x="3673" y="504"/>
                </a:lnTo>
                <a:lnTo>
                  <a:pt x="3710" y="448"/>
                </a:lnTo>
                <a:lnTo>
                  <a:pt x="3710" y="373"/>
                </a:lnTo>
                <a:lnTo>
                  <a:pt x="3710" y="187"/>
                </a:lnTo>
                <a:lnTo>
                  <a:pt x="3710" y="113"/>
                </a:lnTo>
                <a:lnTo>
                  <a:pt x="3673" y="57"/>
                </a:lnTo>
                <a:lnTo>
                  <a:pt x="3598" y="19"/>
                </a:lnTo>
                <a:lnTo>
                  <a:pt x="3523" y="1"/>
                </a:lnTo>
                <a:close/>
                <a:moveTo>
                  <a:pt x="187" y="3710"/>
                </a:moveTo>
                <a:lnTo>
                  <a:pt x="112" y="3729"/>
                </a:lnTo>
                <a:lnTo>
                  <a:pt x="56" y="3766"/>
                </a:lnTo>
                <a:lnTo>
                  <a:pt x="19" y="3822"/>
                </a:lnTo>
                <a:lnTo>
                  <a:pt x="0" y="3896"/>
                </a:lnTo>
                <a:lnTo>
                  <a:pt x="0" y="4269"/>
                </a:lnTo>
                <a:lnTo>
                  <a:pt x="19" y="4344"/>
                </a:lnTo>
                <a:lnTo>
                  <a:pt x="56" y="4400"/>
                </a:lnTo>
                <a:lnTo>
                  <a:pt x="112" y="4437"/>
                </a:lnTo>
                <a:lnTo>
                  <a:pt x="187" y="4456"/>
                </a:lnTo>
                <a:lnTo>
                  <a:pt x="5760" y="4456"/>
                </a:lnTo>
                <a:lnTo>
                  <a:pt x="5835" y="4437"/>
                </a:lnTo>
                <a:lnTo>
                  <a:pt x="5891" y="4400"/>
                </a:lnTo>
                <a:lnTo>
                  <a:pt x="5928" y="4344"/>
                </a:lnTo>
                <a:lnTo>
                  <a:pt x="5947" y="4269"/>
                </a:lnTo>
                <a:lnTo>
                  <a:pt x="5947" y="3896"/>
                </a:lnTo>
                <a:lnTo>
                  <a:pt x="5928" y="3822"/>
                </a:lnTo>
                <a:lnTo>
                  <a:pt x="5891" y="3766"/>
                </a:lnTo>
                <a:lnTo>
                  <a:pt x="5835" y="3729"/>
                </a:lnTo>
                <a:lnTo>
                  <a:pt x="5760" y="371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48"/>
          <p:cNvSpPr/>
          <p:nvPr/>
        </p:nvSpPr>
        <p:spPr>
          <a:xfrm>
            <a:off x="4184911" y="4119079"/>
            <a:ext cx="127022" cy="127429"/>
          </a:xfrm>
          <a:custGeom>
            <a:avLst/>
            <a:gdLst/>
            <a:ahLst/>
            <a:cxnLst/>
            <a:rect l="l" t="t" r="r" b="b"/>
            <a:pathLst>
              <a:path w="5928" h="5947" extrusionOk="0">
                <a:moveTo>
                  <a:pt x="2479" y="1678"/>
                </a:moveTo>
                <a:lnTo>
                  <a:pt x="2554" y="1697"/>
                </a:lnTo>
                <a:lnTo>
                  <a:pt x="2610" y="1734"/>
                </a:lnTo>
                <a:lnTo>
                  <a:pt x="2666" y="1790"/>
                </a:lnTo>
                <a:lnTo>
                  <a:pt x="2722" y="1846"/>
                </a:lnTo>
                <a:lnTo>
                  <a:pt x="2740" y="1902"/>
                </a:lnTo>
                <a:lnTo>
                  <a:pt x="2778" y="1977"/>
                </a:lnTo>
                <a:lnTo>
                  <a:pt x="2778" y="2051"/>
                </a:lnTo>
                <a:lnTo>
                  <a:pt x="2778" y="2126"/>
                </a:lnTo>
                <a:lnTo>
                  <a:pt x="2740" y="2200"/>
                </a:lnTo>
                <a:lnTo>
                  <a:pt x="2722" y="2256"/>
                </a:lnTo>
                <a:lnTo>
                  <a:pt x="2666" y="2312"/>
                </a:lnTo>
                <a:lnTo>
                  <a:pt x="2610" y="2349"/>
                </a:lnTo>
                <a:lnTo>
                  <a:pt x="2554" y="2387"/>
                </a:lnTo>
                <a:lnTo>
                  <a:pt x="2479" y="2405"/>
                </a:lnTo>
                <a:lnTo>
                  <a:pt x="2405" y="2424"/>
                </a:lnTo>
                <a:lnTo>
                  <a:pt x="2330" y="2405"/>
                </a:lnTo>
                <a:lnTo>
                  <a:pt x="2256" y="2387"/>
                </a:lnTo>
                <a:lnTo>
                  <a:pt x="2200" y="2349"/>
                </a:lnTo>
                <a:lnTo>
                  <a:pt x="2144" y="2312"/>
                </a:lnTo>
                <a:lnTo>
                  <a:pt x="2107" y="2256"/>
                </a:lnTo>
                <a:lnTo>
                  <a:pt x="2069" y="2200"/>
                </a:lnTo>
                <a:lnTo>
                  <a:pt x="2051" y="2126"/>
                </a:lnTo>
                <a:lnTo>
                  <a:pt x="2032" y="2051"/>
                </a:lnTo>
                <a:lnTo>
                  <a:pt x="2051" y="1977"/>
                </a:lnTo>
                <a:lnTo>
                  <a:pt x="2069" y="1902"/>
                </a:lnTo>
                <a:lnTo>
                  <a:pt x="2107" y="1846"/>
                </a:lnTo>
                <a:lnTo>
                  <a:pt x="2144" y="1790"/>
                </a:lnTo>
                <a:lnTo>
                  <a:pt x="2200" y="1734"/>
                </a:lnTo>
                <a:lnTo>
                  <a:pt x="2256" y="1697"/>
                </a:lnTo>
                <a:lnTo>
                  <a:pt x="2330" y="1678"/>
                </a:lnTo>
                <a:close/>
                <a:moveTo>
                  <a:pt x="4343" y="3169"/>
                </a:moveTo>
                <a:lnTo>
                  <a:pt x="4399" y="3188"/>
                </a:lnTo>
                <a:lnTo>
                  <a:pt x="4474" y="3225"/>
                </a:lnTo>
                <a:lnTo>
                  <a:pt x="4530" y="3263"/>
                </a:lnTo>
                <a:lnTo>
                  <a:pt x="4567" y="3319"/>
                </a:lnTo>
                <a:lnTo>
                  <a:pt x="4604" y="3393"/>
                </a:lnTo>
                <a:lnTo>
                  <a:pt x="4623" y="3449"/>
                </a:lnTo>
                <a:lnTo>
                  <a:pt x="4642" y="3524"/>
                </a:lnTo>
                <a:lnTo>
                  <a:pt x="4623" y="3598"/>
                </a:lnTo>
                <a:lnTo>
                  <a:pt x="4604" y="3673"/>
                </a:lnTo>
                <a:lnTo>
                  <a:pt x="4567" y="3747"/>
                </a:lnTo>
                <a:lnTo>
                  <a:pt x="4530" y="3803"/>
                </a:lnTo>
                <a:lnTo>
                  <a:pt x="4474" y="3841"/>
                </a:lnTo>
                <a:lnTo>
                  <a:pt x="4399" y="3878"/>
                </a:lnTo>
                <a:lnTo>
                  <a:pt x="4343" y="3896"/>
                </a:lnTo>
                <a:lnTo>
                  <a:pt x="4194" y="3896"/>
                </a:lnTo>
                <a:lnTo>
                  <a:pt x="4120" y="3878"/>
                </a:lnTo>
                <a:lnTo>
                  <a:pt x="4064" y="3841"/>
                </a:lnTo>
                <a:lnTo>
                  <a:pt x="4008" y="3803"/>
                </a:lnTo>
                <a:lnTo>
                  <a:pt x="3952" y="3747"/>
                </a:lnTo>
                <a:lnTo>
                  <a:pt x="3915" y="3673"/>
                </a:lnTo>
                <a:lnTo>
                  <a:pt x="3896" y="3598"/>
                </a:lnTo>
                <a:lnTo>
                  <a:pt x="3896" y="3524"/>
                </a:lnTo>
                <a:lnTo>
                  <a:pt x="3896" y="3449"/>
                </a:lnTo>
                <a:lnTo>
                  <a:pt x="3915" y="3393"/>
                </a:lnTo>
                <a:lnTo>
                  <a:pt x="3952" y="3319"/>
                </a:lnTo>
                <a:lnTo>
                  <a:pt x="4008" y="3263"/>
                </a:lnTo>
                <a:lnTo>
                  <a:pt x="4064" y="3225"/>
                </a:lnTo>
                <a:lnTo>
                  <a:pt x="4120" y="3188"/>
                </a:lnTo>
                <a:lnTo>
                  <a:pt x="4194" y="3169"/>
                </a:lnTo>
                <a:close/>
                <a:moveTo>
                  <a:pt x="2032" y="3524"/>
                </a:moveTo>
                <a:lnTo>
                  <a:pt x="2107" y="3542"/>
                </a:lnTo>
                <a:lnTo>
                  <a:pt x="2181" y="3561"/>
                </a:lnTo>
                <a:lnTo>
                  <a:pt x="2237" y="3598"/>
                </a:lnTo>
                <a:lnTo>
                  <a:pt x="2293" y="3635"/>
                </a:lnTo>
                <a:lnTo>
                  <a:pt x="2349" y="3691"/>
                </a:lnTo>
                <a:lnTo>
                  <a:pt x="2386" y="3766"/>
                </a:lnTo>
                <a:lnTo>
                  <a:pt x="2405" y="3822"/>
                </a:lnTo>
                <a:lnTo>
                  <a:pt x="2405" y="3896"/>
                </a:lnTo>
                <a:lnTo>
                  <a:pt x="2405" y="3971"/>
                </a:lnTo>
                <a:lnTo>
                  <a:pt x="2386" y="4046"/>
                </a:lnTo>
                <a:lnTo>
                  <a:pt x="2349" y="4101"/>
                </a:lnTo>
                <a:lnTo>
                  <a:pt x="2293" y="4157"/>
                </a:lnTo>
                <a:lnTo>
                  <a:pt x="2237" y="4213"/>
                </a:lnTo>
                <a:lnTo>
                  <a:pt x="2181" y="4251"/>
                </a:lnTo>
                <a:lnTo>
                  <a:pt x="2107" y="4269"/>
                </a:lnTo>
                <a:lnTo>
                  <a:pt x="1957" y="4269"/>
                </a:lnTo>
                <a:lnTo>
                  <a:pt x="1883" y="4251"/>
                </a:lnTo>
                <a:lnTo>
                  <a:pt x="1827" y="4213"/>
                </a:lnTo>
                <a:lnTo>
                  <a:pt x="1771" y="4157"/>
                </a:lnTo>
                <a:lnTo>
                  <a:pt x="1734" y="4101"/>
                </a:lnTo>
                <a:lnTo>
                  <a:pt x="1696" y="4046"/>
                </a:lnTo>
                <a:lnTo>
                  <a:pt x="1678" y="3971"/>
                </a:lnTo>
                <a:lnTo>
                  <a:pt x="1659" y="3896"/>
                </a:lnTo>
                <a:lnTo>
                  <a:pt x="1678" y="3822"/>
                </a:lnTo>
                <a:lnTo>
                  <a:pt x="1696" y="3766"/>
                </a:lnTo>
                <a:lnTo>
                  <a:pt x="1734" y="3691"/>
                </a:lnTo>
                <a:lnTo>
                  <a:pt x="1771" y="3635"/>
                </a:lnTo>
                <a:lnTo>
                  <a:pt x="1827" y="3598"/>
                </a:lnTo>
                <a:lnTo>
                  <a:pt x="1883" y="3561"/>
                </a:lnTo>
                <a:lnTo>
                  <a:pt x="1957" y="3542"/>
                </a:lnTo>
                <a:lnTo>
                  <a:pt x="2032" y="3524"/>
                </a:lnTo>
                <a:close/>
                <a:moveTo>
                  <a:pt x="2722" y="1"/>
                </a:moveTo>
                <a:lnTo>
                  <a:pt x="2498" y="19"/>
                </a:lnTo>
                <a:lnTo>
                  <a:pt x="2256" y="75"/>
                </a:lnTo>
                <a:lnTo>
                  <a:pt x="2032" y="168"/>
                </a:lnTo>
                <a:lnTo>
                  <a:pt x="1230" y="579"/>
                </a:lnTo>
                <a:lnTo>
                  <a:pt x="1025" y="709"/>
                </a:lnTo>
                <a:lnTo>
                  <a:pt x="858" y="858"/>
                </a:lnTo>
                <a:lnTo>
                  <a:pt x="690" y="1045"/>
                </a:lnTo>
                <a:lnTo>
                  <a:pt x="559" y="1250"/>
                </a:lnTo>
                <a:lnTo>
                  <a:pt x="168" y="2051"/>
                </a:lnTo>
                <a:lnTo>
                  <a:pt x="75" y="2275"/>
                </a:lnTo>
                <a:lnTo>
                  <a:pt x="19" y="2498"/>
                </a:lnTo>
                <a:lnTo>
                  <a:pt x="0" y="2741"/>
                </a:lnTo>
                <a:lnTo>
                  <a:pt x="19" y="2983"/>
                </a:lnTo>
                <a:lnTo>
                  <a:pt x="149" y="3878"/>
                </a:lnTo>
                <a:lnTo>
                  <a:pt x="205" y="4101"/>
                </a:lnTo>
                <a:lnTo>
                  <a:pt x="298" y="4325"/>
                </a:lnTo>
                <a:lnTo>
                  <a:pt x="429" y="4530"/>
                </a:lnTo>
                <a:lnTo>
                  <a:pt x="578" y="4717"/>
                </a:lnTo>
                <a:lnTo>
                  <a:pt x="1212" y="5350"/>
                </a:lnTo>
                <a:lnTo>
                  <a:pt x="1398" y="5518"/>
                </a:lnTo>
                <a:lnTo>
                  <a:pt x="1603" y="5630"/>
                </a:lnTo>
                <a:lnTo>
                  <a:pt x="1827" y="5723"/>
                </a:lnTo>
                <a:lnTo>
                  <a:pt x="2069" y="5779"/>
                </a:lnTo>
                <a:lnTo>
                  <a:pt x="2945" y="5928"/>
                </a:lnTo>
                <a:lnTo>
                  <a:pt x="3188" y="5947"/>
                </a:lnTo>
                <a:lnTo>
                  <a:pt x="3430" y="5928"/>
                </a:lnTo>
                <a:lnTo>
                  <a:pt x="3672" y="5872"/>
                </a:lnTo>
                <a:lnTo>
                  <a:pt x="3896" y="5779"/>
                </a:lnTo>
                <a:lnTo>
                  <a:pt x="4697" y="5369"/>
                </a:lnTo>
                <a:lnTo>
                  <a:pt x="4903" y="5238"/>
                </a:lnTo>
                <a:lnTo>
                  <a:pt x="5070" y="5089"/>
                </a:lnTo>
                <a:lnTo>
                  <a:pt x="5238" y="4903"/>
                </a:lnTo>
                <a:lnTo>
                  <a:pt x="5350" y="4698"/>
                </a:lnTo>
                <a:lnTo>
                  <a:pt x="5760" y="3896"/>
                </a:lnTo>
                <a:lnTo>
                  <a:pt x="5853" y="3673"/>
                </a:lnTo>
                <a:lnTo>
                  <a:pt x="5909" y="3449"/>
                </a:lnTo>
                <a:lnTo>
                  <a:pt x="5928" y="3207"/>
                </a:lnTo>
                <a:lnTo>
                  <a:pt x="5909" y="2964"/>
                </a:lnTo>
                <a:lnTo>
                  <a:pt x="5760" y="2964"/>
                </a:lnTo>
                <a:lnTo>
                  <a:pt x="5611" y="2946"/>
                </a:lnTo>
                <a:lnTo>
                  <a:pt x="5480" y="2909"/>
                </a:lnTo>
                <a:lnTo>
                  <a:pt x="5350" y="2853"/>
                </a:lnTo>
                <a:lnTo>
                  <a:pt x="5219" y="2797"/>
                </a:lnTo>
                <a:lnTo>
                  <a:pt x="5089" y="2722"/>
                </a:lnTo>
                <a:lnTo>
                  <a:pt x="4977" y="2629"/>
                </a:lnTo>
                <a:lnTo>
                  <a:pt x="4884" y="2536"/>
                </a:lnTo>
                <a:lnTo>
                  <a:pt x="4791" y="2424"/>
                </a:lnTo>
                <a:lnTo>
                  <a:pt x="4697" y="2312"/>
                </a:lnTo>
                <a:lnTo>
                  <a:pt x="4623" y="2200"/>
                </a:lnTo>
                <a:lnTo>
                  <a:pt x="4567" y="2070"/>
                </a:lnTo>
                <a:lnTo>
                  <a:pt x="4511" y="1921"/>
                </a:lnTo>
                <a:lnTo>
                  <a:pt x="4474" y="1790"/>
                </a:lnTo>
                <a:lnTo>
                  <a:pt x="4455" y="1641"/>
                </a:lnTo>
                <a:lnTo>
                  <a:pt x="4455" y="1492"/>
                </a:lnTo>
                <a:lnTo>
                  <a:pt x="4306" y="1473"/>
                </a:lnTo>
                <a:lnTo>
                  <a:pt x="4157" y="1455"/>
                </a:lnTo>
                <a:lnTo>
                  <a:pt x="4008" y="1417"/>
                </a:lnTo>
                <a:lnTo>
                  <a:pt x="3877" y="1380"/>
                </a:lnTo>
                <a:lnTo>
                  <a:pt x="3747" y="1305"/>
                </a:lnTo>
                <a:lnTo>
                  <a:pt x="3616" y="1231"/>
                </a:lnTo>
                <a:lnTo>
                  <a:pt x="3505" y="1156"/>
                </a:lnTo>
                <a:lnTo>
                  <a:pt x="3411" y="1063"/>
                </a:lnTo>
                <a:lnTo>
                  <a:pt x="3318" y="951"/>
                </a:lnTo>
                <a:lnTo>
                  <a:pt x="3225" y="839"/>
                </a:lnTo>
                <a:lnTo>
                  <a:pt x="3150" y="728"/>
                </a:lnTo>
                <a:lnTo>
                  <a:pt x="3094" y="597"/>
                </a:lnTo>
                <a:lnTo>
                  <a:pt x="3039" y="467"/>
                </a:lnTo>
                <a:lnTo>
                  <a:pt x="3001" y="318"/>
                </a:lnTo>
                <a:lnTo>
                  <a:pt x="2983" y="168"/>
                </a:lnTo>
                <a:lnTo>
                  <a:pt x="2964" y="19"/>
                </a:lnTo>
                <a:lnTo>
                  <a:pt x="2722"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48"/>
          <p:cNvSpPr/>
          <p:nvPr/>
        </p:nvSpPr>
        <p:spPr>
          <a:xfrm>
            <a:off x="3844221" y="4119079"/>
            <a:ext cx="158992" cy="95481"/>
          </a:xfrm>
          <a:custGeom>
            <a:avLst/>
            <a:gdLst/>
            <a:ahLst/>
            <a:cxnLst/>
            <a:rect l="l" t="t" r="r" b="b"/>
            <a:pathLst>
              <a:path w="7420" h="4456" extrusionOk="0">
                <a:moveTo>
                  <a:pt x="1846" y="1"/>
                </a:moveTo>
                <a:lnTo>
                  <a:pt x="1734" y="19"/>
                </a:lnTo>
                <a:lnTo>
                  <a:pt x="1622" y="19"/>
                </a:lnTo>
                <a:lnTo>
                  <a:pt x="1417" y="94"/>
                </a:lnTo>
                <a:lnTo>
                  <a:pt x="1231" y="187"/>
                </a:lnTo>
                <a:lnTo>
                  <a:pt x="1063" y="336"/>
                </a:lnTo>
                <a:lnTo>
                  <a:pt x="932" y="504"/>
                </a:lnTo>
                <a:lnTo>
                  <a:pt x="821" y="690"/>
                </a:lnTo>
                <a:lnTo>
                  <a:pt x="765" y="895"/>
                </a:lnTo>
                <a:lnTo>
                  <a:pt x="746" y="1007"/>
                </a:lnTo>
                <a:lnTo>
                  <a:pt x="746" y="1119"/>
                </a:lnTo>
                <a:lnTo>
                  <a:pt x="1492" y="1119"/>
                </a:lnTo>
                <a:lnTo>
                  <a:pt x="1566" y="1156"/>
                </a:lnTo>
                <a:lnTo>
                  <a:pt x="1659" y="1194"/>
                </a:lnTo>
                <a:lnTo>
                  <a:pt x="1715" y="1250"/>
                </a:lnTo>
                <a:lnTo>
                  <a:pt x="1771" y="1324"/>
                </a:lnTo>
                <a:lnTo>
                  <a:pt x="1827" y="1399"/>
                </a:lnTo>
                <a:lnTo>
                  <a:pt x="1846" y="1492"/>
                </a:lnTo>
                <a:lnTo>
                  <a:pt x="1846" y="1585"/>
                </a:lnTo>
                <a:lnTo>
                  <a:pt x="1846" y="2610"/>
                </a:lnTo>
                <a:lnTo>
                  <a:pt x="5574" y="2610"/>
                </a:lnTo>
                <a:lnTo>
                  <a:pt x="5574" y="1585"/>
                </a:lnTo>
                <a:lnTo>
                  <a:pt x="5574" y="1492"/>
                </a:lnTo>
                <a:lnTo>
                  <a:pt x="5611" y="1399"/>
                </a:lnTo>
                <a:lnTo>
                  <a:pt x="5648" y="1324"/>
                </a:lnTo>
                <a:lnTo>
                  <a:pt x="5704" y="1250"/>
                </a:lnTo>
                <a:lnTo>
                  <a:pt x="5779" y="1194"/>
                </a:lnTo>
                <a:lnTo>
                  <a:pt x="5853" y="1156"/>
                </a:lnTo>
                <a:lnTo>
                  <a:pt x="5928" y="1119"/>
                </a:lnTo>
                <a:lnTo>
                  <a:pt x="6674" y="1119"/>
                </a:lnTo>
                <a:lnTo>
                  <a:pt x="6674" y="1007"/>
                </a:lnTo>
                <a:lnTo>
                  <a:pt x="6655" y="895"/>
                </a:lnTo>
                <a:lnTo>
                  <a:pt x="6599" y="690"/>
                </a:lnTo>
                <a:lnTo>
                  <a:pt x="6487" y="504"/>
                </a:lnTo>
                <a:lnTo>
                  <a:pt x="6357" y="336"/>
                </a:lnTo>
                <a:lnTo>
                  <a:pt x="6189" y="187"/>
                </a:lnTo>
                <a:lnTo>
                  <a:pt x="6002" y="94"/>
                </a:lnTo>
                <a:lnTo>
                  <a:pt x="5797" y="19"/>
                </a:lnTo>
                <a:lnTo>
                  <a:pt x="5686" y="19"/>
                </a:lnTo>
                <a:lnTo>
                  <a:pt x="5574" y="1"/>
                </a:lnTo>
                <a:close/>
                <a:moveTo>
                  <a:pt x="746" y="1492"/>
                </a:moveTo>
                <a:lnTo>
                  <a:pt x="616" y="1511"/>
                </a:lnTo>
                <a:lnTo>
                  <a:pt x="466" y="1548"/>
                </a:lnTo>
                <a:lnTo>
                  <a:pt x="355" y="1604"/>
                </a:lnTo>
                <a:lnTo>
                  <a:pt x="243" y="1678"/>
                </a:lnTo>
                <a:lnTo>
                  <a:pt x="150" y="1790"/>
                </a:lnTo>
                <a:lnTo>
                  <a:pt x="75" y="1902"/>
                </a:lnTo>
                <a:lnTo>
                  <a:pt x="19" y="2032"/>
                </a:lnTo>
                <a:lnTo>
                  <a:pt x="0" y="2163"/>
                </a:lnTo>
                <a:lnTo>
                  <a:pt x="0" y="2275"/>
                </a:lnTo>
                <a:lnTo>
                  <a:pt x="19" y="2387"/>
                </a:lnTo>
                <a:lnTo>
                  <a:pt x="38" y="2480"/>
                </a:lnTo>
                <a:lnTo>
                  <a:pt x="94" y="2573"/>
                </a:lnTo>
                <a:lnTo>
                  <a:pt x="150" y="2666"/>
                </a:lnTo>
                <a:lnTo>
                  <a:pt x="205" y="2741"/>
                </a:lnTo>
                <a:lnTo>
                  <a:pt x="280" y="2815"/>
                </a:lnTo>
                <a:lnTo>
                  <a:pt x="373" y="2871"/>
                </a:lnTo>
                <a:lnTo>
                  <a:pt x="373" y="4269"/>
                </a:lnTo>
                <a:lnTo>
                  <a:pt x="392" y="4344"/>
                </a:lnTo>
                <a:lnTo>
                  <a:pt x="429" y="4400"/>
                </a:lnTo>
                <a:lnTo>
                  <a:pt x="485" y="4437"/>
                </a:lnTo>
                <a:lnTo>
                  <a:pt x="560" y="4456"/>
                </a:lnTo>
                <a:lnTo>
                  <a:pt x="1305" y="4456"/>
                </a:lnTo>
                <a:lnTo>
                  <a:pt x="1361" y="4437"/>
                </a:lnTo>
                <a:lnTo>
                  <a:pt x="1436" y="4400"/>
                </a:lnTo>
                <a:lnTo>
                  <a:pt x="1473" y="4344"/>
                </a:lnTo>
                <a:lnTo>
                  <a:pt x="1492" y="4269"/>
                </a:lnTo>
                <a:lnTo>
                  <a:pt x="1492" y="4083"/>
                </a:lnTo>
                <a:lnTo>
                  <a:pt x="5947" y="4083"/>
                </a:lnTo>
                <a:lnTo>
                  <a:pt x="5947" y="4269"/>
                </a:lnTo>
                <a:lnTo>
                  <a:pt x="5947" y="4344"/>
                </a:lnTo>
                <a:lnTo>
                  <a:pt x="5984" y="4400"/>
                </a:lnTo>
                <a:lnTo>
                  <a:pt x="6058" y="4437"/>
                </a:lnTo>
                <a:lnTo>
                  <a:pt x="6133" y="4456"/>
                </a:lnTo>
                <a:lnTo>
                  <a:pt x="6860" y="4456"/>
                </a:lnTo>
                <a:lnTo>
                  <a:pt x="6934" y="4437"/>
                </a:lnTo>
                <a:lnTo>
                  <a:pt x="6990" y="4400"/>
                </a:lnTo>
                <a:lnTo>
                  <a:pt x="7046" y="4344"/>
                </a:lnTo>
                <a:lnTo>
                  <a:pt x="7046" y="4269"/>
                </a:lnTo>
                <a:lnTo>
                  <a:pt x="7046" y="2871"/>
                </a:lnTo>
                <a:lnTo>
                  <a:pt x="7140" y="2815"/>
                </a:lnTo>
                <a:lnTo>
                  <a:pt x="7214" y="2741"/>
                </a:lnTo>
                <a:lnTo>
                  <a:pt x="7289" y="2666"/>
                </a:lnTo>
                <a:lnTo>
                  <a:pt x="7326" y="2573"/>
                </a:lnTo>
                <a:lnTo>
                  <a:pt x="7382" y="2480"/>
                </a:lnTo>
                <a:lnTo>
                  <a:pt x="7400" y="2387"/>
                </a:lnTo>
                <a:lnTo>
                  <a:pt x="7419" y="2275"/>
                </a:lnTo>
                <a:lnTo>
                  <a:pt x="7419" y="2163"/>
                </a:lnTo>
                <a:lnTo>
                  <a:pt x="7400" y="2032"/>
                </a:lnTo>
                <a:lnTo>
                  <a:pt x="7345" y="1902"/>
                </a:lnTo>
                <a:lnTo>
                  <a:pt x="7270" y="1790"/>
                </a:lnTo>
                <a:lnTo>
                  <a:pt x="7177" y="1678"/>
                </a:lnTo>
                <a:lnTo>
                  <a:pt x="7065" y="1604"/>
                </a:lnTo>
                <a:lnTo>
                  <a:pt x="6953" y="1548"/>
                </a:lnTo>
                <a:lnTo>
                  <a:pt x="6804" y="1511"/>
                </a:lnTo>
                <a:lnTo>
                  <a:pt x="6674" y="1492"/>
                </a:lnTo>
                <a:lnTo>
                  <a:pt x="6226" y="1492"/>
                </a:lnTo>
                <a:lnTo>
                  <a:pt x="6170" y="1511"/>
                </a:lnTo>
                <a:lnTo>
                  <a:pt x="6096" y="1548"/>
                </a:lnTo>
                <a:lnTo>
                  <a:pt x="6040" y="1604"/>
                </a:lnTo>
                <a:lnTo>
                  <a:pt x="6002" y="1660"/>
                </a:lnTo>
                <a:lnTo>
                  <a:pt x="5965" y="1716"/>
                </a:lnTo>
                <a:lnTo>
                  <a:pt x="5947" y="1790"/>
                </a:lnTo>
                <a:lnTo>
                  <a:pt x="5947" y="1865"/>
                </a:lnTo>
                <a:lnTo>
                  <a:pt x="5947" y="2983"/>
                </a:lnTo>
                <a:lnTo>
                  <a:pt x="1492" y="2983"/>
                </a:lnTo>
                <a:lnTo>
                  <a:pt x="1492" y="1865"/>
                </a:lnTo>
                <a:lnTo>
                  <a:pt x="1473" y="1790"/>
                </a:lnTo>
                <a:lnTo>
                  <a:pt x="1454" y="1716"/>
                </a:lnTo>
                <a:lnTo>
                  <a:pt x="1417" y="1660"/>
                </a:lnTo>
                <a:lnTo>
                  <a:pt x="1380" y="1604"/>
                </a:lnTo>
                <a:lnTo>
                  <a:pt x="1324" y="1548"/>
                </a:lnTo>
                <a:lnTo>
                  <a:pt x="1249" y="1511"/>
                </a:lnTo>
                <a:lnTo>
                  <a:pt x="1193" y="1492"/>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8"/>
          <p:cNvSpPr/>
          <p:nvPr/>
        </p:nvSpPr>
        <p:spPr>
          <a:xfrm>
            <a:off x="3536678" y="4119079"/>
            <a:ext cx="143414" cy="111466"/>
          </a:xfrm>
          <a:custGeom>
            <a:avLst/>
            <a:gdLst/>
            <a:ahLst/>
            <a:cxnLst/>
            <a:rect l="l" t="t" r="r" b="b"/>
            <a:pathLst>
              <a:path w="6693" h="5202" extrusionOk="0">
                <a:moveTo>
                  <a:pt x="6059" y="560"/>
                </a:moveTo>
                <a:lnTo>
                  <a:pt x="6115" y="579"/>
                </a:lnTo>
                <a:lnTo>
                  <a:pt x="6133" y="634"/>
                </a:lnTo>
                <a:lnTo>
                  <a:pt x="6133" y="1119"/>
                </a:lnTo>
                <a:lnTo>
                  <a:pt x="560" y="1119"/>
                </a:lnTo>
                <a:lnTo>
                  <a:pt x="560" y="634"/>
                </a:lnTo>
                <a:lnTo>
                  <a:pt x="579" y="579"/>
                </a:lnTo>
                <a:lnTo>
                  <a:pt x="635" y="560"/>
                </a:lnTo>
                <a:close/>
                <a:moveTo>
                  <a:pt x="1268" y="3337"/>
                </a:moveTo>
                <a:lnTo>
                  <a:pt x="1212" y="3356"/>
                </a:lnTo>
                <a:lnTo>
                  <a:pt x="1156" y="3393"/>
                </a:lnTo>
                <a:lnTo>
                  <a:pt x="1138" y="3430"/>
                </a:lnTo>
                <a:lnTo>
                  <a:pt x="1119" y="3486"/>
                </a:lnTo>
                <a:lnTo>
                  <a:pt x="1119" y="3952"/>
                </a:lnTo>
                <a:lnTo>
                  <a:pt x="1138" y="4008"/>
                </a:lnTo>
                <a:lnTo>
                  <a:pt x="1156" y="4046"/>
                </a:lnTo>
                <a:lnTo>
                  <a:pt x="1212" y="4083"/>
                </a:lnTo>
                <a:lnTo>
                  <a:pt x="2144" y="4083"/>
                </a:lnTo>
                <a:lnTo>
                  <a:pt x="2200" y="4046"/>
                </a:lnTo>
                <a:lnTo>
                  <a:pt x="2219" y="4008"/>
                </a:lnTo>
                <a:lnTo>
                  <a:pt x="2238" y="3952"/>
                </a:lnTo>
                <a:lnTo>
                  <a:pt x="2238" y="3486"/>
                </a:lnTo>
                <a:lnTo>
                  <a:pt x="2219" y="3430"/>
                </a:lnTo>
                <a:lnTo>
                  <a:pt x="2200" y="3393"/>
                </a:lnTo>
                <a:lnTo>
                  <a:pt x="2144" y="3356"/>
                </a:lnTo>
                <a:lnTo>
                  <a:pt x="2088" y="3337"/>
                </a:lnTo>
                <a:close/>
                <a:moveTo>
                  <a:pt x="2741" y="3337"/>
                </a:moveTo>
                <a:lnTo>
                  <a:pt x="2685" y="3356"/>
                </a:lnTo>
                <a:lnTo>
                  <a:pt x="2648" y="3393"/>
                </a:lnTo>
                <a:lnTo>
                  <a:pt x="2610" y="3430"/>
                </a:lnTo>
                <a:lnTo>
                  <a:pt x="2610" y="3486"/>
                </a:lnTo>
                <a:lnTo>
                  <a:pt x="2610" y="3952"/>
                </a:lnTo>
                <a:lnTo>
                  <a:pt x="2610" y="4008"/>
                </a:lnTo>
                <a:lnTo>
                  <a:pt x="2648" y="4046"/>
                </a:lnTo>
                <a:lnTo>
                  <a:pt x="2685" y="4083"/>
                </a:lnTo>
                <a:lnTo>
                  <a:pt x="4381" y="4083"/>
                </a:lnTo>
                <a:lnTo>
                  <a:pt x="4418" y="4046"/>
                </a:lnTo>
                <a:lnTo>
                  <a:pt x="4456" y="4008"/>
                </a:lnTo>
                <a:lnTo>
                  <a:pt x="4456" y="3952"/>
                </a:lnTo>
                <a:lnTo>
                  <a:pt x="4456" y="3486"/>
                </a:lnTo>
                <a:lnTo>
                  <a:pt x="4456" y="3430"/>
                </a:lnTo>
                <a:lnTo>
                  <a:pt x="4418" y="3393"/>
                </a:lnTo>
                <a:lnTo>
                  <a:pt x="4381" y="3356"/>
                </a:lnTo>
                <a:lnTo>
                  <a:pt x="4325" y="3337"/>
                </a:lnTo>
                <a:close/>
                <a:moveTo>
                  <a:pt x="6133" y="2610"/>
                </a:moveTo>
                <a:lnTo>
                  <a:pt x="6133" y="4567"/>
                </a:lnTo>
                <a:lnTo>
                  <a:pt x="6115" y="4623"/>
                </a:lnTo>
                <a:lnTo>
                  <a:pt x="6059" y="4642"/>
                </a:lnTo>
                <a:lnTo>
                  <a:pt x="635" y="4642"/>
                </a:lnTo>
                <a:lnTo>
                  <a:pt x="579" y="4623"/>
                </a:lnTo>
                <a:lnTo>
                  <a:pt x="560" y="4567"/>
                </a:lnTo>
                <a:lnTo>
                  <a:pt x="560" y="2610"/>
                </a:lnTo>
                <a:close/>
                <a:moveTo>
                  <a:pt x="560" y="1"/>
                </a:moveTo>
                <a:lnTo>
                  <a:pt x="448" y="19"/>
                </a:lnTo>
                <a:lnTo>
                  <a:pt x="355" y="57"/>
                </a:lnTo>
                <a:lnTo>
                  <a:pt x="262" y="94"/>
                </a:lnTo>
                <a:lnTo>
                  <a:pt x="169" y="168"/>
                </a:lnTo>
                <a:lnTo>
                  <a:pt x="94" y="243"/>
                </a:lnTo>
                <a:lnTo>
                  <a:pt x="57" y="336"/>
                </a:lnTo>
                <a:lnTo>
                  <a:pt x="19" y="448"/>
                </a:lnTo>
                <a:lnTo>
                  <a:pt x="1" y="560"/>
                </a:lnTo>
                <a:lnTo>
                  <a:pt x="1" y="4642"/>
                </a:lnTo>
                <a:lnTo>
                  <a:pt x="19" y="4754"/>
                </a:lnTo>
                <a:lnTo>
                  <a:pt x="57" y="4866"/>
                </a:lnTo>
                <a:lnTo>
                  <a:pt x="94" y="4959"/>
                </a:lnTo>
                <a:lnTo>
                  <a:pt x="169" y="5033"/>
                </a:lnTo>
                <a:lnTo>
                  <a:pt x="262" y="5108"/>
                </a:lnTo>
                <a:lnTo>
                  <a:pt x="355" y="5164"/>
                </a:lnTo>
                <a:lnTo>
                  <a:pt x="448" y="5183"/>
                </a:lnTo>
                <a:lnTo>
                  <a:pt x="560" y="5201"/>
                </a:lnTo>
                <a:lnTo>
                  <a:pt x="6133" y="5201"/>
                </a:lnTo>
                <a:lnTo>
                  <a:pt x="6245" y="5183"/>
                </a:lnTo>
                <a:lnTo>
                  <a:pt x="6357" y="5164"/>
                </a:lnTo>
                <a:lnTo>
                  <a:pt x="6450" y="5108"/>
                </a:lnTo>
                <a:lnTo>
                  <a:pt x="6525" y="5033"/>
                </a:lnTo>
                <a:lnTo>
                  <a:pt x="6599" y="4959"/>
                </a:lnTo>
                <a:lnTo>
                  <a:pt x="6637" y="4866"/>
                </a:lnTo>
                <a:lnTo>
                  <a:pt x="6674" y="4754"/>
                </a:lnTo>
                <a:lnTo>
                  <a:pt x="6692" y="4642"/>
                </a:lnTo>
                <a:lnTo>
                  <a:pt x="6692" y="560"/>
                </a:lnTo>
                <a:lnTo>
                  <a:pt x="6674" y="448"/>
                </a:lnTo>
                <a:lnTo>
                  <a:pt x="6637" y="336"/>
                </a:lnTo>
                <a:lnTo>
                  <a:pt x="6599" y="243"/>
                </a:lnTo>
                <a:lnTo>
                  <a:pt x="6525" y="168"/>
                </a:lnTo>
                <a:lnTo>
                  <a:pt x="6450" y="94"/>
                </a:lnTo>
                <a:lnTo>
                  <a:pt x="6357" y="57"/>
                </a:lnTo>
                <a:lnTo>
                  <a:pt x="6245" y="19"/>
                </a:lnTo>
                <a:lnTo>
                  <a:pt x="6133"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48"/>
          <p:cNvSpPr/>
          <p:nvPr/>
        </p:nvSpPr>
        <p:spPr>
          <a:xfrm>
            <a:off x="3215957" y="4119079"/>
            <a:ext cx="158992" cy="127429"/>
          </a:xfrm>
          <a:custGeom>
            <a:avLst/>
            <a:gdLst/>
            <a:ahLst/>
            <a:cxnLst/>
            <a:rect l="l" t="t" r="r" b="b"/>
            <a:pathLst>
              <a:path w="7420" h="5947" extrusionOk="0">
                <a:moveTo>
                  <a:pt x="5388" y="653"/>
                </a:moveTo>
                <a:lnTo>
                  <a:pt x="5444" y="672"/>
                </a:lnTo>
                <a:lnTo>
                  <a:pt x="5500" y="690"/>
                </a:lnTo>
                <a:lnTo>
                  <a:pt x="5574" y="746"/>
                </a:lnTo>
                <a:lnTo>
                  <a:pt x="5649" y="821"/>
                </a:lnTo>
                <a:lnTo>
                  <a:pt x="5649" y="877"/>
                </a:lnTo>
                <a:lnTo>
                  <a:pt x="5668" y="933"/>
                </a:lnTo>
                <a:lnTo>
                  <a:pt x="5649" y="989"/>
                </a:lnTo>
                <a:lnTo>
                  <a:pt x="5649" y="1045"/>
                </a:lnTo>
                <a:lnTo>
                  <a:pt x="5574" y="1138"/>
                </a:lnTo>
                <a:lnTo>
                  <a:pt x="5500" y="1194"/>
                </a:lnTo>
                <a:lnTo>
                  <a:pt x="5444" y="1212"/>
                </a:lnTo>
                <a:lnTo>
                  <a:pt x="5332" y="1212"/>
                </a:lnTo>
                <a:lnTo>
                  <a:pt x="5276" y="1194"/>
                </a:lnTo>
                <a:lnTo>
                  <a:pt x="5183" y="1138"/>
                </a:lnTo>
                <a:lnTo>
                  <a:pt x="5127" y="1045"/>
                </a:lnTo>
                <a:lnTo>
                  <a:pt x="5108" y="989"/>
                </a:lnTo>
                <a:lnTo>
                  <a:pt x="5108" y="933"/>
                </a:lnTo>
                <a:lnTo>
                  <a:pt x="5108" y="877"/>
                </a:lnTo>
                <a:lnTo>
                  <a:pt x="5127" y="821"/>
                </a:lnTo>
                <a:lnTo>
                  <a:pt x="5183" y="746"/>
                </a:lnTo>
                <a:lnTo>
                  <a:pt x="5276" y="690"/>
                </a:lnTo>
                <a:lnTo>
                  <a:pt x="5332" y="672"/>
                </a:lnTo>
                <a:lnTo>
                  <a:pt x="5388" y="653"/>
                </a:lnTo>
                <a:close/>
                <a:moveTo>
                  <a:pt x="5332" y="1"/>
                </a:moveTo>
                <a:lnTo>
                  <a:pt x="5146" y="38"/>
                </a:lnTo>
                <a:lnTo>
                  <a:pt x="4978" y="94"/>
                </a:lnTo>
                <a:lnTo>
                  <a:pt x="4829" y="187"/>
                </a:lnTo>
                <a:lnTo>
                  <a:pt x="4698" y="299"/>
                </a:lnTo>
                <a:lnTo>
                  <a:pt x="4605" y="448"/>
                </a:lnTo>
                <a:lnTo>
                  <a:pt x="4530" y="597"/>
                </a:lnTo>
                <a:lnTo>
                  <a:pt x="4475" y="765"/>
                </a:lnTo>
                <a:lnTo>
                  <a:pt x="4456" y="951"/>
                </a:lnTo>
                <a:lnTo>
                  <a:pt x="4456" y="1175"/>
                </a:lnTo>
                <a:lnTo>
                  <a:pt x="150" y="4567"/>
                </a:lnTo>
                <a:lnTo>
                  <a:pt x="76" y="4623"/>
                </a:lnTo>
                <a:lnTo>
                  <a:pt x="38" y="4698"/>
                </a:lnTo>
                <a:lnTo>
                  <a:pt x="20" y="4772"/>
                </a:lnTo>
                <a:lnTo>
                  <a:pt x="1" y="4847"/>
                </a:lnTo>
                <a:lnTo>
                  <a:pt x="20" y="4940"/>
                </a:lnTo>
                <a:lnTo>
                  <a:pt x="57" y="5033"/>
                </a:lnTo>
                <a:lnTo>
                  <a:pt x="94" y="5089"/>
                </a:lnTo>
                <a:lnTo>
                  <a:pt x="169" y="5145"/>
                </a:lnTo>
                <a:lnTo>
                  <a:pt x="243" y="5183"/>
                </a:lnTo>
                <a:lnTo>
                  <a:pt x="337" y="5201"/>
                </a:lnTo>
                <a:lnTo>
                  <a:pt x="411" y="5201"/>
                </a:lnTo>
                <a:lnTo>
                  <a:pt x="504" y="5164"/>
                </a:lnTo>
                <a:lnTo>
                  <a:pt x="1921" y="4456"/>
                </a:lnTo>
                <a:lnTo>
                  <a:pt x="3039" y="4456"/>
                </a:lnTo>
                <a:lnTo>
                  <a:pt x="3561" y="5854"/>
                </a:lnTo>
                <a:lnTo>
                  <a:pt x="3580" y="5891"/>
                </a:lnTo>
                <a:lnTo>
                  <a:pt x="3617" y="5928"/>
                </a:lnTo>
                <a:lnTo>
                  <a:pt x="3673" y="5947"/>
                </a:lnTo>
                <a:lnTo>
                  <a:pt x="3729" y="5928"/>
                </a:lnTo>
                <a:lnTo>
                  <a:pt x="3990" y="5835"/>
                </a:lnTo>
                <a:lnTo>
                  <a:pt x="4046" y="5816"/>
                </a:lnTo>
                <a:lnTo>
                  <a:pt x="4064" y="5760"/>
                </a:lnTo>
                <a:lnTo>
                  <a:pt x="4083" y="5723"/>
                </a:lnTo>
                <a:lnTo>
                  <a:pt x="4083" y="5667"/>
                </a:lnTo>
                <a:lnTo>
                  <a:pt x="3636" y="4456"/>
                </a:lnTo>
                <a:lnTo>
                  <a:pt x="4158" y="4456"/>
                </a:lnTo>
                <a:lnTo>
                  <a:pt x="4661" y="5854"/>
                </a:lnTo>
                <a:lnTo>
                  <a:pt x="4698" y="5891"/>
                </a:lnTo>
                <a:lnTo>
                  <a:pt x="4736" y="5928"/>
                </a:lnTo>
                <a:lnTo>
                  <a:pt x="4791" y="5947"/>
                </a:lnTo>
                <a:lnTo>
                  <a:pt x="4847" y="5928"/>
                </a:lnTo>
                <a:lnTo>
                  <a:pt x="5108" y="5835"/>
                </a:lnTo>
                <a:lnTo>
                  <a:pt x="5146" y="5816"/>
                </a:lnTo>
                <a:lnTo>
                  <a:pt x="5183" y="5760"/>
                </a:lnTo>
                <a:lnTo>
                  <a:pt x="5202" y="5723"/>
                </a:lnTo>
                <a:lnTo>
                  <a:pt x="5183" y="5667"/>
                </a:lnTo>
                <a:lnTo>
                  <a:pt x="4717" y="4362"/>
                </a:lnTo>
                <a:lnTo>
                  <a:pt x="4885" y="4306"/>
                </a:lnTo>
                <a:lnTo>
                  <a:pt x="5052" y="4232"/>
                </a:lnTo>
                <a:lnTo>
                  <a:pt x="5202" y="4157"/>
                </a:lnTo>
                <a:lnTo>
                  <a:pt x="5351" y="4064"/>
                </a:lnTo>
                <a:lnTo>
                  <a:pt x="5500" y="3952"/>
                </a:lnTo>
                <a:lnTo>
                  <a:pt x="5630" y="3841"/>
                </a:lnTo>
                <a:lnTo>
                  <a:pt x="5742" y="3710"/>
                </a:lnTo>
                <a:lnTo>
                  <a:pt x="5854" y="3580"/>
                </a:lnTo>
                <a:lnTo>
                  <a:pt x="5966" y="3430"/>
                </a:lnTo>
                <a:lnTo>
                  <a:pt x="6059" y="3281"/>
                </a:lnTo>
                <a:lnTo>
                  <a:pt x="6134" y="3114"/>
                </a:lnTo>
                <a:lnTo>
                  <a:pt x="6189" y="2946"/>
                </a:lnTo>
                <a:lnTo>
                  <a:pt x="6245" y="2778"/>
                </a:lnTo>
                <a:lnTo>
                  <a:pt x="6283" y="2610"/>
                </a:lnTo>
                <a:lnTo>
                  <a:pt x="6301" y="2424"/>
                </a:lnTo>
                <a:lnTo>
                  <a:pt x="6320" y="2237"/>
                </a:lnTo>
                <a:lnTo>
                  <a:pt x="6320" y="1305"/>
                </a:lnTo>
                <a:lnTo>
                  <a:pt x="7420" y="1119"/>
                </a:lnTo>
                <a:lnTo>
                  <a:pt x="7420" y="1045"/>
                </a:lnTo>
                <a:lnTo>
                  <a:pt x="7401" y="970"/>
                </a:lnTo>
                <a:lnTo>
                  <a:pt x="7345" y="821"/>
                </a:lnTo>
                <a:lnTo>
                  <a:pt x="7233" y="709"/>
                </a:lnTo>
                <a:lnTo>
                  <a:pt x="7103" y="597"/>
                </a:lnTo>
                <a:lnTo>
                  <a:pt x="6935" y="504"/>
                </a:lnTo>
                <a:lnTo>
                  <a:pt x="6749" y="429"/>
                </a:lnTo>
                <a:lnTo>
                  <a:pt x="6544" y="392"/>
                </a:lnTo>
                <a:lnTo>
                  <a:pt x="6320" y="373"/>
                </a:lnTo>
                <a:lnTo>
                  <a:pt x="6115" y="373"/>
                </a:lnTo>
                <a:lnTo>
                  <a:pt x="6059" y="299"/>
                </a:lnTo>
                <a:lnTo>
                  <a:pt x="5966" y="206"/>
                </a:lnTo>
                <a:lnTo>
                  <a:pt x="5873" y="150"/>
                </a:lnTo>
                <a:lnTo>
                  <a:pt x="5779" y="94"/>
                </a:lnTo>
                <a:lnTo>
                  <a:pt x="5668" y="57"/>
                </a:lnTo>
                <a:lnTo>
                  <a:pt x="5556" y="19"/>
                </a:lnTo>
                <a:lnTo>
                  <a:pt x="5444"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48"/>
          <p:cNvSpPr/>
          <p:nvPr/>
        </p:nvSpPr>
        <p:spPr>
          <a:xfrm>
            <a:off x="2903250" y="4119079"/>
            <a:ext cx="158971" cy="127429"/>
          </a:xfrm>
          <a:custGeom>
            <a:avLst/>
            <a:gdLst/>
            <a:ahLst/>
            <a:cxnLst/>
            <a:rect l="l" t="t" r="r" b="b"/>
            <a:pathLst>
              <a:path w="7419" h="5947" extrusionOk="0">
                <a:moveTo>
                  <a:pt x="3635" y="1"/>
                </a:moveTo>
                <a:lnTo>
                  <a:pt x="3523" y="38"/>
                </a:lnTo>
                <a:lnTo>
                  <a:pt x="3430" y="94"/>
                </a:lnTo>
                <a:lnTo>
                  <a:pt x="3337" y="150"/>
                </a:lnTo>
                <a:lnTo>
                  <a:pt x="3262" y="243"/>
                </a:lnTo>
                <a:lnTo>
                  <a:pt x="3206" y="336"/>
                </a:lnTo>
                <a:lnTo>
                  <a:pt x="3169" y="448"/>
                </a:lnTo>
                <a:lnTo>
                  <a:pt x="3150" y="560"/>
                </a:lnTo>
                <a:lnTo>
                  <a:pt x="3169" y="690"/>
                </a:lnTo>
                <a:lnTo>
                  <a:pt x="3206" y="802"/>
                </a:lnTo>
                <a:lnTo>
                  <a:pt x="3281" y="914"/>
                </a:lnTo>
                <a:lnTo>
                  <a:pt x="3355" y="989"/>
                </a:lnTo>
                <a:lnTo>
                  <a:pt x="2423" y="2648"/>
                </a:lnTo>
                <a:lnTo>
                  <a:pt x="2367" y="2703"/>
                </a:lnTo>
                <a:lnTo>
                  <a:pt x="2311" y="2759"/>
                </a:lnTo>
                <a:lnTo>
                  <a:pt x="2255" y="2797"/>
                </a:lnTo>
                <a:lnTo>
                  <a:pt x="2181" y="2815"/>
                </a:lnTo>
                <a:lnTo>
                  <a:pt x="2106" y="2834"/>
                </a:lnTo>
                <a:lnTo>
                  <a:pt x="2050" y="2834"/>
                </a:lnTo>
                <a:lnTo>
                  <a:pt x="1976" y="2815"/>
                </a:lnTo>
                <a:lnTo>
                  <a:pt x="1901" y="2778"/>
                </a:lnTo>
                <a:lnTo>
                  <a:pt x="1062" y="2275"/>
                </a:lnTo>
                <a:lnTo>
                  <a:pt x="1100" y="2163"/>
                </a:lnTo>
                <a:lnTo>
                  <a:pt x="1118" y="2051"/>
                </a:lnTo>
                <a:lnTo>
                  <a:pt x="1100" y="1939"/>
                </a:lnTo>
                <a:lnTo>
                  <a:pt x="1062" y="1827"/>
                </a:lnTo>
                <a:lnTo>
                  <a:pt x="1007" y="1734"/>
                </a:lnTo>
                <a:lnTo>
                  <a:pt x="951" y="1641"/>
                </a:lnTo>
                <a:lnTo>
                  <a:pt x="857" y="1585"/>
                </a:lnTo>
                <a:lnTo>
                  <a:pt x="764" y="1529"/>
                </a:lnTo>
                <a:lnTo>
                  <a:pt x="652" y="1492"/>
                </a:lnTo>
                <a:lnTo>
                  <a:pt x="541" y="1492"/>
                </a:lnTo>
                <a:lnTo>
                  <a:pt x="429" y="1511"/>
                </a:lnTo>
                <a:lnTo>
                  <a:pt x="336" y="1548"/>
                </a:lnTo>
                <a:lnTo>
                  <a:pt x="242" y="1585"/>
                </a:lnTo>
                <a:lnTo>
                  <a:pt x="168" y="1660"/>
                </a:lnTo>
                <a:lnTo>
                  <a:pt x="93" y="1734"/>
                </a:lnTo>
                <a:lnTo>
                  <a:pt x="56" y="1827"/>
                </a:lnTo>
                <a:lnTo>
                  <a:pt x="19" y="1921"/>
                </a:lnTo>
                <a:lnTo>
                  <a:pt x="0" y="2032"/>
                </a:lnTo>
                <a:lnTo>
                  <a:pt x="0" y="2144"/>
                </a:lnTo>
                <a:lnTo>
                  <a:pt x="37" y="2256"/>
                </a:lnTo>
                <a:lnTo>
                  <a:pt x="93" y="2349"/>
                </a:lnTo>
                <a:lnTo>
                  <a:pt x="149" y="2443"/>
                </a:lnTo>
                <a:lnTo>
                  <a:pt x="242" y="2498"/>
                </a:lnTo>
                <a:lnTo>
                  <a:pt x="336" y="2554"/>
                </a:lnTo>
                <a:lnTo>
                  <a:pt x="447" y="2592"/>
                </a:lnTo>
                <a:lnTo>
                  <a:pt x="559" y="2610"/>
                </a:lnTo>
                <a:lnTo>
                  <a:pt x="652" y="2592"/>
                </a:lnTo>
                <a:lnTo>
                  <a:pt x="1491" y="4828"/>
                </a:lnTo>
                <a:lnTo>
                  <a:pt x="5946" y="4828"/>
                </a:lnTo>
                <a:lnTo>
                  <a:pt x="6785" y="2592"/>
                </a:lnTo>
                <a:lnTo>
                  <a:pt x="6859" y="2610"/>
                </a:lnTo>
                <a:lnTo>
                  <a:pt x="6971" y="2592"/>
                </a:lnTo>
                <a:lnTo>
                  <a:pt x="7083" y="2554"/>
                </a:lnTo>
                <a:lnTo>
                  <a:pt x="7176" y="2517"/>
                </a:lnTo>
                <a:lnTo>
                  <a:pt x="7270" y="2443"/>
                </a:lnTo>
                <a:lnTo>
                  <a:pt x="7325" y="2349"/>
                </a:lnTo>
                <a:lnTo>
                  <a:pt x="7381" y="2256"/>
                </a:lnTo>
                <a:lnTo>
                  <a:pt x="7419" y="2163"/>
                </a:lnTo>
                <a:lnTo>
                  <a:pt x="7419" y="2051"/>
                </a:lnTo>
                <a:lnTo>
                  <a:pt x="7419" y="1939"/>
                </a:lnTo>
                <a:lnTo>
                  <a:pt x="7381" y="1827"/>
                </a:lnTo>
                <a:lnTo>
                  <a:pt x="7325" y="1734"/>
                </a:lnTo>
                <a:lnTo>
                  <a:pt x="7251" y="1641"/>
                </a:lnTo>
                <a:lnTo>
                  <a:pt x="7158" y="1566"/>
                </a:lnTo>
                <a:lnTo>
                  <a:pt x="7064" y="1529"/>
                </a:lnTo>
                <a:lnTo>
                  <a:pt x="6953" y="1492"/>
                </a:lnTo>
                <a:lnTo>
                  <a:pt x="6841" y="1492"/>
                </a:lnTo>
                <a:lnTo>
                  <a:pt x="6729" y="1511"/>
                </a:lnTo>
                <a:lnTo>
                  <a:pt x="6636" y="1548"/>
                </a:lnTo>
                <a:lnTo>
                  <a:pt x="6543" y="1604"/>
                </a:lnTo>
                <a:lnTo>
                  <a:pt x="6468" y="1660"/>
                </a:lnTo>
                <a:lnTo>
                  <a:pt x="6393" y="1753"/>
                </a:lnTo>
                <a:lnTo>
                  <a:pt x="6356" y="1846"/>
                </a:lnTo>
                <a:lnTo>
                  <a:pt x="6319" y="1939"/>
                </a:lnTo>
                <a:lnTo>
                  <a:pt x="6319" y="2051"/>
                </a:lnTo>
                <a:lnTo>
                  <a:pt x="6319" y="2163"/>
                </a:lnTo>
                <a:lnTo>
                  <a:pt x="6356" y="2275"/>
                </a:lnTo>
                <a:lnTo>
                  <a:pt x="5517" y="2778"/>
                </a:lnTo>
                <a:lnTo>
                  <a:pt x="5461" y="2815"/>
                </a:lnTo>
                <a:lnTo>
                  <a:pt x="5387" y="2834"/>
                </a:lnTo>
                <a:lnTo>
                  <a:pt x="5312" y="2834"/>
                </a:lnTo>
                <a:lnTo>
                  <a:pt x="5238" y="2815"/>
                </a:lnTo>
                <a:lnTo>
                  <a:pt x="5163" y="2797"/>
                </a:lnTo>
                <a:lnTo>
                  <a:pt x="5107" y="2759"/>
                </a:lnTo>
                <a:lnTo>
                  <a:pt x="5051" y="2703"/>
                </a:lnTo>
                <a:lnTo>
                  <a:pt x="5014" y="2648"/>
                </a:lnTo>
                <a:lnTo>
                  <a:pt x="4063" y="989"/>
                </a:lnTo>
                <a:lnTo>
                  <a:pt x="4157" y="895"/>
                </a:lnTo>
                <a:lnTo>
                  <a:pt x="4213" y="784"/>
                </a:lnTo>
                <a:lnTo>
                  <a:pt x="4269" y="653"/>
                </a:lnTo>
                <a:lnTo>
                  <a:pt x="4269" y="523"/>
                </a:lnTo>
                <a:lnTo>
                  <a:pt x="4250" y="411"/>
                </a:lnTo>
                <a:lnTo>
                  <a:pt x="4213" y="318"/>
                </a:lnTo>
                <a:lnTo>
                  <a:pt x="4175" y="243"/>
                </a:lnTo>
                <a:lnTo>
                  <a:pt x="4101" y="168"/>
                </a:lnTo>
                <a:lnTo>
                  <a:pt x="4026" y="113"/>
                </a:lnTo>
                <a:lnTo>
                  <a:pt x="3952" y="57"/>
                </a:lnTo>
                <a:lnTo>
                  <a:pt x="3858" y="19"/>
                </a:lnTo>
                <a:lnTo>
                  <a:pt x="3747" y="1"/>
                </a:lnTo>
                <a:close/>
                <a:moveTo>
                  <a:pt x="1305" y="5201"/>
                </a:moveTo>
                <a:lnTo>
                  <a:pt x="1230" y="5220"/>
                </a:lnTo>
                <a:lnTo>
                  <a:pt x="1174" y="5257"/>
                </a:lnTo>
                <a:lnTo>
                  <a:pt x="1137" y="5313"/>
                </a:lnTo>
                <a:lnTo>
                  <a:pt x="1118" y="5388"/>
                </a:lnTo>
                <a:lnTo>
                  <a:pt x="1118" y="5760"/>
                </a:lnTo>
                <a:lnTo>
                  <a:pt x="1137" y="5835"/>
                </a:lnTo>
                <a:lnTo>
                  <a:pt x="1174" y="5891"/>
                </a:lnTo>
                <a:lnTo>
                  <a:pt x="1230" y="5928"/>
                </a:lnTo>
                <a:lnTo>
                  <a:pt x="1305" y="5947"/>
                </a:lnTo>
                <a:lnTo>
                  <a:pt x="6133" y="5947"/>
                </a:lnTo>
                <a:lnTo>
                  <a:pt x="6188" y="5928"/>
                </a:lnTo>
                <a:lnTo>
                  <a:pt x="6263" y="5891"/>
                </a:lnTo>
                <a:lnTo>
                  <a:pt x="6300" y="5835"/>
                </a:lnTo>
                <a:lnTo>
                  <a:pt x="6319" y="5760"/>
                </a:lnTo>
                <a:lnTo>
                  <a:pt x="6319" y="5388"/>
                </a:lnTo>
                <a:lnTo>
                  <a:pt x="6300" y="5313"/>
                </a:lnTo>
                <a:lnTo>
                  <a:pt x="6263" y="5257"/>
                </a:lnTo>
                <a:lnTo>
                  <a:pt x="6188" y="5220"/>
                </a:lnTo>
                <a:lnTo>
                  <a:pt x="6133" y="520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48"/>
          <p:cNvSpPr/>
          <p:nvPr/>
        </p:nvSpPr>
        <p:spPr>
          <a:xfrm>
            <a:off x="6783395" y="3807550"/>
            <a:ext cx="158971" cy="127044"/>
          </a:xfrm>
          <a:custGeom>
            <a:avLst/>
            <a:gdLst/>
            <a:ahLst/>
            <a:cxnLst/>
            <a:rect l="l" t="t" r="r" b="b"/>
            <a:pathLst>
              <a:path w="7419" h="5929" extrusionOk="0">
                <a:moveTo>
                  <a:pt x="2647" y="839"/>
                </a:moveTo>
                <a:lnTo>
                  <a:pt x="2703" y="858"/>
                </a:lnTo>
                <a:lnTo>
                  <a:pt x="2796" y="914"/>
                </a:lnTo>
                <a:lnTo>
                  <a:pt x="2852" y="1007"/>
                </a:lnTo>
                <a:lnTo>
                  <a:pt x="2871" y="1063"/>
                </a:lnTo>
                <a:lnTo>
                  <a:pt x="2871" y="1119"/>
                </a:lnTo>
                <a:lnTo>
                  <a:pt x="2871" y="1175"/>
                </a:lnTo>
                <a:lnTo>
                  <a:pt x="2852" y="1231"/>
                </a:lnTo>
                <a:lnTo>
                  <a:pt x="2796" y="1305"/>
                </a:lnTo>
                <a:lnTo>
                  <a:pt x="2703" y="1380"/>
                </a:lnTo>
                <a:lnTo>
                  <a:pt x="2647" y="1380"/>
                </a:lnTo>
                <a:lnTo>
                  <a:pt x="2591" y="1399"/>
                </a:lnTo>
                <a:lnTo>
                  <a:pt x="2535" y="1380"/>
                </a:lnTo>
                <a:lnTo>
                  <a:pt x="2479" y="1380"/>
                </a:lnTo>
                <a:lnTo>
                  <a:pt x="2405" y="1305"/>
                </a:lnTo>
                <a:lnTo>
                  <a:pt x="2330" y="1231"/>
                </a:lnTo>
                <a:lnTo>
                  <a:pt x="2330" y="1175"/>
                </a:lnTo>
                <a:lnTo>
                  <a:pt x="2311" y="1119"/>
                </a:lnTo>
                <a:lnTo>
                  <a:pt x="2330" y="1063"/>
                </a:lnTo>
                <a:lnTo>
                  <a:pt x="2330" y="1007"/>
                </a:lnTo>
                <a:lnTo>
                  <a:pt x="2405" y="914"/>
                </a:lnTo>
                <a:lnTo>
                  <a:pt x="2479" y="858"/>
                </a:lnTo>
                <a:lnTo>
                  <a:pt x="2535" y="839"/>
                </a:lnTo>
                <a:close/>
                <a:moveTo>
                  <a:pt x="1174" y="2331"/>
                </a:moveTo>
                <a:lnTo>
                  <a:pt x="1212" y="2349"/>
                </a:lnTo>
                <a:lnTo>
                  <a:pt x="1305" y="2405"/>
                </a:lnTo>
                <a:lnTo>
                  <a:pt x="1361" y="2498"/>
                </a:lnTo>
                <a:lnTo>
                  <a:pt x="1379" y="2536"/>
                </a:lnTo>
                <a:lnTo>
                  <a:pt x="1398" y="2591"/>
                </a:lnTo>
                <a:lnTo>
                  <a:pt x="1379" y="2647"/>
                </a:lnTo>
                <a:lnTo>
                  <a:pt x="1361" y="2703"/>
                </a:lnTo>
                <a:lnTo>
                  <a:pt x="1305" y="2797"/>
                </a:lnTo>
                <a:lnTo>
                  <a:pt x="1212" y="2852"/>
                </a:lnTo>
                <a:lnTo>
                  <a:pt x="1174" y="2871"/>
                </a:lnTo>
                <a:lnTo>
                  <a:pt x="1062" y="2871"/>
                </a:lnTo>
                <a:lnTo>
                  <a:pt x="1007" y="2852"/>
                </a:lnTo>
                <a:lnTo>
                  <a:pt x="913" y="2797"/>
                </a:lnTo>
                <a:lnTo>
                  <a:pt x="857" y="2703"/>
                </a:lnTo>
                <a:lnTo>
                  <a:pt x="839" y="2647"/>
                </a:lnTo>
                <a:lnTo>
                  <a:pt x="839" y="2591"/>
                </a:lnTo>
                <a:lnTo>
                  <a:pt x="839" y="2536"/>
                </a:lnTo>
                <a:lnTo>
                  <a:pt x="857" y="2498"/>
                </a:lnTo>
                <a:lnTo>
                  <a:pt x="913" y="2405"/>
                </a:lnTo>
                <a:lnTo>
                  <a:pt x="1007" y="2349"/>
                </a:lnTo>
                <a:lnTo>
                  <a:pt x="1062" y="2331"/>
                </a:lnTo>
                <a:close/>
                <a:moveTo>
                  <a:pt x="2647" y="2331"/>
                </a:moveTo>
                <a:lnTo>
                  <a:pt x="2703" y="2349"/>
                </a:lnTo>
                <a:lnTo>
                  <a:pt x="2796" y="2405"/>
                </a:lnTo>
                <a:lnTo>
                  <a:pt x="2852" y="2498"/>
                </a:lnTo>
                <a:lnTo>
                  <a:pt x="2871" y="2536"/>
                </a:lnTo>
                <a:lnTo>
                  <a:pt x="2871" y="2591"/>
                </a:lnTo>
                <a:lnTo>
                  <a:pt x="2871" y="2647"/>
                </a:lnTo>
                <a:lnTo>
                  <a:pt x="2852" y="2703"/>
                </a:lnTo>
                <a:lnTo>
                  <a:pt x="2796" y="2797"/>
                </a:lnTo>
                <a:lnTo>
                  <a:pt x="2703" y="2852"/>
                </a:lnTo>
                <a:lnTo>
                  <a:pt x="2647" y="2871"/>
                </a:lnTo>
                <a:lnTo>
                  <a:pt x="2535" y="2871"/>
                </a:lnTo>
                <a:lnTo>
                  <a:pt x="2479" y="2852"/>
                </a:lnTo>
                <a:lnTo>
                  <a:pt x="2405" y="2797"/>
                </a:lnTo>
                <a:lnTo>
                  <a:pt x="2330" y="2703"/>
                </a:lnTo>
                <a:lnTo>
                  <a:pt x="2330" y="2647"/>
                </a:lnTo>
                <a:lnTo>
                  <a:pt x="2311" y="2591"/>
                </a:lnTo>
                <a:lnTo>
                  <a:pt x="2330" y="2536"/>
                </a:lnTo>
                <a:lnTo>
                  <a:pt x="2330" y="2498"/>
                </a:lnTo>
                <a:lnTo>
                  <a:pt x="2405" y="2405"/>
                </a:lnTo>
                <a:lnTo>
                  <a:pt x="2479" y="2349"/>
                </a:lnTo>
                <a:lnTo>
                  <a:pt x="2535" y="2331"/>
                </a:lnTo>
                <a:close/>
                <a:moveTo>
                  <a:pt x="4138" y="2331"/>
                </a:moveTo>
                <a:lnTo>
                  <a:pt x="4194" y="2349"/>
                </a:lnTo>
                <a:lnTo>
                  <a:pt x="4269" y="2405"/>
                </a:lnTo>
                <a:lnTo>
                  <a:pt x="4343" y="2498"/>
                </a:lnTo>
                <a:lnTo>
                  <a:pt x="4362" y="2536"/>
                </a:lnTo>
                <a:lnTo>
                  <a:pt x="4362" y="2591"/>
                </a:lnTo>
                <a:lnTo>
                  <a:pt x="4362" y="2647"/>
                </a:lnTo>
                <a:lnTo>
                  <a:pt x="4343" y="2703"/>
                </a:lnTo>
                <a:lnTo>
                  <a:pt x="4269" y="2797"/>
                </a:lnTo>
                <a:lnTo>
                  <a:pt x="4194" y="2852"/>
                </a:lnTo>
                <a:lnTo>
                  <a:pt x="4138" y="2871"/>
                </a:lnTo>
                <a:lnTo>
                  <a:pt x="4026" y="2871"/>
                </a:lnTo>
                <a:lnTo>
                  <a:pt x="3970" y="2852"/>
                </a:lnTo>
                <a:lnTo>
                  <a:pt x="3877" y="2797"/>
                </a:lnTo>
                <a:lnTo>
                  <a:pt x="3821" y="2703"/>
                </a:lnTo>
                <a:lnTo>
                  <a:pt x="3803" y="2647"/>
                </a:lnTo>
                <a:lnTo>
                  <a:pt x="3803" y="2591"/>
                </a:lnTo>
                <a:lnTo>
                  <a:pt x="3803" y="2536"/>
                </a:lnTo>
                <a:lnTo>
                  <a:pt x="3821" y="2498"/>
                </a:lnTo>
                <a:lnTo>
                  <a:pt x="3877" y="2405"/>
                </a:lnTo>
                <a:lnTo>
                  <a:pt x="3970" y="2349"/>
                </a:lnTo>
                <a:lnTo>
                  <a:pt x="4026" y="2331"/>
                </a:lnTo>
                <a:close/>
                <a:moveTo>
                  <a:pt x="2647" y="3803"/>
                </a:moveTo>
                <a:lnTo>
                  <a:pt x="2703" y="3822"/>
                </a:lnTo>
                <a:lnTo>
                  <a:pt x="2796" y="3896"/>
                </a:lnTo>
                <a:lnTo>
                  <a:pt x="2852" y="3971"/>
                </a:lnTo>
                <a:lnTo>
                  <a:pt x="2871" y="4027"/>
                </a:lnTo>
                <a:lnTo>
                  <a:pt x="2871" y="4083"/>
                </a:lnTo>
                <a:lnTo>
                  <a:pt x="2871" y="4139"/>
                </a:lnTo>
                <a:lnTo>
                  <a:pt x="2852" y="4195"/>
                </a:lnTo>
                <a:lnTo>
                  <a:pt x="2796" y="4288"/>
                </a:lnTo>
                <a:lnTo>
                  <a:pt x="2703" y="4344"/>
                </a:lnTo>
                <a:lnTo>
                  <a:pt x="2647" y="4362"/>
                </a:lnTo>
                <a:lnTo>
                  <a:pt x="2535" y="4362"/>
                </a:lnTo>
                <a:lnTo>
                  <a:pt x="2479" y="4344"/>
                </a:lnTo>
                <a:lnTo>
                  <a:pt x="2405" y="4288"/>
                </a:lnTo>
                <a:lnTo>
                  <a:pt x="2330" y="4195"/>
                </a:lnTo>
                <a:lnTo>
                  <a:pt x="2330" y="4139"/>
                </a:lnTo>
                <a:lnTo>
                  <a:pt x="2311" y="4083"/>
                </a:lnTo>
                <a:lnTo>
                  <a:pt x="2330" y="4027"/>
                </a:lnTo>
                <a:lnTo>
                  <a:pt x="2330" y="3971"/>
                </a:lnTo>
                <a:lnTo>
                  <a:pt x="2405" y="3896"/>
                </a:lnTo>
                <a:lnTo>
                  <a:pt x="2479" y="3822"/>
                </a:lnTo>
                <a:lnTo>
                  <a:pt x="2535" y="3803"/>
                </a:lnTo>
                <a:close/>
                <a:moveTo>
                  <a:pt x="5629" y="3803"/>
                </a:moveTo>
                <a:lnTo>
                  <a:pt x="5667" y="3822"/>
                </a:lnTo>
                <a:lnTo>
                  <a:pt x="5760" y="3896"/>
                </a:lnTo>
                <a:lnTo>
                  <a:pt x="5816" y="3971"/>
                </a:lnTo>
                <a:lnTo>
                  <a:pt x="5834" y="4027"/>
                </a:lnTo>
                <a:lnTo>
                  <a:pt x="5853" y="4083"/>
                </a:lnTo>
                <a:lnTo>
                  <a:pt x="5834" y="4139"/>
                </a:lnTo>
                <a:lnTo>
                  <a:pt x="5816" y="4195"/>
                </a:lnTo>
                <a:lnTo>
                  <a:pt x="5760" y="4288"/>
                </a:lnTo>
                <a:lnTo>
                  <a:pt x="5667" y="4344"/>
                </a:lnTo>
                <a:lnTo>
                  <a:pt x="5629" y="4362"/>
                </a:lnTo>
                <a:lnTo>
                  <a:pt x="5517" y="4362"/>
                </a:lnTo>
                <a:lnTo>
                  <a:pt x="5461" y="4344"/>
                </a:lnTo>
                <a:lnTo>
                  <a:pt x="5368" y="4288"/>
                </a:lnTo>
                <a:lnTo>
                  <a:pt x="5312" y="4195"/>
                </a:lnTo>
                <a:lnTo>
                  <a:pt x="5294" y="4139"/>
                </a:lnTo>
                <a:lnTo>
                  <a:pt x="5294" y="4083"/>
                </a:lnTo>
                <a:lnTo>
                  <a:pt x="5294" y="4027"/>
                </a:lnTo>
                <a:lnTo>
                  <a:pt x="5312" y="3971"/>
                </a:lnTo>
                <a:lnTo>
                  <a:pt x="5368" y="3896"/>
                </a:lnTo>
                <a:lnTo>
                  <a:pt x="5461" y="3822"/>
                </a:lnTo>
                <a:lnTo>
                  <a:pt x="5517" y="3803"/>
                </a:lnTo>
                <a:close/>
                <a:moveTo>
                  <a:pt x="2591" y="1"/>
                </a:moveTo>
                <a:lnTo>
                  <a:pt x="2479" y="19"/>
                </a:lnTo>
                <a:lnTo>
                  <a:pt x="2386" y="38"/>
                </a:lnTo>
                <a:lnTo>
                  <a:pt x="2274" y="94"/>
                </a:lnTo>
                <a:lnTo>
                  <a:pt x="2200" y="168"/>
                </a:lnTo>
                <a:lnTo>
                  <a:pt x="168" y="2200"/>
                </a:lnTo>
                <a:lnTo>
                  <a:pt x="93" y="2293"/>
                </a:lnTo>
                <a:lnTo>
                  <a:pt x="37" y="2386"/>
                </a:lnTo>
                <a:lnTo>
                  <a:pt x="0" y="2498"/>
                </a:lnTo>
                <a:lnTo>
                  <a:pt x="0" y="2591"/>
                </a:lnTo>
                <a:lnTo>
                  <a:pt x="0" y="2703"/>
                </a:lnTo>
                <a:lnTo>
                  <a:pt x="37" y="2815"/>
                </a:lnTo>
                <a:lnTo>
                  <a:pt x="93" y="2908"/>
                </a:lnTo>
                <a:lnTo>
                  <a:pt x="168" y="3002"/>
                </a:lnTo>
                <a:lnTo>
                  <a:pt x="2200" y="5033"/>
                </a:lnTo>
                <a:lnTo>
                  <a:pt x="2274" y="5108"/>
                </a:lnTo>
                <a:lnTo>
                  <a:pt x="2386" y="5164"/>
                </a:lnTo>
                <a:lnTo>
                  <a:pt x="2479" y="5182"/>
                </a:lnTo>
                <a:lnTo>
                  <a:pt x="2591" y="5201"/>
                </a:lnTo>
                <a:lnTo>
                  <a:pt x="2703" y="5182"/>
                </a:lnTo>
                <a:lnTo>
                  <a:pt x="2815" y="5164"/>
                </a:lnTo>
                <a:lnTo>
                  <a:pt x="2908" y="5108"/>
                </a:lnTo>
                <a:lnTo>
                  <a:pt x="3001" y="5033"/>
                </a:lnTo>
                <a:lnTo>
                  <a:pt x="5033" y="3002"/>
                </a:lnTo>
                <a:lnTo>
                  <a:pt x="5107" y="2908"/>
                </a:lnTo>
                <a:lnTo>
                  <a:pt x="5145" y="2815"/>
                </a:lnTo>
                <a:lnTo>
                  <a:pt x="5182" y="2703"/>
                </a:lnTo>
                <a:lnTo>
                  <a:pt x="5201" y="2591"/>
                </a:lnTo>
                <a:lnTo>
                  <a:pt x="5182" y="2498"/>
                </a:lnTo>
                <a:lnTo>
                  <a:pt x="5145" y="2386"/>
                </a:lnTo>
                <a:lnTo>
                  <a:pt x="5107" y="2293"/>
                </a:lnTo>
                <a:lnTo>
                  <a:pt x="5033" y="2200"/>
                </a:lnTo>
                <a:lnTo>
                  <a:pt x="3001" y="168"/>
                </a:lnTo>
                <a:lnTo>
                  <a:pt x="2908" y="94"/>
                </a:lnTo>
                <a:lnTo>
                  <a:pt x="2815" y="38"/>
                </a:lnTo>
                <a:lnTo>
                  <a:pt x="2703" y="19"/>
                </a:lnTo>
                <a:lnTo>
                  <a:pt x="2591" y="1"/>
                </a:lnTo>
                <a:close/>
                <a:moveTo>
                  <a:pt x="5480" y="2219"/>
                </a:moveTo>
                <a:lnTo>
                  <a:pt x="5536" y="2349"/>
                </a:lnTo>
                <a:lnTo>
                  <a:pt x="5555" y="2498"/>
                </a:lnTo>
                <a:lnTo>
                  <a:pt x="5555" y="2629"/>
                </a:lnTo>
                <a:lnTo>
                  <a:pt x="5555" y="2759"/>
                </a:lnTo>
                <a:lnTo>
                  <a:pt x="5517" y="2908"/>
                </a:lnTo>
                <a:lnTo>
                  <a:pt x="5461" y="3020"/>
                </a:lnTo>
                <a:lnTo>
                  <a:pt x="5387" y="3151"/>
                </a:lnTo>
                <a:lnTo>
                  <a:pt x="5294" y="3263"/>
                </a:lnTo>
                <a:lnTo>
                  <a:pt x="3709" y="4847"/>
                </a:lnTo>
                <a:lnTo>
                  <a:pt x="3709" y="5387"/>
                </a:lnTo>
                <a:lnTo>
                  <a:pt x="3728" y="5499"/>
                </a:lnTo>
                <a:lnTo>
                  <a:pt x="3747" y="5593"/>
                </a:lnTo>
                <a:lnTo>
                  <a:pt x="3803" y="5686"/>
                </a:lnTo>
                <a:lnTo>
                  <a:pt x="3877" y="5779"/>
                </a:lnTo>
                <a:lnTo>
                  <a:pt x="3952" y="5835"/>
                </a:lnTo>
                <a:lnTo>
                  <a:pt x="4045" y="5891"/>
                </a:lnTo>
                <a:lnTo>
                  <a:pt x="4157" y="5928"/>
                </a:lnTo>
                <a:lnTo>
                  <a:pt x="6971" y="5928"/>
                </a:lnTo>
                <a:lnTo>
                  <a:pt x="7083" y="5891"/>
                </a:lnTo>
                <a:lnTo>
                  <a:pt x="7176" y="5835"/>
                </a:lnTo>
                <a:lnTo>
                  <a:pt x="7251" y="5779"/>
                </a:lnTo>
                <a:lnTo>
                  <a:pt x="7325" y="5686"/>
                </a:lnTo>
                <a:lnTo>
                  <a:pt x="7381" y="5593"/>
                </a:lnTo>
                <a:lnTo>
                  <a:pt x="7419" y="5499"/>
                </a:lnTo>
                <a:lnTo>
                  <a:pt x="7419" y="5387"/>
                </a:lnTo>
                <a:lnTo>
                  <a:pt x="7419" y="2778"/>
                </a:lnTo>
                <a:lnTo>
                  <a:pt x="7419" y="2666"/>
                </a:lnTo>
                <a:lnTo>
                  <a:pt x="7381" y="2573"/>
                </a:lnTo>
                <a:lnTo>
                  <a:pt x="7325" y="2461"/>
                </a:lnTo>
                <a:lnTo>
                  <a:pt x="7251" y="2386"/>
                </a:lnTo>
                <a:lnTo>
                  <a:pt x="7176" y="2312"/>
                </a:lnTo>
                <a:lnTo>
                  <a:pt x="7083" y="2275"/>
                </a:lnTo>
                <a:lnTo>
                  <a:pt x="6971" y="2237"/>
                </a:lnTo>
                <a:lnTo>
                  <a:pt x="6859" y="2219"/>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48"/>
          <p:cNvSpPr/>
          <p:nvPr/>
        </p:nvSpPr>
        <p:spPr>
          <a:xfrm>
            <a:off x="6475059" y="3807550"/>
            <a:ext cx="123422" cy="123444"/>
          </a:xfrm>
          <a:custGeom>
            <a:avLst/>
            <a:gdLst/>
            <a:ahLst/>
            <a:cxnLst/>
            <a:rect l="l" t="t" r="r" b="b"/>
            <a:pathLst>
              <a:path w="5760" h="5761" extrusionOk="0">
                <a:moveTo>
                  <a:pt x="2237" y="1492"/>
                </a:moveTo>
                <a:lnTo>
                  <a:pt x="2293" y="1510"/>
                </a:lnTo>
                <a:lnTo>
                  <a:pt x="2349" y="1548"/>
                </a:lnTo>
                <a:lnTo>
                  <a:pt x="2405" y="1604"/>
                </a:lnTo>
                <a:lnTo>
                  <a:pt x="2423" y="1659"/>
                </a:lnTo>
                <a:lnTo>
                  <a:pt x="2405" y="1734"/>
                </a:lnTo>
                <a:lnTo>
                  <a:pt x="2367" y="1809"/>
                </a:lnTo>
                <a:lnTo>
                  <a:pt x="2032" y="2144"/>
                </a:lnTo>
                <a:lnTo>
                  <a:pt x="2367" y="2461"/>
                </a:lnTo>
                <a:lnTo>
                  <a:pt x="2405" y="2536"/>
                </a:lnTo>
                <a:lnTo>
                  <a:pt x="2423" y="2610"/>
                </a:lnTo>
                <a:lnTo>
                  <a:pt x="2405" y="2666"/>
                </a:lnTo>
                <a:lnTo>
                  <a:pt x="2349" y="2722"/>
                </a:lnTo>
                <a:lnTo>
                  <a:pt x="2293" y="2778"/>
                </a:lnTo>
                <a:lnTo>
                  <a:pt x="2237" y="2797"/>
                </a:lnTo>
                <a:lnTo>
                  <a:pt x="2162" y="2778"/>
                </a:lnTo>
                <a:lnTo>
                  <a:pt x="2088" y="2722"/>
                </a:lnTo>
                <a:lnTo>
                  <a:pt x="1771" y="2405"/>
                </a:lnTo>
                <a:lnTo>
                  <a:pt x="1435" y="2722"/>
                </a:lnTo>
                <a:lnTo>
                  <a:pt x="1361" y="2778"/>
                </a:lnTo>
                <a:lnTo>
                  <a:pt x="1230" y="2778"/>
                </a:lnTo>
                <a:lnTo>
                  <a:pt x="1174" y="2722"/>
                </a:lnTo>
                <a:lnTo>
                  <a:pt x="1137" y="2666"/>
                </a:lnTo>
                <a:lnTo>
                  <a:pt x="1118" y="2610"/>
                </a:lnTo>
                <a:lnTo>
                  <a:pt x="1118" y="2536"/>
                </a:lnTo>
                <a:lnTo>
                  <a:pt x="1174" y="2461"/>
                </a:lnTo>
                <a:lnTo>
                  <a:pt x="1510" y="2144"/>
                </a:lnTo>
                <a:lnTo>
                  <a:pt x="1174" y="1809"/>
                </a:lnTo>
                <a:lnTo>
                  <a:pt x="1118" y="1734"/>
                </a:lnTo>
                <a:lnTo>
                  <a:pt x="1118" y="1659"/>
                </a:lnTo>
                <a:lnTo>
                  <a:pt x="1137" y="1604"/>
                </a:lnTo>
                <a:lnTo>
                  <a:pt x="1174" y="1548"/>
                </a:lnTo>
                <a:lnTo>
                  <a:pt x="1230" y="1510"/>
                </a:lnTo>
                <a:lnTo>
                  <a:pt x="1286" y="1492"/>
                </a:lnTo>
                <a:lnTo>
                  <a:pt x="1361" y="1492"/>
                </a:lnTo>
                <a:lnTo>
                  <a:pt x="1435" y="1548"/>
                </a:lnTo>
                <a:lnTo>
                  <a:pt x="1771" y="1865"/>
                </a:lnTo>
                <a:lnTo>
                  <a:pt x="2088" y="1548"/>
                </a:lnTo>
                <a:lnTo>
                  <a:pt x="2162" y="1492"/>
                </a:lnTo>
                <a:close/>
                <a:moveTo>
                  <a:pt x="4455" y="1492"/>
                </a:moveTo>
                <a:lnTo>
                  <a:pt x="4530" y="1510"/>
                </a:lnTo>
                <a:lnTo>
                  <a:pt x="4585" y="1548"/>
                </a:lnTo>
                <a:lnTo>
                  <a:pt x="4623" y="1604"/>
                </a:lnTo>
                <a:lnTo>
                  <a:pt x="4641" y="1659"/>
                </a:lnTo>
                <a:lnTo>
                  <a:pt x="4623" y="1734"/>
                </a:lnTo>
                <a:lnTo>
                  <a:pt x="4585" y="1809"/>
                </a:lnTo>
                <a:lnTo>
                  <a:pt x="4250" y="2144"/>
                </a:lnTo>
                <a:lnTo>
                  <a:pt x="4585" y="2461"/>
                </a:lnTo>
                <a:lnTo>
                  <a:pt x="4641" y="2536"/>
                </a:lnTo>
                <a:lnTo>
                  <a:pt x="4641" y="2610"/>
                </a:lnTo>
                <a:lnTo>
                  <a:pt x="4623" y="2666"/>
                </a:lnTo>
                <a:lnTo>
                  <a:pt x="4585" y="2722"/>
                </a:lnTo>
                <a:lnTo>
                  <a:pt x="4530" y="2778"/>
                </a:lnTo>
                <a:lnTo>
                  <a:pt x="4455" y="2797"/>
                </a:lnTo>
                <a:lnTo>
                  <a:pt x="4399" y="2778"/>
                </a:lnTo>
                <a:lnTo>
                  <a:pt x="4324" y="2722"/>
                </a:lnTo>
                <a:lnTo>
                  <a:pt x="3989" y="2405"/>
                </a:lnTo>
                <a:lnTo>
                  <a:pt x="3653" y="2722"/>
                </a:lnTo>
                <a:lnTo>
                  <a:pt x="3598" y="2778"/>
                </a:lnTo>
                <a:lnTo>
                  <a:pt x="3448" y="2778"/>
                </a:lnTo>
                <a:lnTo>
                  <a:pt x="3393" y="2722"/>
                </a:lnTo>
                <a:lnTo>
                  <a:pt x="3355" y="2666"/>
                </a:lnTo>
                <a:lnTo>
                  <a:pt x="3337" y="2610"/>
                </a:lnTo>
                <a:lnTo>
                  <a:pt x="3355" y="2536"/>
                </a:lnTo>
                <a:lnTo>
                  <a:pt x="3393" y="2461"/>
                </a:lnTo>
                <a:lnTo>
                  <a:pt x="3728" y="2144"/>
                </a:lnTo>
                <a:lnTo>
                  <a:pt x="3393" y="1809"/>
                </a:lnTo>
                <a:lnTo>
                  <a:pt x="3355" y="1734"/>
                </a:lnTo>
                <a:lnTo>
                  <a:pt x="3337" y="1659"/>
                </a:lnTo>
                <a:lnTo>
                  <a:pt x="3355" y="1604"/>
                </a:lnTo>
                <a:lnTo>
                  <a:pt x="3393" y="1548"/>
                </a:lnTo>
                <a:lnTo>
                  <a:pt x="3448" y="1510"/>
                </a:lnTo>
                <a:lnTo>
                  <a:pt x="3523" y="1492"/>
                </a:lnTo>
                <a:lnTo>
                  <a:pt x="3598" y="1492"/>
                </a:lnTo>
                <a:lnTo>
                  <a:pt x="3653" y="1548"/>
                </a:lnTo>
                <a:lnTo>
                  <a:pt x="3989" y="1865"/>
                </a:lnTo>
                <a:lnTo>
                  <a:pt x="4324" y="1548"/>
                </a:lnTo>
                <a:lnTo>
                  <a:pt x="4399" y="1492"/>
                </a:lnTo>
                <a:close/>
                <a:moveTo>
                  <a:pt x="2871" y="3244"/>
                </a:moveTo>
                <a:lnTo>
                  <a:pt x="3020" y="3263"/>
                </a:lnTo>
                <a:lnTo>
                  <a:pt x="3169" y="3300"/>
                </a:lnTo>
                <a:lnTo>
                  <a:pt x="3299" y="3374"/>
                </a:lnTo>
                <a:lnTo>
                  <a:pt x="3411" y="3468"/>
                </a:lnTo>
                <a:lnTo>
                  <a:pt x="3486" y="3579"/>
                </a:lnTo>
                <a:lnTo>
                  <a:pt x="3560" y="3710"/>
                </a:lnTo>
                <a:lnTo>
                  <a:pt x="3598" y="3840"/>
                </a:lnTo>
                <a:lnTo>
                  <a:pt x="3616" y="3989"/>
                </a:lnTo>
                <a:lnTo>
                  <a:pt x="3598" y="4139"/>
                </a:lnTo>
                <a:lnTo>
                  <a:pt x="3560" y="4288"/>
                </a:lnTo>
                <a:lnTo>
                  <a:pt x="3486" y="4400"/>
                </a:lnTo>
                <a:lnTo>
                  <a:pt x="3411" y="4511"/>
                </a:lnTo>
                <a:lnTo>
                  <a:pt x="3299" y="4605"/>
                </a:lnTo>
                <a:lnTo>
                  <a:pt x="3169" y="4679"/>
                </a:lnTo>
                <a:lnTo>
                  <a:pt x="3020" y="4716"/>
                </a:lnTo>
                <a:lnTo>
                  <a:pt x="2871" y="4735"/>
                </a:lnTo>
                <a:lnTo>
                  <a:pt x="2721" y="4716"/>
                </a:lnTo>
                <a:lnTo>
                  <a:pt x="2591" y="4679"/>
                </a:lnTo>
                <a:lnTo>
                  <a:pt x="2461" y="4605"/>
                </a:lnTo>
                <a:lnTo>
                  <a:pt x="2349" y="4511"/>
                </a:lnTo>
                <a:lnTo>
                  <a:pt x="2255" y="4400"/>
                </a:lnTo>
                <a:lnTo>
                  <a:pt x="2200" y="4288"/>
                </a:lnTo>
                <a:lnTo>
                  <a:pt x="2144" y="4139"/>
                </a:lnTo>
                <a:lnTo>
                  <a:pt x="2144" y="3989"/>
                </a:lnTo>
                <a:lnTo>
                  <a:pt x="2144" y="3840"/>
                </a:lnTo>
                <a:lnTo>
                  <a:pt x="2200" y="3710"/>
                </a:lnTo>
                <a:lnTo>
                  <a:pt x="2255" y="3579"/>
                </a:lnTo>
                <a:lnTo>
                  <a:pt x="2349" y="3468"/>
                </a:lnTo>
                <a:lnTo>
                  <a:pt x="2461" y="3374"/>
                </a:lnTo>
                <a:lnTo>
                  <a:pt x="2591" y="3300"/>
                </a:lnTo>
                <a:lnTo>
                  <a:pt x="2721" y="3263"/>
                </a:lnTo>
                <a:lnTo>
                  <a:pt x="2871" y="3244"/>
                </a:lnTo>
                <a:close/>
                <a:moveTo>
                  <a:pt x="2871" y="1"/>
                </a:moveTo>
                <a:lnTo>
                  <a:pt x="2591" y="19"/>
                </a:lnTo>
                <a:lnTo>
                  <a:pt x="2293" y="56"/>
                </a:lnTo>
                <a:lnTo>
                  <a:pt x="2013" y="131"/>
                </a:lnTo>
                <a:lnTo>
                  <a:pt x="1752" y="224"/>
                </a:lnTo>
                <a:lnTo>
                  <a:pt x="1510" y="355"/>
                </a:lnTo>
                <a:lnTo>
                  <a:pt x="1268" y="485"/>
                </a:lnTo>
                <a:lnTo>
                  <a:pt x="1044" y="653"/>
                </a:lnTo>
                <a:lnTo>
                  <a:pt x="839" y="839"/>
                </a:lnTo>
                <a:lnTo>
                  <a:pt x="652" y="1044"/>
                </a:lnTo>
                <a:lnTo>
                  <a:pt x="485" y="1268"/>
                </a:lnTo>
                <a:lnTo>
                  <a:pt x="354" y="1510"/>
                </a:lnTo>
                <a:lnTo>
                  <a:pt x="224" y="1753"/>
                </a:lnTo>
                <a:lnTo>
                  <a:pt x="131" y="2014"/>
                </a:lnTo>
                <a:lnTo>
                  <a:pt x="56" y="2293"/>
                </a:lnTo>
                <a:lnTo>
                  <a:pt x="19" y="2591"/>
                </a:lnTo>
                <a:lnTo>
                  <a:pt x="0" y="2871"/>
                </a:lnTo>
                <a:lnTo>
                  <a:pt x="19" y="3169"/>
                </a:lnTo>
                <a:lnTo>
                  <a:pt x="56" y="3468"/>
                </a:lnTo>
                <a:lnTo>
                  <a:pt x="131" y="3729"/>
                </a:lnTo>
                <a:lnTo>
                  <a:pt x="224" y="3989"/>
                </a:lnTo>
                <a:lnTo>
                  <a:pt x="354" y="4250"/>
                </a:lnTo>
                <a:lnTo>
                  <a:pt x="485" y="4493"/>
                </a:lnTo>
                <a:lnTo>
                  <a:pt x="652" y="4716"/>
                </a:lnTo>
                <a:lnTo>
                  <a:pt x="839" y="4921"/>
                </a:lnTo>
                <a:lnTo>
                  <a:pt x="1044" y="5089"/>
                </a:lnTo>
                <a:lnTo>
                  <a:pt x="1268" y="5257"/>
                </a:lnTo>
                <a:lnTo>
                  <a:pt x="1510" y="5406"/>
                </a:lnTo>
                <a:lnTo>
                  <a:pt x="1752" y="5537"/>
                </a:lnTo>
                <a:lnTo>
                  <a:pt x="2013" y="5630"/>
                </a:lnTo>
                <a:lnTo>
                  <a:pt x="2293" y="5704"/>
                </a:lnTo>
                <a:lnTo>
                  <a:pt x="2591" y="5742"/>
                </a:lnTo>
                <a:lnTo>
                  <a:pt x="2871" y="5760"/>
                </a:lnTo>
                <a:lnTo>
                  <a:pt x="3169" y="5742"/>
                </a:lnTo>
                <a:lnTo>
                  <a:pt x="3448" y="5704"/>
                </a:lnTo>
                <a:lnTo>
                  <a:pt x="3728" y="5630"/>
                </a:lnTo>
                <a:lnTo>
                  <a:pt x="3989" y="5537"/>
                </a:lnTo>
                <a:lnTo>
                  <a:pt x="4250" y="5406"/>
                </a:lnTo>
                <a:lnTo>
                  <a:pt x="4492" y="5257"/>
                </a:lnTo>
                <a:lnTo>
                  <a:pt x="4716" y="5089"/>
                </a:lnTo>
                <a:lnTo>
                  <a:pt x="4902" y="4921"/>
                </a:lnTo>
                <a:lnTo>
                  <a:pt x="5089" y="4716"/>
                </a:lnTo>
                <a:lnTo>
                  <a:pt x="5256" y="4493"/>
                </a:lnTo>
                <a:lnTo>
                  <a:pt x="5406" y="4250"/>
                </a:lnTo>
                <a:lnTo>
                  <a:pt x="5536" y="3989"/>
                </a:lnTo>
                <a:lnTo>
                  <a:pt x="5629" y="3729"/>
                </a:lnTo>
                <a:lnTo>
                  <a:pt x="5704" y="3468"/>
                </a:lnTo>
                <a:lnTo>
                  <a:pt x="5741" y="3169"/>
                </a:lnTo>
                <a:lnTo>
                  <a:pt x="5760" y="2871"/>
                </a:lnTo>
                <a:lnTo>
                  <a:pt x="5741" y="2591"/>
                </a:lnTo>
                <a:lnTo>
                  <a:pt x="5704" y="2293"/>
                </a:lnTo>
                <a:lnTo>
                  <a:pt x="5629" y="2014"/>
                </a:lnTo>
                <a:lnTo>
                  <a:pt x="5536" y="1753"/>
                </a:lnTo>
                <a:lnTo>
                  <a:pt x="5406" y="1510"/>
                </a:lnTo>
                <a:lnTo>
                  <a:pt x="5256" y="1268"/>
                </a:lnTo>
                <a:lnTo>
                  <a:pt x="5089" y="1044"/>
                </a:lnTo>
                <a:lnTo>
                  <a:pt x="4902" y="839"/>
                </a:lnTo>
                <a:lnTo>
                  <a:pt x="4716" y="653"/>
                </a:lnTo>
                <a:lnTo>
                  <a:pt x="4492" y="485"/>
                </a:lnTo>
                <a:lnTo>
                  <a:pt x="4250" y="355"/>
                </a:lnTo>
                <a:lnTo>
                  <a:pt x="3989" y="224"/>
                </a:lnTo>
                <a:lnTo>
                  <a:pt x="3728" y="131"/>
                </a:lnTo>
                <a:lnTo>
                  <a:pt x="3448" y="56"/>
                </a:lnTo>
                <a:lnTo>
                  <a:pt x="3169" y="19"/>
                </a:lnTo>
                <a:lnTo>
                  <a:pt x="2871"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48"/>
          <p:cNvSpPr/>
          <p:nvPr/>
        </p:nvSpPr>
        <p:spPr>
          <a:xfrm>
            <a:off x="6139554" y="3807550"/>
            <a:ext cx="111059" cy="127429"/>
          </a:xfrm>
          <a:custGeom>
            <a:avLst/>
            <a:gdLst/>
            <a:ahLst/>
            <a:cxnLst/>
            <a:rect l="l" t="t" r="r" b="b"/>
            <a:pathLst>
              <a:path w="5183" h="5947" extrusionOk="0">
                <a:moveTo>
                  <a:pt x="4120" y="1119"/>
                </a:moveTo>
                <a:lnTo>
                  <a:pt x="4008" y="1305"/>
                </a:lnTo>
                <a:lnTo>
                  <a:pt x="3878" y="1492"/>
                </a:lnTo>
                <a:lnTo>
                  <a:pt x="1324" y="1492"/>
                </a:lnTo>
                <a:lnTo>
                  <a:pt x="1175" y="1305"/>
                </a:lnTo>
                <a:lnTo>
                  <a:pt x="1082" y="1119"/>
                </a:lnTo>
                <a:close/>
                <a:moveTo>
                  <a:pt x="3337" y="2051"/>
                </a:moveTo>
                <a:lnTo>
                  <a:pt x="3169" y="2181"/>
                </a:lnTo>
                <a:lnTo>
                  <a:pt x="3002" y="2312"/>
                </a:lnTo>
                <a:lnTo>
                  <a:pt x="2797" y="2424"/>
                </a:lnTo>
                <a:lnTo>
                  <a:pt x="2592" y="2554"/>
                </a:lnTo>
                <a:lnTo>
                  <a:pt x="2386" y="2424"/>
                </a:lnTo>
                <a:lnTo>
                  <a:pt x="2181" y="2312"/>
                </a:lnTo>
                <a:lnTo>
                  <a:pt x="2014" y="2181"/>
                </a:lnTo>
                <a:lnTo>
                  <a:pt x="1846" y="2051"/>
                </a:lnTo>
                <a:close/>
                <a:moveTo>
                  <a:pt x="3859" y="4455"/>
                </a:moveTo>
                <a:lnTo>
                  <a:pt x="3990" y="4642"/>
                </a:lnTo>
                <a:lnTo>
                  <a:pt x="4101" y="4828"/>
                </a:lnTo>
                <a:lnTo>
                  <a:pt x="1063" y="4828"/>
                </a:lnTo>
                <a:lnTo>
                  <a:pt x="1175" y="4642"/>
                </a:lnTo>
                <a:lnTo>
                  <a:pt x="1324" y="4455"/>
                </a:lnTo>
                <a:close/>
                <a:moveTo>
                  <a:pt x="187" y="1"/>
                </a:moveTo>
                <a:lnTo>
                  <a:pt x="94" y="19"/>
                </a:lnTo>
                <a:lnTo>
                  <a:pt x="38" y="56"/>
                </a:lnTo>
                <a:lnTo>
                  <a:pt x="1" y="131"/>
                </a:lnTo>
                <a:lnTo>
                  <a:pt x="1" y="206"/>
                </a:lnTo>
                <a:lnTo>
                  <a:pt x="38" y="429"/>
                </a:lnTo>
                <a:lnTo>
                  <a:pt x="94" y="709"/>
                </a:lnTo>
                <a:lnTo>
                  <a:pt x="224" y="1044"/>
                </a:lnTo>
                <a:lnTo>
                  <a:pt x="299" y="1231"/>
                </a:lnTo>
                <a:lnTo>
                  <a:pt x="392" y="1417"/>
                </a:lnTo>
                <a:lnTo>
                  <a:pt x="504" y="1604"/>
                </a:lnTo>
                <a:lnTo>
                  <a:pt x="616" y="1809"/>
                </a:lnTo>
                <a:lnTo>
                  <a:pt x="765" y="1995"/>
                </a:lnTo>
                <a:lnTo>
                  <a:pt x="933" y="2200"/>
                </a:lnTo>
                <a:lnTo>
                  <a:pt x="1138" y="2405"/>
                </a:lnTo>
                <a:lnTo>
                  <a:pt x="1343" y="2591"/>
                </a:lnTo>
                <a:lnTo>
                  <a:pt x="1585" y="2778"/>
                </a:lnTo>
                <a:lnTo>
                  <a:pt x="1846" y="2964"/>
                </a:lnTo>
                <a:lnTo>
                  <a:pt x="1585" y="3151"/>
                </a:lnTo>
                <a:lnTo>
                  <a:pt x="1343" y="3356"/>
                </a:lnTo>
                <a:lnTo>
                  <a:pt x="1138" y="3542"/>
                </a:lnTo>
                <a:lnTo>
                  <a:pt x="933" y="3747"/>
                </a:lnTo>
                <a:lnTo>
                  <a:pt x="765" y="3952"/>
                </a:lnTo>
                <a:lnTo>
                  <a:pt x="616" y="4139"/>
                </a:lnTo>
                <a:lnTo>
                  <a:pt x="504" y="4344"/>
                </a:lnTo>
                <a:lnTo>
                  <a:pt x="392" y="4530"/>
                </a:lnTo>
                <a:lnTo>
                  <a:pt x="299" y="4716"/>
                </a:lnTo>
                <a:lnTo>
                  <a:pt x="224" y="4903"/>
                </a:lnTo>
                <a:lnTo>
                  <a:pt x="94" y="5238"/>
                </a:lnTo>
                <a:lnTo>
                  <a:pt x="38" y="5518"/>
                </a:lnTo>
                <a:lnTo>
                  <a:pt x="1" y="5742"/>
                </a:lnTo>
                <a:lnTo>
                  <a:pt x="1" y="5816"/>
                </a:lnTo>
                <a:lnTo>
                  <a:pt x="38" y="5872"/>
                </a:lnTo>
                <a:lnTo>
                  <a:pt x="94" y="5928"/>
                </a:lnTo>
                <a:lnTo>
                  <a:pt x="187" y="5947"/>
                </a:lnTo>
                <a:lnTo>
                  <a:pt x="560" y="5947"/>
                </a:lnTo>
                <a:lnTo>
                  <a:pt x="616" y="5928"/>
                </a:lnTo>
                <a:lnTo>
                  <a:pt x="672" y="5891"/>
                </a:lnTo>
                <a:lnTo>
                  <a:pt x="728" y="5853"/>
                </a:lnTo>
                <a:lnTo>
                  <a:pt x="746" y="5779"/>
                </a:lnTo>
                <a:lnTo>
                  <a:pt x="783" y="5574"/>
                </a:lnTo>
                <a:lnTo>
                  <a:pt x="4400" y="5574"/>
                </a:lnTo>
                <a:lnTo>
                  <a:pt x="4437" y="5779"/>
                </a:lnTo>
                <a:lnTo>
                  <a:pt x="4456" y="5853"/>
                </a:lnTo>
                <a:lnTo>
                  <a:pt x="4511" y="5891"/>
                </a:lnTo>
                <a:lnTo>
                  <a:pt x="4567" y="5928"/>
                </a:lnTo>
                <a:lnTo>
                  <a:pt x="4623" y="5947"/>
                </a:lnTo>
                <a:lnTo>
                  <a:pt x="4996" y="5947"/>
                </a:lnTo>
                <a:lnTo>
                  <a:pt x="5089" y="5928"/>
                </a:lnTo>
                <a:lnTo>
                  <a:pt x="5145" y="5872"/>
                </a:lnTo>
                <a:lnTo>
                  <a:pt x="5182" y="5816"/>
                </a:lnTo>
                <a:lnTo>
                  <a:pt x="5182" y="5742"/>
                </a:lnTo>
                <a:lnTo>
                  <a:pt x="5164" y="5537"/>
                </a:lnTo>
                <a:lnTo>
                  <a:pt x="5108" y="5294"/>
                </a:lnTo>
                <a:lnTo>
                  <a:pt x="5015" y="5015"/>
                </a:lnTo>
                <a:lnTo>
                  <a:pt x="4884" y="4716"/>
                </a:lnTo>
                <a:lnTo>
                  <a:pt x="4698" y="4381"/>
                </a:lnTo>
                <a:lnTo>
                  <a:pt x="4605" y="4195"/>
                </a:lnTo>
                <a:lnTo>
                  <a:pt x="4474" y="4027"/>
                </a:lnTo>
                <a:lnTo>
                  <a:pt x="4325" y="3840"/>
                </a:lnTo>
                <a:lnTo>
                  <a:pt x="4176" y="3673"/>
                </a:lnTo>
                <a:lnTo>
                  <a:pt x="4008" y="3505"/>
                </a:lnTo>
                <a:lnTo>
                  <a:pt x="3803" y="3318"/>
                </a:lnTo>
                <a:lnTo>
                  <a:pt x="3486" y="3542"/>
                </a:lnTo>
                <a:lnTo>
                  <a:pt x="3132" y="3729"/>
                </a:lnTo>
                <a:lnTo>
                  <a:pt x="3318" y="3896"/>
                </a:lnTo>
                <a:lnTo>
                  <a:pt x="1846" y="3896"/>
                </a:lnTo>
                <a:lnTo>
                  <a:pt x="2032" y="3747"/>
                </a:lnTo>
                <a:lnTo>
                  <a:pt x="2256" y="3598"/>
                </a:lnTo>
                <a:lnTo>
                  <a:pt x="2498" y="3449"/>
                </a:lnTo>
                <a:lnTo>
                  <a:pt x="2759" y="3300"/>
                </a:lnTo>
                <a:lnTo>
                  <a:pt x="3113" y="3113"/>
                </a:lnTo>
                <a:lnTo>
                  <a:pt x="3430" y="2908"/>
                </a:lnTo>
                <a:lnTo>
                  <a:pt x="3729" y="2703"/>
                </a:lnTo>
                <a:lnTo>
                  <a:pt x="3971" y="2480"/>
                </a:lnTo>
                <a:lnTo>
                  <a:pt x="4195" y="2256"/>
                </a:lnTo>
                <a:lnTo>
                  <a:pt x="4381" y="2032"/>
                </a:lnTo>
                <a:lnTo>
                  <a:pt x="4549" y="1809"/>
                </a:lnTo>
                <a:lnTo>
                  <a:pt x="4698" y="1585"/>
                </a:lnTo>
                <a:lnTo>
                  <a:pt x="4810" y="1380"/>
                </a:lnTo>
                <a:lnTo>
                  <a:pt x="4922" y="1175"/>
                </a:lnTo>
                <a:lnTo>
                  <a:pt x="4996" y="970"/>
                </a:lnTo>
                <a:lnTo>
                  <a:pt x="5071" y="783"/>
                </a:lnTo>
                <a:lnTo>
                  <a:pt x="5145" y="467"/>
                </a:lnTo>
                <a:lnTo>
                  <a:pt x="5182" y="206"/>
                </a:lnTo>
                <a:lnTo>
                  <a:pt x="5182" y="131"/>
                </a:lnTo>
                <a:lnTo>
                  <a:pt x="5145" y="56"/>
                </a:lnTo>
                <a:lnTo>
                  <a:pt x="5089" y="19"/>
                </a:lnTo>
                <a:lnTo>
                  <a:pt x="5015" y="1"/>
                </a:lnTo>
                <a:lnTo>
                  <a:pt x="4623" y="1"/>
                </a:lnTo>
                <a:lnTo>
                  <a:pt x="4567" y="19"/>
                </a:lnTo>
                <a:lnTo>
                  <a:pt x="4511" y="56"/>
                </a:lnTo>
                <a:lnTo>
                  <a:pt x="4474" y="94"/>
                </a:lnTo>
                <a:lnTo>
                  <a:pt x="4437" y="168"/>
                </a:lnTo>
                <a:lnTo>
                  <a:pt x="4400" y="373"/>
                </a:lnTo>
                <a:lnTo>
                  <a:pt x="783" y="373"/>
                </a:lnTo>
                <a:lnTo>
                  <a:pt x="746" y="168"/>
                </a:lnTo>
                <a:lnTo>
                  <a:pt x="728" y="94"/>
                </a:lnTo>
                <a:lnTo>
                  <a:pt x="672" y="56"/>
                </a:lnTo>
                <a:lnTo>
                  <a:pt x="616" y="19"/>
                </a:lnTo>
                <a:lnTo>
                  <a:pt x="560"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48"/>
          <p:cNvSpPr/>
          <p:nvPr/>
        </p:nvSpPr>
        <p:spPr>
          <a:xfrm>
            <a:off x="5771308" y="3807550"/>
            <a:ext cx="127044" cy="119437"/>
          </a:xfrm>
          <a:custGeom>
            <a:avLst/>
            <a:gdLst/>
            <a:ahLst/>
            <a:cxnLst/>
            <a:rect l="l" t="t" r="r" b="b"/>
            <a:pathLst>
              <a:path w="5929" h="5574" extrusionOk="0">
                <a:moveTo>
                  <a:pt x="4456" y="933"/>
                </a:moveTo>
                <a:lnTo>
                  <a:pt x="4512" y="951"/>
                </a:lnTo>
                <a:lnTo>
                  <a:pt x="4586" y="988"/>
                </a:lnTo>
                <a:lnTo>
                  <a:pt x="4623" y="1044"/>
                </a:lnTo>
                <a:lnTo>
                  <a:pt x="4623" y="1119"/>
                </a:lnTo>
                <a:lnTo>
                  <a:pt x="4623" y="1193"/>
                </a:lnTo>
                <a:lnTo>
                  <a:pt x="4586" y="1249"/>
                </a:lnTo>
                <a:lnTo>
                  <a:pt x="4512" y="1287"/>
                </a:lnTo>
                <a:lnTo>
                  <a:pt x="4456" y="1305"/>
                </a:lnTo>
                <a:lnTo>
                  <a:pt x="4381" y="1287"/>
                </a:lnTo>
                <a:lnTo>
                  <a:pt x="4306" y="1249"/>
                </a:lnTo>
                <a:lnTo>
                  <a:pt x="4269" y="1193"/>
                </a:lnTo>
                <a:lnTo>
                  <a:pt x="4269" y="1119"/>
                </a:lnTo>
                <a:lnTo>
                  <a:pt x="4269" y="1044"/>
                </a:lnTo>
                <a:lnTo>
                  <a:pt x="4306" y="988"/>
                </a:lnTo>
                <a:lnTo>
                  <a:pt x="4381" y="951"/>
                </a:lnTo>
                <a:lnTo>
                  <a:pt x="4456" y="933"/>
                </a:lnTo>
                <a:close/>
                <a:moveTo>
                  <a:pt x="3505" y="1"/>
                </a:moveTo>
                <a:lnTo>
                  <a:pt x="3449" y="19"/>
                </a:lnTo>
                <a:lnTo>
                  <a:pt x="3412" y="38"/>
                </a:lnTo>
                <a:lnTo>
                  <a:pt x="3374" y="75"/>
                </a:lnTo>
                <a:lnTo>
                  <a:pt x="3337" y="131"/>
                </a:lnTo>
                <a:lnTo>
                  <a:pt x="3337" y="187"/>
                </a:lnTo>
                <a:lnTo>
                  <a:pt x="3337" y="1920"/>
                </a:lnTo>
                <a:lnTo>
                  <a:pt x="4810" y="2461"/>
                </a:lnTo>
                <a:lnTo>
                  <a:pt x="4810" y="2051"/>
                </a:lnTo>
                <a:lnTo>
                  <a:pt x="5183" y="2051"/>
                </a:lnTo>
                <a:lnTo>
                  <a:pt x="5332" y="2032"/>
                </a:lnTo>
                <a:lnTo>
                  <a:pt x="5481" y="1976"/>
                </a:lnTo>
                <a:lnTo>
                  <a:pt x="5611" y="1920"/>
                </a:lnTo>
                <a:lnTo>
                  <a:pt x="5723" y="1827"/>
                </a:lnTo>
                <a:lnTo>
                  <a:pt x="5798" y="1715"/>
                </a:lnTo>
                <a:lnTo>
                  <a:pt x="5872" y="1585"/>
                </a:lnTo>
                <a:lnTo>
                  <a:pt x="5909" y="1454"/>
                </a:lnTo>
                <a:lnTo>
                  <a:pt x="5928" y="1305"/>
                </a:lnTo>
                <a:lnTo>
                  <a:pt x="5928" y="933"/>
                </a:lnTo>
                <a:lnTo>
                  <a:pt x="5909" y="858"/>
                </a:lnTo>
                <a:lnTo>
                  <a:pt x="5872" y="802"/>
                </a:lnTo>
                <a:lnTo>
                  <a:pt x="5816" y="765"/>
                </a:lnTo>
                <a:lnTo>
                  <a:pt x="5742" y="746"/>
                </a:lnTo>
                <a:lnTo>
                  <a:pt x="4996" y="746"/>
                </a:lnTo>
                <a:lnTo>
                  <a:pt x="4922" y="578"/>
                </a:lnTo>
                <a:lnTo>
                  <a:pt x="4866" y="485"/>
                </a:lnTo>
                <a:lnTo>
                  <a:pt x="4791" y="429"/>
                </a:lnTo>
                <a:lnTo>
                  <a:pt x="4698" y="392"/>
                </a:lnTo>
                <a:lnTo>
                  <a:pt x="4586" y="373"/>
                </a:lnTo>
                <a:lnTo>
                  <a:pt x="3971" y="373"/>
                </a:lnTo>
                <a:lnTo>
                  <a:pt x="3654" y="56"/>
                </a:lnTo>
                <a:lnTo>
                  <a:pt x="3598" y="19"/>
                </a:lnTo>
                <a:lnTo>
                  <a:pt x="3542" y="1"/>
                </a:lnTo>
                <a:close/>
                <a:moveTo>
                  <a:pt x="262" y="1492"/>
                </a:moveTo>
                <a:lnTo>
                  <a:pt x="206" y="1529"/>
                </a:lnTo>
                <a:lnTo>
                  <a:pt x="150" y="1566"/>
                </a:lnTo>
                <a:lnTo>
                  <a:pt x="94" y="1622"/>
                </a:lnTo>
                <a:lnTo>
                  <a:pt x="57" y="1678"/>
                </a:lnTo>
                <a:lnTo>
                  <a:pt x="19" y="1734"/>
                </a:lnTo>
                <a:lnTo>
                  <a:pt x="1" y="1809"/>
                </a:lnTo>
                <a:lnTo>
                  <a:pt x="1" y="1865"/>
                </a:lnTo>
                <a:lnTo>
                  <a:pt x="1" y="2051"/>
                </a:lnTo>
                <a:lnTo>
                  <a:pt x="57" y="2219"/>
                </a:lnTo>
                <a:lnTo>
                  <a:pt x="113" y="2368"/>
                </a:lnTo>
                <a:lnTo>
                  <a:pt x="206" y="2517"/>
                </a:lnTo>
                <a:lnTo>
                  <a:pt x="318" y="2629"/>
                </a:lnTo>
                <a:lnTo>
                  <a:pt x="448" y="2741"/>
                </a:lnTo>
                <a:lnTo>
                  <a:pt x="578" y="2834"/>
                </a:lnTo>
                <a:lnTo>
                  <a:pt x="728" y="2908"/>
                </a:lnTo>
                <a:lnTo>
                  <a:pt x="728" y="5387"/>
                </a:lnTo>
                <a:lnTo>
                  <a:pt x="746" y="5462"/>
                </a:lnTo>
                <a:lnTo>
                  <a:pt x="784" y="5518"/>
                </a:lnTo>
                <a:lnTo>
                  <a:pt x="839" y="5555"/>
                </a:lnTo>
                <a:lnTo>
                  <a:pt x="914" y="5574"/>
                </a:lnTo>
                <a:lnTo>
                  <a:pt x="1660" y="5574"/>
                </a:lnTo>
                <a:lnTo>
                  <a:pt x="1734" y="5555"/>
                </a:lnTo>
                <a:lnTo>
                  <a:pt x="1790" y="5518"/>
                </a:lnTo>
                <a:lnTo>
                  <a:pt x="1827" y="5462"/>
                </a:lnTo>
                <a:lnTo>
                  <a:pt x="1846" y="5387"/>
                </a:lnTo>
                <a:lnTo>
                  <a:pt x="1846" y="4083"/>
                </a:lnTo>
                <a:lnTo>
                  <a:pt x="3710" y="4083"/>
                </a:lnTo>
                <a:lnTo>
                  <a:pt x="3710" y="5387"/>
                </a:lnTo>
                <a:lnTo>
                  <a:pt x="3710" y="5462"/>
                </a:lnTo>
                <a:lnTo>
                  <a:pt x="3766" y="5518"/>
                </a:lnTo>
                <a:lnTo>
                  <a:pt x="3822" y="5555"/>
                </a:lnTo>
                <a:lnTo>
                  <a:pt x="3896" y="5574"/>
                </a:lnTo>
                <a:lnTo>
                  <a:pt x="4623" y="5574"/>
                </a:lnTo>
                <a:lnTo>
                  <a:pt x="4698" y="5555"/>
                </a:lnTo>
                <a:lnTo>
                  <a:pt x="4772" y="5518"/>
                </a:lnTo>
                <a:lnTo>
                  <a:pt x="4810" y="5462"/>
                </a:lnTo>
                <a:lnTo>
                  <a:pt x="4810" y="5387"/>
                </a:lnTo>
                <a:lnTo>
                  <a:pt x="4810" y="2852"/>
                </a:lnTo>
                <a:lnTo>
                  <a:pt x="3076" y="2237"/>
                </a:lnTo>
                <a:lnTo>
                  <a:pt x="1100" y="2237"/>
                </a:lnTo>
                <a:lnTo>
                  <a:pt x="1026" y="2219"/>
                </a:lnTo>
                <a:lnTo>
                  <a:pt x="970" y="2200"/>
                </a:lnTo>
                <a:lnTo>
                  <a:pt x="895" y="2163"/>
                </a:lnTo>
                <a:lnTo>
                  <a:pt x="839" y="2125"/>
                </a:lnTo>
                <a:lnTo>
                  <a:pt x="802" y="2070"/>
                </a:lnTo>
                <a:lnTo>
                  <a:pt x="765" y="1995"/>
                </a:lnTo>
                <a:lnTo>
                  <a:pt x="746" y="1920"/>
                </a:lnTo>
                <a:lnTo>
                  <a:pt x="728" y="1846"/>
                </a:lnTo>
                <a:lnTo>
                  <a:pt x="728" y="1771"/>
                </a:lnTo>
                <a:lnTo>
                  <a:pt x="709" y="1697"/>
                </a:lnTo>
                <a:lnTo>
                  <a:pt x="672" y="1641"/>
                </a:lnTo>
                <a:lnTo>
                  <a:pt x="616" y="1585"/>
                </a:lnTo>
                <a:lnTo>
                  <a:pt x="560" y="1548"/>
                </a:lnTo>
                <a:lnTo>
                  <a:pt x="485" y="1510"/>
                </a:lnTo>
                <a:lnTo>
                  <a:pt x="411" y="1492"/>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48"/>
          <p:cNvSpPr/>
          <p:nvPr/>
        </p:nvSpPr>
        <p:spPr>
          <a:xfrm>
            <a:off x="5449388" y="3807550"/>
            <a:ext cx="127044" cy="127044"/>
          </a:xfrm>
          <a:custGeom>
            <a:avLst/>
            <a:gdLst/>
            <a:ahLst/>
            <a:cxnLst/>
            <a:rect l="l" t="t" r="r" b="b"/>
            <a:pathLst>
              <a:path w="5929" h="5929" extrusionOk="0">
                <a:moveTo>
                  <a:pt x="3095" y="746"/>
                </a:moveTo>
                <a:lnTo>
                  <a:pt x="3170" y="802"/>
                </a:lnTo>
                <a:lnTo>
                  <a:pt x="3207" y="858"/>
                </a:lnTo>
                <a:lnTo>
                  <a:pt x="3226" y="933"/>
                </a:lnTo>
                <a:lnTo>
                  <a:pt x="3226" y="1138"/>
                </a:lnTo>
                <a:lnTo>
                  <a:pt x="3412" y="1175"/>
                </a:lnTo>
                <a:lnTo>
                  <a:pt x="3580" y="1231"/>
                </a:lnTo>
                <a:lnTo>
                  <a:pt x="3729" y="1305"/>
                </a:lnTo>
                <a:lnTo>
                  <a:pt x="3766" y="1361"/>
                </a:lnTo>
                <a:lnTo>
                  <a:pt x="3766" y="1417"/>
                </a:lnTo>
                <a:lnTo>
                  <a:pt x="3766" y="1454"/>
                </a:lnTo>
                <a:lnTo>
                  <a:pt x="3729" y="1510"/>
                </a:lnTo>
                <a:lnTo>
                  <a:pt x="3543" y="1697"/>
                </a:lnTo>
                <a:lnTo>
                  <a:pt x="3505" y="1715"/>
                </a:lnTo>
                <a:lnTo>
                  <a:pt x="3431" y="1715"/>
                </a:lnTo>
                <a:lnTo>
                  <a:pt x="3375" y="1697"/>
                </a:lnTo>
                <a:lnTo>
                  <a:pt x="3282" y="1659"/>
                </a:lnTo>
                <a:lnTo>
                  <a:pt x="3170" y="1641"/>
                </a:lnTo>
                <a:lnTo>
                  <a:pt x="2722" y="1641"/>
                </a:lnTo>
                <a:lnTo>
                  <a:pt x="2648" y="1659"/>
                </a:lnTo>
                <a:lnTo>
                  <a:pt x="2592" y="1697"/>
                </a:lnTo>
                <a:lnTo>
                  <a:pt x="2555" y="1771"/>
                </a:lnTo>
                <a:lnTo>
                  <a:pt x="2536" y="1846"/>
                </a:lnTo>
                <a:lnTo>
                  <a:pt x="2555" y="1920"/>
                </a:lnTo>
                <a:lnTo>
                  <a:pt x="2573" y="1976"/>
                </a:lnTo>
                <a:lnTo>
                  <a:pt x="2629" y="2032"/>
                </a:lnTo>
                <a:lnTo>
                  <a:pt x="2685" y="2051"/>
                </a:lnTo>
                <a:lnTo>
                  <a:pt x="3393" y="2275"/>
                </a:lnTo>
                <a:lnTo>
                  <a:pt x="3505" y="2312"/>
                </a:lnTo>
                <a:lnTo>
                  <a:pt x="3598" y="2386"/>
                </a:lnTo>
                <a:lnTo>
                  <a:pt x="3692" y="2442"/>
                </a:lnTo>
                <a:lnTo>
                  <a:pt x="3766" y="2536"/>
                </a:lnTo>
                <a:lnTo>
                  <a:pt x="3822" y="2629"/>
                </a:lnTo>
                <a:lnTo>
                  <a:pt x="3878" y="2741"/>
                </a:lnTo>
                <a:lnTo>
                  <a:pt x="3897" y="2852"/>
                </a:lnTo>
                <a:lnTo>
                  <a:pt x="3915" y="2964"/>
                </a:lnTo>
                <a:lnTo>
                  <a:pt x="3897" y="3113"/>
                </a:lnTo>
                <a:lnTo>
                  <a:pt x="3859" y="3244"/>
                </a:lnTo>
                <a:lnTo>
                  <a:pt x="3785" y="3374"/>
                </a:lnTo>
                <a:lnTo>
                  <a:pt x="3710" y="3486"/>
                </a:lnTo>
                <a:lnTo>
                  <a:pt x="3598" y="3561"/>
                </a:lnTo>
                <a:lnTo>
                  <a:pt x="3487" y="3635"/>
                </a:lnTo>
                <a:lnTo>
                  <a:pt x="3375" y="3673"/>
                </a:lnTo>
                <a:lnTo>
                  <a:pt x="3226" y="3691"/>
                </a:lnTo>
                <a:lnTo>
                  <a:pt x="3226" y="3896"/>
                </a:lnTo>
                <a:lnTo>
                  <a:pt x="3226" y="3934"/>
                </a:lnTo>
                <a:lnTo>
                  <a:pt x="3188" y="3971"/>
                </a:lnTo>
                <a:lnTo>
                  <a:pt x="3132" y="4027"/>
                </a:lnTo>
                <a:lnTo>
                  <a:pt x="3021" y="4083"/>
                </a:lnTo>
                <a:lnTo>
                  <a:pt x="2909" y="4083"/>
                </a:lnTo>
                <a:lnTo>
                  <a:pt x="2797" y="4027"/>
                </a:lnTo>
                <a:lnTo>
                  <a:pt x="2741" y="3971"/>
                </a:lnTo>
                <a:lnTo>
                  <a:pt x="2704" y="3934"/>
                </a:lnTo>
                <a:lnTo>
                  <a:pt x="2704" y="3896"/>
                </a:lnTo>
                <a:lnTo>
                  <a:pt x="2704" y="3691"/>
                </a:lnTo>
                <a:lnTo>
                  <a:pt x="2573" y="3673"/>
                </a:lnTo>
                <a:lnTo>
                  <a:pt x="2443" y="3635"/>
                </a:lnTo>
                <a:lnTo>
                  <a:pt x="2331" y="3579"/>
                </a:lnTo>
                <a:lnTo>
                  <a:pt x="2200" y="3523"/>
                </a:lnTo>
                <a:lnTo>
                  <a:pt x="2163" y="3468"/>
                </a:lnTo>
                <a:lnTo>
                  <a:pt x="2163" y="3412"/>
                </a:lnTo>
                <a:lnTo>
                  <a:pt x="2163" y="3374"/>
                </a:lnTo>
                <a:lnTo>
                  <a:pt x="2200" y="3318"/>
                </a:lnTo>
                <a:lnTo>
                  <a:pt x="2387" y="3132"/>
                </a:lnTo>
                <a:lnTo>
                  <a:pt x="2424" y="3113"/>
                </a:lnTo>
                <a:lnTo>
                  <a:pt x="2499" y="3113"/>
                </a:lnTo>
                <a:lnTo>
                  <a:pt x="2555" y="3132"/>
                </a:lnTo>
                <a:lnTo>
                  <a:pt x="2648" y="3169"/>
                </a:lnTo>
                <a:lnTo>
                  <a:pt x="2760" y="3188"/>
                </a:lnTo>
                <a:lnTo>
                  <a:pt x="3207" y="3188"/>
                </a:lnTo>
                <a:lnTo>
                  <a:pt x="3282" y="3169"/>
                </a:lnTo>
                <a:lnTo>
                  <a:pt x="3337" y="3132"/>
                </a:lnTo>
                <a:lnTo>
                  <a:pt x="3375" y="3057"/>
                </a:lnTo>
                <a:lnTo>
                  <a:pt x="3393" y="2964"/>
                </a:lnTo>
                <a:lnTo>
                  <a:pt x="3375" y="2908"/>
                </a:lnTo>
                <a:lnTo>
                  <a:pt x="3356" y="2852"/>
                </a:lnTo>
                <a:lnTo>
                  <a:pt x="3300" y="2797"/>
                </a:lnTo>
                <a:lnTo>
                  <a:pt x="3244" y="2778"/>
                </a:lnTo>
                <a:lnTo>
                  <a:pt x="2536" y="2554"/>
                </a:lnTo>
                <a:lnTo>
                  <a:pt x="2424" y="2517"/>
                </a:lnTo>
                <a:lnTo>
                  <a:pt x="2331" y="2442"/>
                </a:lnTo>
                <a:lnTo>
                  <a:pt x="2238" y="2386"/>
                </a:lnTo>
                <a:lnTo>
                  <a:pt x="2163" y="2293"/>
                </a:lnTo>
                <a:lnTo>
                  <a:pt x="2107" y="2200"/>
                </a:lnTo>
                <a:lnTo>
                  <a:pt x="2051" y="2088"/>
                </a:lnTo>
                <a:lnTo>
                  <a:pt x="2033" y="1976"/>
                </a:lnTo>
                <a:lnTo>
                  <a:pt x="2014" y="1846"/>
                </a:lnTo>
                <a:lnTo>
                  <a:pt x="2033" y="1715"/>
                </a:lnTo>
                <a:lnTo>
                  <a:pt x="2070" y="1585"/>
                </a:lnTo>
                <a:lnTo>
                  <a:pt x="2145" y="1454"/>
                </a:lnTo>
                <a:lnTo>
                  <a:pt x="2219" y="1343"/>
                </a:lnTo>
                <a:lnTo>
                  <a:pt x="2331" y="1268"/>
                </a:lnTo>
                <a:lnTo>
                  <a:pt x="2443" y="1193"/>
                </a:lnTo>
                <a:lnTo>
                  <a:pt x="2573" y="1156"/>
                </a:lnTo>
                <a:lnTo>
                  <a:pt x="2704" y="1138"/>
                </a:lnTo>
                <a:lnTo>
                  <a:pt x="2704" y="933"/>
                </a:lnTo>
                <a:lnTo>
                  <a:pt x="2722" y="858"/>
                </a:lnTo>
                <a:lnTo>
                  <a:pt x="2760" y="802"/>
                </a:lnTo>
                <a:lnTo>
                  <a:pt x="2834" y="746"/>
                </a:lnTo>
                <a:close/>
                <a:moveTo>
                  <a:pt x="2965" y="1"/>
                </a:moveTo>
                <a:lnTo>
                  <a:pt x="2722" y="19"/>
                </a:lnTo>
                <a:lnTo>
                  <a:pt x="2480" y="56"/>
                </a:lnTo>
                <a:lnTo>
                  <a:pt x="2256" y="112"/>
                </a:lnTo>
                <a:lnTo>
                  <a:pt x="2033" y="187"/>
                </a:lnTo>
                <a:lnTo>
                  <a:pt x="1809" y="299"/>
                </a:lnTo>
                <a:lnTo>
                  <a:pt x="1623" y="411"/>
                </a:lnTo>
                <a:lnTo>
                  <a:pt x="1436" y="560"/>
                </a:lnTo>
                <a:lnTo>
                  <a:pt x="1268" y="709"/>
                </a:lnTo>
                <a:lnTo>
                  <a:pt x="1101" y="877"/>
                </a:lnTo>
                <a:lnTo>
                  <a:pt x="970" y="1063"/>
                </a:lnTo>
                <a:lnTo>
                  <a:pt x="840" y="1268"/>
                </a:lnTo>
                <a:lnTo>
                  <a:pt x="747" y="1473"/>
                </a:lnTo>
                <a:lnTo>
                  <a:pt x="653" y="1697"/>
                </a:lnTo>
                <a:lnTo>
                  <a:pt x="597" y="1920"/>
                </a:lnTo>
                <a:lnTo>
                  <a:pt x="560" y="2163"/>
                </a:lnTo>
                <a:lnTo>
                  <a:pt x="560" y="2405"/>
                </a:lnTo>
                <a:lnTo>
                  <a:pt x="560" y="2666"/>
                </a:lnTo>
                <a:lnTo>
                  <a:pt x="597" y="2908"/>
                </a:lnTo>
                <a:lnTo>
                  <a:pt x="653" y="3132"/>
                </a:lnTo>
                <a:lnTo>
                  <a:pt x="747" y="3356"/>
                </a:lnTo>
                <a:lnTo>
                  <a:pt x="840" y="3561"/>
                </a:lnTo>
                <a:lnTo>
                  <a:pt x="970" y="3766"/>
                </a:lnTo>
                <a:lnTo>
                  <a:pt x="1101" y="3952"/>
                </a:lnTo>
                <a:lnTo>
                  <a:pt x="1268" y="4120"/>
                </a:lnTo>
                <a:lnTo>
                  <a:pt x="1436" y="4269"/>
                </a:lnTo>
                <a:lnTo>
                  <a:pt x="1623" y="4418"/>
                </a:lnTo>
                <a:lnTo>
                  <a:pt x="1809" y="4530"/>
                </a:lnTo>
                <a:lnTo>
                  <a:pt x="2033" y="4642"/>
                </a:lnTo>
                <a:lnTo>
                  <a:pt x="2256" y="4716"/>
                </a:lnTo>
                <a:lnTo>
                  <a:pt x="2480" y="4772"/>
                </a:lnTo>
                <a:lnTo>
                  <a:pt x="2722" y="4810"/>
                </a:lnTo>
                <a:lnTo>
                  <a:pt x="2965" y="4828"/>
                </a:lnTo>
                <a:lnTo>
                  <a:pt x="3207" y="4810"/>
                </a:lnTo>
                <a:lnTo>
                  <a:pt x="3449" y="4772"/>
                </a:lnTo>
                <a:lnTo>
                  <a:pt x="3692" y="4716"/>
                </a:lnTo>
                <a:lnTo>
                  <a:pt x="3897" y="4642"/>
                </a:lnTo>
                <a:lnTo>
                  <a:pt x="4120" y="4530"/>
                </a:lnTo>
                <a:lnTo>
                  <a:pt x="4307" y="4418"/>
                </a:lnTo>
                <a:lnTo>
                  <a:pt x="4493" y="4269"/>
                </a:lnTo>
                <a:lnTo>
                  <a:pt x="4680" y="4120"/>
                </a:lnTo>
                <a:lnTo>
                  <a:pt x="4829" y="3952"/>
                </a:lnTo>
                <a:lnTo>
                  <a:pt x="4959" y="3766"/>
                </a:lnTo>
                <a:lnTo>
                  <a:pt x="5090" y="3561"/>
                </a:lnTo>
                <a:lnTo>
                  <a:pt x="5183" y="3356"/>
                </a:lnTo>
                <a:lnTo>
                  <a:pt x="5276" y="3132"/>
                </a:lnTo>
                <a:lnTo>
                  <a:pt x="5332" y="2908"/>
                </a:lnTo>
                <a:lnTo>
                  <a:pt x="5369" y="2666"/>
                </a:lnTo>
                <a:lnTo>
                  <a:pt x="5388" y="2405"/>
                </a:lnTo>
                <a:lnTo>
                  <a:pt x="5369" y="2163"/>
                </a:lnTo>
                <a:lnTo>
                  <a:pt x="5332" y="1920"/>
                </a:lnTo>
                <a:lnTo>
                  <a:pt x="5276" y="1697"/>
                </a:lnTo>
                <a:lnTo>
                  <a:pt x="5183" y="1473"/>
                </a:lnTo>
                <a:lnTo>
                  <a:pt x="5090" y="1268"/>
                </a:lnTo>
                <a:lnTo>
                  <a:pt x="4959" y="1063"/>
                </a:lnTo>
                <a:lnTo>
                  <a:pt x="4829" y="877"/>
                </a:lnTo>
                <a:lnTo>
                  <a:pt x="4680" y="709"/>
                </a:lnTo>
                <a:lnTo>
                  <a:pt x="4493" y="560"/>
                </a:lnTo>
                <a:lnTo>
                  <a:pt x="4307" y="411"/>
                </a:lnTo>
                <a:lnTo>
                  <a:pt x="4120" y="299"/>
                </a:lnTo>
                <a:lnTo>
                  <a:pt x="3897" y="187"/>
                </a:lnTo>
                <a:lnTo>
                  <a:pt x="3692" y="112"/>
                </a:lnTo>
                <a:lnTo>
                  <a:pt x="3449" y="56"/>
                </a:lnTo>
                <a:lnTo>
                  <a:pt x="3207" y="19"/>
                </a:lnTo>
                <a:lnTo>
                  <a:pt x="2965" y="1"/>
                </a:lnTo>
                <a:close/>
                <a:moveTo>
                  <a:pt x="299" y="4083"/>
                </a:moveTo>
                <a:lnTo>
                  <a:pt x="225" y="4101"/>
                </a:lnTo>
                <a:lnTo>
                  <a:pt x="169" y="4139"/>
                </a:lnTo>
                <a:lnTo>
                  <a:pt x="113" y="4195"/>
                </a:lnTo>
                <a:lnTo>
                  <a:pt x="57" y="4250"/>
                </a:lnTo>
                <a:lnTo>
                  <a:pt x="20" y="4306"/>
                </a:lnTo>
                <a:lnTo>
                  <a:pt x="1" y="4381"/>
                </a:lnTo>
                <a:lnTo>
                  <a:pt x="1" y="4455"/>
                </a:lnTo>
                <a:lnTo>
                  <a:pt x="1" y="5574"/>
                </a:lnTo>
                <a:lnTo>
                  <a:pt x="1" y="5648"/>
                </a:lnTo>
                <a:lnTo>
                  <a:pt x="20" y="5704"/>
                </a:lnTo>
                <a:lnTo>
                  <a:pt x="57" y="5779"/>
                </a:lnTo>
                <a:lnTo>
                  <a:pt x="113" y="5835"/>
                </a:lnTo>
                <a:lnTo>
                  <a:pt x="169" y="5872"/>
                </a:lnTo>
                <a:lnTo>
                  <a:pt x="225" y="5909"/>
                </a:lnTo>
                <a:lnTo>
                  <a:pt x="299" y="5928"/>
                </a:lnTo>
                <a:lnTo>
                  <a:pt x="5630" y="5928"/>
                </a:lnTo>
                <a:lnTo>
                  <a:pt x="5705" y="5909"/>
                </a:lnTo>
                <a:lnTo>
                  <a:pt x="5779" y="5872"/>
                </a:lnTo>
                <a:lnTo>
                  <a:pt x="5835" y="5835"/>
                </a:lnTo>
                <a:lnTo>
                  <a:pt x="5873" y="5779"/>
                </a:lnTo>
                <a:lnTo>
                  <a:pt x="5910" y="5704"/>
                </a:lnTo>
                <a:lnTo>
                  <a:pt x="5928" y="5648"/>
                </a:lnTo>
                <a:lnTo>
                  <a:pt x="5928" y="5574"/>
                </a:lnTo>
                <a:lnTo>
                  <a:pt x="5928" y="4455"/>
                </a:lnTo>
                <a:lnTo>
                  <a:pt x="5928" y="4381"/>
                </a:lnTo>
                <a:lnTo>
                  <a:pt x="5910" y="4306"/>
                </a:lnTo>
                <a:lnTo>
                  <a:pt x="5873" y="4250"/>
                </a:lnTo>
                <a:lnTo>
                  <a:pt x="5835" y="4195"/>
                </a:lnTo>
                <a:lnTo>
                  <a:pt x="5779" y="4139"/>
                </a:lnTo>
                <a:lnTo>
                  <a:pt x="5705" y="4101"/>
                </a:lnTo>
                <a:lnTo>
                  <a:pt x="5630" y="4083"/>
                </a:lnTo>
                <a:lnTo>
                  <a:pt x="5183" y="4083"/>
                </a:lnTo>
                <a:lnTo>
                  <a:pt x="4996" y="4288"/>
                </a:lnTo>
                <a:lnTo>
                  <a:pt x="4810" y="4493"/>
                </a:lnTo>
                <a:lnTo>
                  <a:pt x="4586" y="4661"/>
                </a:lnTo>
                <a:lnTo>
                  <a:pt x="4344" y="4828"/>
                </a:lnTo>
                <a:lnTo>
                  <a:pt x="5127" y="4828"/>
                </a:lnTo>
                <a:lnTo>
                  <a:pt x="5164" y="4847"/>
                </a:lnTo>
                <a:lnTo>
                  <a:pt x="5183" y="4884"/>
                </a:lnTo>
                <a:lnTo>
                  <a:pt x="5201" y="4921"/>
                </a:lnTo>
                <a:lnTo>
                  <a:pt x="5201" y="5108"/>
                </a:lnTo>
                <a:lnTo>
                  <a:pt x="5183" y="5145"/>
                </a:lnTo>
                <a:lnTo>
                  <a:pt x="5164" y="5164"/>
                </a:lnTo>
                <a:lnTo>
                  <a:pt x="5127" y="5182"/>
                </a:lnTo>
                <a:lnTo>
                  <a:pt x="5090" y="5201"/>
                </a:lnTo>
                <a:lnTo>
                  <a:pt x="858" y="5201"/>
                </a:lnTo>
                <a:lnTo>
                  <a:pt x="802" y="5182"/>
                </a:lnTo>
                <a:lnTo>
                  <a:pt x="765" y="5164"/>
                </a:lnTo>
                <a:lnTo>
                  <a:pt x="747" y="5145"/>
                </a:lnTo>
                <a:lnTo>
                  <a:pt x="747" y="5108"/>
                </a:lnTo>
                <a:lnTo>
                  <a:pt x="747" y="4921"/>
                </a:lnTo>
                <a:lnTo>
                  <a:pt x="747" y="4884"/>
                </a:lnTo>
                <a:lnTo>
                  <a:pt x="765" y="4847"/>
                </a:lnTo>
                <a:lnTo>
                  <a:pt x="802" y="4828"/>
                </a:lnTo>
                <a:lnTo>
                  <a:pt x="1585" y="4828"/>
                </a:lnTo>
                <a:lnTo>
                  <a:pt x="1343" y="4661"/>
                </a:lnTo>
                <a:lnTo>
                  <a:pt x="1138" y="4493"/>
                </a:lnTo>
                <a:lnTo>
                  <a:pt x="933" y="4288"/>
                </a:lnTo>
                <a:lnTo>
                  <a:pt x="747" y="4083"/>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8"/>
          <p:cNvSpPr/>
          <p:nvPr/>
        </p:nvSpPr>
        <p:spPr>
          <a:xfrm>
            <a:off x="5126674" y="3807550"/>
            <a:ext cx="159399" cy="127429"/>
          </a:xfrm>
          <a:custGeom>
            <a:avLst/>
            <a:gdLst/>
            <a:ahLst/>
            <a:cxnLst/>
            <a:rect l="l" t="t" r="r" b="b"/>
            <a:pathLst>
              <a:path w="7439" h="5947" extrusionOk="0">
                <a:moveTo>
                  <a:pt x="4903" y="2610"/>
                </a:moveTo>
                <a:lnTo>
                  <a:pt x="4978" y="2629"/>
                </a:lnTo>
                <a:lnTo>
                  <a:pt x="5034" y="2666"/>
                </a:lnTo>
                <a:lnTo>
                  <a:pt x="5090" y="2722"/>
                </a:lnTo>
                <a:lnTo>
                  <a:pt x="5146" y="2778"/>
                </a:lnTo>
                <a:lnTo>
                  <a:pt x="5183" y="2834"/>
                </a:lnTo>
                <a:lnTo>
                  <a:pt x="5201" y="2908"/>
                </a:lnTo>
                <a:lnTo>
                  <a:pt x="5201" y="2983"/>
                </a:lnTo>
                <a:lnTo>
                  <a:pt x="5201" y="3057"/>
                </a:lnTo>
                <a:lnTo>
                  <a:pt x="5183" y="3113"/>
                </a:lnTo>
                <a:lnTo>
                  <a:pt x="5146" y="3188"/>
                </a:lnTo>
                <a:lnTo>
                  <a:pt x="5090" y="3244"/>
                </a:lnTo>
                <a:lnTo>
                  <a:pt x="5034" y="3281"/>
                </a:lnTo>
                <a:lnTo>
                  <a:pt x="4978" y="3318"/>
                </a:lnTo>
                <a:lnTo>
                  <a:pt x="4903" y="3337"/>
                </a:lnTo>
                <a:lnTo>
                  <a:pt x="4829" y="3356"/>
                </a:lnTo>
                <a:lnTo>
                  <a:pt x="4754" y="3337"/>
                </a:lnTo>
                <a:lnTo>
                  <a:pt x="4680" y="3318"/>
                </a:lnTo>
                <a:lnTo>
                  <a:pt x="4624" y="3281"/>
                </a:lnTo>
                <a:lnTo>
                  <a:pt x="4568" y="3244"/>
                </a:lnTo>
                <a:lnTo>
                  <a:pt x="4530" y="3188"/>
                </a:lnTo>
                <a:lnTo>
                  <a:pt x="4493" y="3113"/>
                </a:lnTo>
                <a:lnTo>
                  <a:pt x="4475" y="3057"/>
                </a:lnTo>
                <a:lnTo>
                  <a:pt x="4456" y="2983"/>
                </a:lnTo>
                <a:lnTo>
                  <a:pt x="4475" y="2908"/>
                </a:lnTo>
                <a:lnTo>
                  <a:pt x="4493" y="2834"/>
                </a:lnTo>
                <a:lnTo>
                  <a:pt x="4530" y="2778"/>
                </a:lnTo>
                <a:lnTo>
                  <a:pt x="4568" y="2722"/>
                </a:lnTo>
                <a:lnTo>
                  <a:pt x="4624" y="2666"/>
                </a:lnTo>
                <a:lnTo>
                  <a:pt x="4680" y="2629"/>
                </a:lnTo>
                <a:lnTo>
                  <a:pt x="4754" y="2610"/>
                </a:lnTo>
                <a:close/>
                <a:moveTo>
                  <a:pt x="2051" y="1"/>
                </a:moveTo>
                <a:lnTo>
                  <a:pt x="1940" y="19"/>
                </a:lnTo>
                <a:lnTo>
                  <a:pt x="1828" y="56"/>
                </a:lnTo>
                <a:lnTo>
                  <a:pt x="1734" y="94"/>
                </a:lnTo>
                <a:lnTo>
                  <a:pt x="1660" y="168"/>
                </a:lnTo>
                <a:lnTo>
                  <a:pt x="1585" y="261"/>
                </a:lnTo>
                <a:lnTo>
                  <a:pt x="1529" y="355"/>
                </a:lnTo>
                <a:lnTo>
                  <a:pt x="1511" y="467"/>
                </a:lnTo>
                <a:lnTo>
                  <a:pt x="1492" y="597"/>
                </a:lnTo>
                <a:lnTo>
                  <a:pt x="1492" y="5201"/>
                </a:lnTo>
                <a:lnTo>
                  <a:pt x="187" y="5201"/>
                </a:lnTo>
                <a:lnTo>
                  <a:pt x="113" y="5220"/>
                </a:lnTo>
                <a:lnTo>
                  <a:pt x="57" y="5257"/>
                </a:lnTo>
                <a:lnTo>
                  <a:pt x="20" y="5313"/>
                </a:lnTo>
                <a:lnTo>
                  <a:pt x="1" y="5387"/>
                </a:lnTo>
                <a:lnTo>
                  <a:pt x="1" y="5760"/>
                </a:lnTo>
                <a:lnTo>
                  <a:pt x="20" y="5835"/>
                </a:lnTo>
                <a:lnTo>
                  <a:pt x="57" y="5891"/>
                </a:lnTo>
                <a:lnTo>
                  <a:pt x="113" y="5928"/>
                </a:lnTo>
                <a:lnTo>
                  <a:pt x="187" y="5947"/>
                </a:lnTo>
                <a:lnTo>
                  <a:pt x="7252" y="5947"/>
                </a:lnTo>
                <a:lnTo>
                  <a:pt x="7326" y="5928"/>
                </a:lnTo>
                <a:lnTo>
                  <a:pt x="7382" y="5891"/>
                </a:lnTo>
                <a:lnTo>
                  <a:pt x="7420" y="5835"/>
                </a:lnTo>
                <a:lnTo>
                  <a:pt x="7438" y="5760"/>
                </a:lnTo>
                <a:lnTo>
                  <a:pt x="7438" y="5387"/>
                </a:lnTo>
                <a:lnTo>
                  <a:pt x="7420" y="5313"/>
                </a:lnTo>
                <a:lnTo>
                  <a:pt x="7382" y="5257"/>
                </a:lnTo>
                <a:lnTo>
                  <a:pt x="7326" y="5220"/>
                </a:lnTo>
                <a:lnTo>
                  <a:pt x="7252" y="5201"/>
                </a:lnTo>
                <a:lnTo>
                  <a:pt x="5947" y="5201"/>
                </a:lnTo>
                <a:lnTo>
                  <a:pt x="5947" y="597"/>
                </a:lnTo>
                <a:lnTo>
                  <a:pt x="5928" y="467"/>
                </a:lnTo>
                <a:lnTo>
                  <a:pt x="5910" y="355"/>
                </a:lnTo>
                <a:lnTo>
                  <a:pt x="5854" y="261"/>
                </a:lnTo>
                <a:lnTo>
                  <a:pt x="5779" y="168"/>
                </a:lnTo>
                <a:lnTo>
                  <a:pt x="5705" y="94"/>
                </a:lnTo>
                <a:lnTo>
                  <a:pt x="5612" y="56"/>
                </a:lnTo>
                <a:lnTo>
                  <a:pt x="5500" y="19"/>
                </a:lnTo>
                <a:lnTo>
                  <a:pt x="5388"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48"/>
          <p:cNvSpPr/>
          <p:nvPr/>
        </p:nvSpPr>
        <p:spPr>
          <a:xfrm>
            <a:off x="4838330" y="3807550"/>
            <a:ext cx="127022" cy="127044"/>
          </a:xfrm>
          <a:custGeom>
            <a:avLst/>
            <a:gdLst/>
            <a:ahLst/>
            <a:cxnLst/>
            <a:rect l="l" t="t" r="r" b="b"/>
            <a:pathLst>
              <a:path w="5928" h="5929" extrusionOk="0">
                <a:moveTo>
                  <a:pt x="4641" y="1492"/>
                </a:moveTo>
                <a:lnTo>
                  <a:pt x="4716" y="1510"/>
                </a:lnTo>
                <a:lnTo>
                  <a:pt x="4772" y="1548"/>
                </a:lnTo>
                <a:lnTo>
                  <a:pt x="4809" y="1604"/>
                </a:lnTo>
                <a:lnTo>
                  <a:pt x="4828" y="1678"/>
                </a:lnTo>
                <a:lnTo>
                  <a:pt x="4809" y="1753"/>
                </a:lnTo>
                <a:lnTo>
                  <a:pt x="4772" y="1809"/>
                </a:lnTo>
                <a:lnTo>
                  <a:pt x="4716" y="1846"/>
                </a:lnTo>
                <a:lnTo>
                  <a:pt x="4641" y="1865"/>
                </a:lnTo>
                <a:lnTo>
                  <a:pt x="4567" y="1846"/>
                </a:lnTo>
                <a:lnTo>
                  <a:pt x="4511" y="1809"/>
                </a:lnTo>
                <a:lnTo>
                  <a:pt x="4455" y="1753"/>
                </a:lnTo>
                <a:lnTo>
                  <a:pt x="4455" y="1678"/>
                </a:lnTo>
                <a:lnTo>
                  <a:pt x="4455" y="1604"/>
                </a:lnTo>
                <a:lnTo>
                  <a:pt x="4511" y="1548"/>
                </a:lnTo>
                <a:lnTo>
                  <a:pt x="4567" y="1510"/>
                </a:lnTo>
                <a:lnTo>
                  <a:pt x="4641" y="1492"/>
                </a:lnTo>
                <a:close/>
                <a:moveTo>
                  <a:pt x="2479" y="1"/>
                </a:moveTo>
                <a:lnTo>
                  <a:pt x="2423" y="19"/>
                </a:lnTo>
                <a:lnTo>
                  <a:pt x="2386" y="56"/>
                </a:lnTo>
                <a:lnTo>
                  <a:pt x="2218" y="299"/>
                </a:lnTo>
                <a:lnTo>
                  <a:pt x="2050" y="541"/>
                </a:lnTo>
                <a:lnTo>
                  <a:pt x="1920" y="802"/>
                </a:lnTo>
                <a:lnTo>
                  <a:pt x="1827" y="1063"/>
                </a:lnTo>
                <a:lnTo>
                  <a:pt x="1976" y="1231"/>
                </a:lnTo>
                <a:lnTo>
                  <a:pt x="2144" y="1380"/>
                </a:lnTo>
                <a:lnTo>
                  <a:pt x="2311" y="1510"/>
                </a:lnTo>
                <a:lnTo>
                  <a:pt x="2498" y="1622"/>
                </a:lnTo>
                <a:lnTo>
                  <a:pt x="2703" y="1734"/>
                </a:lnTo>
                <a:lnTo>
                  <a:pt x="2908" y="1809"/>
                </a:lnTo>
                <a:lnTo>
                  <a:pt x="3113" y="1883"/>
                </a:lnTo>
                <a:lnTo>
                  <a:pt x="3337" y="1939"/>
                </a:lnTo>
                <a:lnTo>
                  <a:pt x="3337" y="1622"/>
                </a:lnTo>
                <a:lnTo>
                  <a:pt x="3225" y="1454"/>
                </a:lnTo>
                <a:lnTo>
                  <a:pt x="3113" y="1287"/>
                </a:lnTo>
                <a:lnTo>
                  <a:pt x="3020" y="1119"/>
                </a:lnTo>
                <a:lnTo>
                  <a:pt x="2926" y="933"/>
                </a:lnTo>
                <a:lnTo>
                  <a:pt x="2852" y="746"/>
                </a:lnTo>
                <a:lnTo>
                  <a:pt x="2796" y="560"/>
                </a:lnTo>
                <a:lnTo>
                  <a:pt x="2740" y="355"/>
                </a:lnTo>
                <a:lnTo>
                  <a:pt x="2703" y="168"/>
                </a:lnTo>
                <a:lnTo>
                  <a:pt x="2684" y="112"/>
                </a:lnTo>
                <a:lnTo>
                  <a:pt x="2666" y="56"/>
                </a:lnTo>
                <a:lnTo>
                  <a:pt x="2628" y="38"/>
                </a:lnTo>
                <a:lnTo>
                  <a:pt x="2572" y="1"/>
                </a:lnTo>
                <a:close/>
                <a:moveTo>
                  <a:pt x="783" y="373"/>
                </a:moveTo>
                <a:lnTo>
                  <a:pt x="746" y="392"/>
                </a:lnTo>
                <a:lnTo>
                  <a:pt x="690" y="429"/>
                </a:lnTo>
                <a:lnTo>
                  <a:pt x="671" y="467"/>
                </a:lnTo>
                <a:lnTo>
                  <a:pt x="541" y="783"/>
                </a:lnTo>
                <a:lnTo>
                  <a:pt x="447" y="1119"/>
                </a:lnTo>
                <a:lnTo>
                  <a:pt x="391" y="1454"/>
                </a:lnTo>
                <a:lnTo>
                  <a:pt x="373" y="1809"/>
                </a:lnTo>
                <a:lnTo>
                  <a:pt x="391" y="2125"/>
                </a:lnTo>
                <a:lnTo>
                  <a:pt x="429" y="2424"/>
                </a:lnTo>
                <a:lnTo>
                  <a:pt x="522" y="2703"/>
                </a:lnTo>
                <a:lnTo>
                  <a:pt x="634" y="2983"/>
                </a:lnTo>
                <a:lnTo>
                  <a:pt x="783" y="3263"/>
                </a:lnTo>
                <a:lnTo>
                  <a:pt x="951" y="3505"/>
                </a:lnTo>
                <a:lnTo>
                  <a:pt x="1137" y="3747"/>
                </a:lnTo>
                <a:lnTo>
                  <a:pt x="1361" y="3971"/>
                </a:lnTo>
                <a:lnTo>
                  <a:pt x="1584" y="4176"/>
                </a:lnTo>
                <a:lnTo>
                  <a:pt x="1808" y="4344"/>
                </a:lnTo>
                <a:lnTo>
                  <a:pt x="130" y="4772"/>
                </a:lnTo>
                <a:lnTo>
                  <a:pt x="93" y="4791"/>
                </a:lnTo>
                <a:lnTo>
                  <a:pt x="56" y="4810"/>
                </a:lnTo>
                <a:lnTo>
                  <a:pt x="0" y="4884"/>
                </a:lnTo>
                <a:lnTo>
                  <a:pt x="0" y="4959"/>
                </a:lnTo>
                <a:lnTo>
                  <a:pt x="0" y="5015"/>
                </a:lnTo>
                <a:lnTo>
                  <a:pt x="19" y="5052"/>
                </a:lnTo>
                <a:lnTo>
                  <a:pt x="112" y="5182"/>
                </a:lnTo>
                <a:lnTo>
                  <a:pt x="242" y="5313"/>
                </a:lnTo>
                <a:lnTo>
                  <a:pt x="391" y="5462"/>
                </a:lnTo>
                <a:lnTo>
                  <a:pt x="578" y="5593"/>
                </a:lnTo>
                <a:lnTo>
                  <a:pt x="820" y="5723"/>
                </a:lnTo>
                <a:lnTo>
                  <a:pt x="1100" y="5816"/>
                </a:lnTo>
                <a:lnTo>
                  <a:pt x="1249" y="5872"/>
                </a:lnTo>
                <a:lnTo>
                  <a:pt x="1417" y="5891"/>
                </a:lnTo>
                <a:lnTo>
                  <a:pt x="1603" y="5928"/>
                </a:lnTo>
                <a:lnTo>
                  <a:pt x="1864" y="5928"/>
                </a:lnTo>
                <a:lnTo>
                  <a:pt x="1939" y="5909"/>
                </a:lnTo>
                <a:lnTo>
                  <a:pt x="1994" y="5891"/>
                </a:lnTo>
                <a:lnTo>
                  <a:pt x="2050" y="5853"/>
                </a:lnTo>
                <a:lnTo>
                  <a:pt x="2815" y="5201"/>
                </a:lnTo>
                <a:lnTo>
                  <a:pt x="3709" y="5201"/>
                </a:lnTo>
                <a:lnTo>
                  <a:pt x="3896" y="5182"/>
                </a:lnTo>
                <a:lnTo>
                  <a:pt x="4082" y="5164"/>
                </a:lnTo>
                <a:lnTo>
                  <a:pt x="4250" y="5108"/>
                </a:lnTo>
                <a:lnTo>
                  <a:pt x="4436" y="5052"/>
                </a:lnTo>
                <a:lnTo>
                  <a:pt x="4585" y="4977"/>
                </a:lnTo>
                <a:lnTo>
                  <a:pt x="4753" y="4884"/>
                </a:lnTo>
                <a:lnTo>
                  <a:pt x="4884" y="4772"/>
                </a:lnTo>
                <a:lnTo>
                  <a:pt x="5014" y="4642"/>
                </a:lnTo>
                <a:lnTo>
                  <a:pt x="5145" y="4511"/>
                </a:lnTo>
                <a:lnTo>
                  <a:pt x="5238" y="4381"/>
                </a:lnTo>
                <a:lnTo>
                  <a:pt x="5331" y="4213"/>
                </a:lnTo>
                <a:lnTo>
                  <a:pt x="5424" y="4064"/>
                </a:lnTo>
                <a:lnTo>
                  <a:pt x="5480" y="3896"/>
                </a:lnTo>
                <a:lnTo>
                  <a:pt x="5517" y="3710"/>
                </a:lnTo>
                <a:lnTo>
                  <a:pt x="5555" y="3523"/>
                </a:lnTo>
                <a:lnTo>
                  <a:pt x="5555" y="3337"/>
                </a:lnTo>
                <a:lnTo>
                  <a:pt x="5555" y="1473"/>
                </a:lnTo>
                <a:lnTo>
                  <a:pt x="5927" y="746"/>
                </a:lnTo>
                <a:lnTo>
                  <a:pt x="4641" y="746"/>
                </a:lnTo>
                <a:lnTo>
                  <a:pt x="4455" y="765"/>
                </a:lnTo>
                <a:lnTo>
                  <a:pt x="4269" y="821"/>
                </a:lnTo>
                <a:lnTo>
                  <a:pt x="4119" y="895"/>
                </a:lnTo>
                <a:lnTo>
                  <a:pt x="3970" y="1007"/>
                </a:lnTo>
                <a:lnTo>
                  <a:pt x="3858" y="1156"/>
                </a:lnTo>
                <a:lnTo>
                  <a:pt x="3784" y="1305"/>
                </a:lnTo>
                <a:lnTo>
                  <a:pt x="3728" y="1473"/>
                </a:lnTo>
                <a:lnTo>
                  <a:pt x="3709" y="1659"/>
                </a:lnTo>
                <a:lnTo>
                  <a:pt x="3709" y="2349"/>
                </a:lnTo>
                <a:lnTo>
                  <a:pt x="3486" y="2331"/>
                </a:lnTo>
                <a:lnTo>
                  <a:pt x="3262" y="2293"/>
                </a:lnTo>
                <a:lnTo>
                  <a:pt x="3038" y="2256"/>
                </a:lnTo>
                <a:lnTo>
                  <a:pt x="2833" y="2181"/>
                </a:lnTo>
                <a:lnTo>
                  <a:pt x="2628" y="2107"/>
                </a:lnTo>
                <a:lnTo>
                  <a:pt x="2442" y="2014"/>
                </a:lnTo>
                <a:lnTo>
                  <a:pt x="2255" y="1902"/>
                </a:lnTo>
                <a:lnTo>
                  <a:pt x="2069" y="1790"/>
                </a:lnTo>
                <a:lnTo>
                  <a:pt x="1901" y="1659"/>
                </a:lnTo>
                <a:lnTo>
                  <a:pt x="1752" y="1529"/>
                </a:lnTo>
                <a:lnTo>
                  <a:pt x="1584" y="1380"/>
                </a:lnTo>
                <a:lnTo>
                  <a:pt x="1454" y="1212"/>
                </a:lnTo>
                <a:lnTo>
                  <a:pt x="1323" y="1044"/>
                </a:lnTo>
                <a:lnTo>
                  <a:pt x="1212" y="858"/>
                </a:lnTo>
                <a:lnTo>
                  <a:pt x="1100" y="672"/>
                </a:lnTo>
                <a:lnTo>
                  <a:pt x="1007" y="485"/>
                </a:lnTo>
                <a:lnTo>
                  <a:pt x="969" y="429"/>
                </a:lnTo>
                <a:lnTo>
                  <a:pt x="932" y="392"/>
                </a:lnTo>
                <a:lnTo>
                  <a:pt x="895" y="373"/>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48"/>
          <p:cNvSpPr/>
          <p:nvPr/>
        </p:nvSpPr>
        <p:spPr>
          <a:xfrm>
            <a:off x="4498025" y="3807550"/>
            <a:ext cx="159399" cy="127429"/>
          </a:xfrm>
          <a:custGeom>
            <a:avLst/>
            <a:gdLst/>
            <a:ahLst/>
            <a:cxnLst/>
            <a:rect l="l" t="t" r="r" b="b"/>
            <a:pathLst>
              <a:path w="7439" h="5947" extrusionOk="0">
                <a:moveTo>
                  <a:pt x="5686" y="783"/>
                </a:moveTo>
                <a:lnTo>
                  <a:pt x="6208" y="914"/>
                </a:lnTo>
                <a:lnTo>
                  <a:pt x="6171" y="988"/>
                </a:lnTo>
                <a:lnTo>
                  <a:pt x="6115" y="1063"/>
                </a:lnTo>
                <a:lnTo>
                  <a:pt x="6022" y="1100"/>
                </a:lnTo>
                <a:lnTo>
                  <a:pt x="5928" y="1119"/>
                </a:lnTo>
                <a:lnTo>
                  <a:pt x="5872" y="1119"/>
                </a:lnTo>
                <a:lnTo>
                  <a:pt x="5816" y="1082"/>
                </a:lnTo>
                <a:lnTo>
                  <a:pt x="5779" y="1063"/>
                </a:lnTo>
                <a:lnTo>
                  <a:pt x="5742" y="1026"/>
                </a:lnTo>
                <a:lnTo>
                  <a:pt x="5705" y="970"/>
                </a:lnTo>
                <a:lnTo>
                  <a:pt x="5686" y="914"/>
                </a:lnTo>
                <a:lnTo>
                  <a:pt x="5667" y="839"/>
                </a:lnTo>
                <a:lnTo>
                  <a:pt x="5686" y="783"/>
                </a:lnTo>
                <a:close/>
                <a:moveTo>
                  <a:pt x="1883" y="1119"/>
                </a:moveTo>
                <a:lnTo>
                  <a:pt x="1753" y="1138"/>
                </a:lnTo>
                <a:lnTo>
                  <a:pt x="1641" y="1175"/>
                </a:lnTo>
                <a:lnTo>
                  <a:pt x="1529" y="1212"/>
                </a:lnTo>
                <a:lnTo>
                  <a:pt x="1436" y="1287"/>
                </a:lnTo>
                <a:lnTo>
                  <a:pt x="75" y="2647"/>
                </a:lnTo>
                <a:lnTo>
                  <a:pt x="38" y="2685"/>
                </a:lnTo>
                <a:lnTo>
                  <a:pt x="20" y="2741"/>
                </a:lnTo>
                <a:lnTo>
                  <a:pt x="20" y="2797"/>
                </a:lnTo>
                <a:lnTo>
                  <a:pt x="20" y="2852"/>
                </a:lnTo>
                <a:lnTo>
                  <a:pt x="57" y="2908"/>
                </a:lnTo>
                <a:lnTo>
                  <a:pt x="94" y="2946"/>
                </a:lnTo>
                <a:lnTo>
                  <a:pt x="150" y="2964"/>
                </a:lnTo>
                <a:lnTo>
                  <a:pt x="225" y="2964"/>
                </a:lnTo>
                <a:lnTo>
                  <a:pt x="2238" y="2591"/>
                </a:lnTo>
                <a:lnTo>
                  <a:pt x="2238" y="2591"/>
                </a:lnTo>
                <a:lnTo>
                  <a:pt x="1175" y="3393"/>
                </a:lnTo>
                <a:lnTo>
                  <a:pt x="1138" y="3449"/>
                </a:lnTo>
                <a:lnTo>
                  <a:pt x="1119" y="3505"/>
                </a:lnTo>
                <a:lnTo>
                  <a:pt x="1119" y="3542"/>
                </a:lnTo>
                <a:lnTo>
                  <a:pt x="1138" y="3598"/>
                </a:lnTo>
                <a:lnTo>
                  <a:pt x="1157" y="3635"/>
                </a:lnTo>
                <a:lnTo>
                  <a:pt x="1194" y="3673"/>
                </a:lnTo>
                <a:lnTo>
                  <a:pt x="1250" y="3710"/>
                </a:lnTo>
                <a:lnTo>
                  <a:pt x="3897" y="3710"/>
                </a:lnTo>
                <a:lnTo>
                  <a:pt x="3822" y="3486"/>
                </a:lnTo>
                <a:lnTo>
                  <a:pt x="3766" y="3244"/>
                </a:lnTo>
                <a:lnTo>
                  <a:pt x="3729" y="3002"/>
                </a:lnTo>
                <a:lnTo>
                  <a:pt x="3729" y="2741"/>
                </a:lnTo>
                <a:lnTo>
                  <a:pt x="3729" y="2256"/>
                </a:lnTo>
                <a:lnTo>
                  <a:pt x="2331" y="1231"/>
                </a:lnTo>
                <a:lnTo>
                  <a:pt x="2219" y="1175"/>
                </a:lnTo>
                <a:lnTo>
                  <a:pt x="2107" y="1138"/>
                </a:lnTo>
                <a:lnTo>
                  <a:pt x="1995" y="1119"/>
                </a:lnTo>
                <a:close/>
                <a:moveTo>
                  <a:pt x="3449" y="1"/>
                </a:moveTo>
                <a:lnTo>
                  <a:pt x="3393" y="19"/>
                </a:lnTo>
                <a:lnTo>
                  <a:pt x="3356" y="56"/>
                </a:lnTo>
                <a:lnTo>
                  <a:pt x="3356" y="112"/>
                </a:lnTo>
                <a:lnTo>
                  <a:pt x="3375" y="168"/>
                </a:lnTo>
                <a:lnTo>
                  <a:pt x="4102" y="746"/>
                </a:lnTo>
                <a:lnTo>
                  <a:pt x="3393" y="1026"/>
                </a:lnTo>
                <a:lnTo>
                  <a:pt x="3356" y="1063"/>
                </a:lnTo>
                <a:lnTo>
                  <a:pt x="3356" y="1119"/>
                </a:lnTo>
                <a:lnTo>
                  <a:pt x="3356" y="1156"/>
                </a:lnTo>
                <a:lnTo>
                  <a:pt x="3393" y="1193"/>
                </a:lnTo>
                <a:lnTo>
                  <a:pt x="4102" y="1492"/>
                </a:lnTo>
                <a:lnTo>
                  <a:pt x="4102" y="2741"/>
                </a:lnTo>
                <a:lnTo>
                  <a:pt x="4120" y="3057"/>
                </a:lnTo>
                <a:lnTo>
                  <a:pt x="4176" y="3356"/>
                </a:lnTo>
                <a:lnTo>
                  <a:pt x="4269" y="3654"/>
                </a:lnTo>
                <a:lnTo>
                  <a:pt x="4381" y="3934"/>
                </a:lnTo>
                <a:lnTo>
                  <a:pt x="4549" y="4176"/>
                </a:lnTo>
                <a:lnTo>
                  <a:pt x="4735" y="4418"/>
                </a:lnTo>
                <a:lnTo>
                  <a:pt x="4959" y="4642"/>
                </a:lnTo>
                <a:lnTo>
                  <a:pt x="5201" y="4828"/>
                </a:lnTo>
                <a:lnTo>
                  <a:pt x="4381" y="4866"/>
                </a:lnTo>
                <a:lnTo>
                  <a:pt x="3617" y="4940"/>
                </a:lnTo>
                <a:lnTo>
                  <a:pt x="2890" y="5033"/>
                </a:lnTo>
                <a:lnTo>
                  <a:pt x="2219" y="5127"/>
                </a:lnTo>
                <a:lnTo>
                  <a:pt x="1623" y="5238"/>
                </a:lnTo>
                <a:lnTo>
                  <a:pt x="1082" y="5332"/>
                </a:lnTo>
                <a:lnTo>
                  <a:pt x="169" y="5537"/>
                </a:lnTo>
                <a:lnTo>
                  <a:pt x="113" y="5555"/>
                </a:lnTo>
                <a:lnTo>
                  <a:pt x="57" y="5611"/>
                </a:lnTo>
                <a:lnTo>
                  <a:pt x="20" y="5667"/>
                </a:lnTo>
                <a:lnTo>
                  <a:pt x="1" y="5742"/>
                </a:lnTo>
                <a:lnTo>
                  <a:pt x="20" y="5816"/>
                </a:lnTo>
                <a:lnTo>
                  <a:pt x="75" y="5872"/>
                </a:lnTo>
                <a:lnTo>
                  <a:pt x="131" y="5928"/>
                </a:lnTo>
                <a:lnTo>
                  <a:pt x="206" y="5947"/>
                </a:lnTo>
                <a:lnTo>
                  <a:pt x="6003" y="5947"/>
                </a:lnTo>
                <a:lnTo>
                  <a:pt x="6133" y="5928"/>
                </a:lnTo>
                <a:lnTo>
                  <a:pt x="6282" y="5909"/>
                </a:lnTo>
                <a:lnTo>
                  <a:pt x="6413" y="5891"/>
                </a:lnTo>
                <a:lnTo>
                  <a:pt x="6525" y="5835"/>
                </a:lnTo>
                <a:lnTo>
                  <a:pt x="6655" y="5798"/>
                </a:lnTo>
                <a:lnTo>
                  <a:pt x="6767" y="5723"/>
                </a:lnTo>
                <a:lnTo>
                  <a:pt x="6879" y="5648"/>
                </a:lnTo>
                <a:lnTo>
                  <a:pt x="6972" y="5574"/>
                </a:lnTo>
                <a:lnTo>
                  <a:pt x="7065" y="5481"/>
                </a:lnTo>
                <a:lnTo>
                  <a:pt x="7159" y="5387"/>
                </a:lnTo>
                <a:lnTo>
                  <a:pt x="7233" y="5276"/>
                </a:lnTo>
                <a:lnTo>
                  <a:pt x="7289" y="5164"/>
                </a:lnTo>
                <a:lnTo>
                  <a:pt x="7345" y="5052"/>
                </a:lnTo>
                <a:lnTo>
                  <a:pt x="7382" y="4921"/>
                </a:lnTo>
                <a:lnTo>
                  <a:pt x="7420" y="4791"/>
                </a:lnTo>
                <a:lnTo>
                  <a:pt x="7438" y="4661"/>
                </a:lnTo>
                <a:lnTo>
                  <a:pt x="7420" y="4455"/>
                </a:lnTo>
                <a:lnTo>
                  <a:pt x="7401" y="4250"/>
                </a:lnTo>
                <a:lnTo>
                  <a:pt x="7326" y="4064"/>
                </a:lnTo>
                <a:lnTo>
                  <a:pt x="7252" y="3896"/>
                </a:lnTo>
                <a:lnTo>
                  <a:pt x="7140" y="3729"/>
                </a:lnTo>
                <a:lnTo>
                  <a:pt x="7009" y="3598"/>
                </a:lnTo>
                <a:lnTo>
                  <a:pt x="6860" y="3468"/>
                </a:lnTo>
                <a:lnTo>
                  <a:pt x="6674" y="3356"/>
                </a:lnTo>
                <a:lnTo>
                  <a:pt x="5518" y="2778"/>
                </a:lnTo>
                <a:lnTo>
                  <a:pt x="5388" y="2685"/>
                </a:lnTo>
                <a:lnTo>
                  <a:pt x="5295" y="2573"/>
                </a:lnTo>
                <a:lnTo>
                  <a:pt x="5220" y="2442"/>
                </a:lnTo>
                <a:lnTo>
                  <a:pt x="5201" y="2275"/>
                </a:lnTo>
                <a:lnTo>
                  <a:pt x="5201" y="1865"/>
                </a:lnTo>
                <a:lnTo>
                  <a:pt x="5947" y="1865"/>
                </a:lnTo>
                <a:lnTo>
                  <a:pt x="6282" y="2125"/>
                </a:lnTo>
                <a:lnTo>
                  <a:pt x="6338" y="2163"/>
                </a:lnTo>
                <a:lnTo>
                  <a:pt x="6394" y="2200"/>
                </a:lnTo>
                <a:lnTo>
                  <a:pt x="6469" y="2219"/>
                </a:lnTo>
                <a:lnTo>
                  <a:pt x="6543" y="2237"/>
                </a:lnTo>
                <a:lnTo>
                  <a:pt x="6898" y="2237"/>
                </a:lnTo>
                <a:lnTo>
                  <a:pt x="6991" y="2219"/>
                </a:lnTo>
                <a:lnTo>
                  <a:pt x="7084" y="2181"/>
                </a:lnTo>
                <a:lnTo>
                  <a:pt x="7177" y="2107"/>
                </a:lnTo>
                <a:lnTo>
                  <a:pt x="7233" y="2032"/>
                </a:lnTo>
                <a:lnTo>
                  <a:pt x="7401" y="1697"/>
                </a:lnTo>
                <a:lnTo>
                  <a:pt x="7420" y="1585"/>
                </a:lnTo>
                <a:lnTo>
                  <a:pt x="7438" y="1492"/>
                </a:lnTo>
                <a:lnTo>
                  <a:pt x="7401" y="1399"/>
                </a:lnTo>
                <a:lnTo>
                  <a:pt x="7364" y="1305"/>
                </a:lnTo>
                <a:lnTo>
                  <a:pt x="6488" y="150"/>
                </a:lnTo>
                <a:lnTo>
                  <a:pt x="6432" y="94"/>
                </a:lnTo>
                <a:lnTo>
                  <a:pt x="6357" y="38"/>
                </a:lnTo>
                <a:lnTo>
                  <a:pt x="6282" y="19"/>
                </a:lnTo>
                <a:lnTo>
                  <a:pt x="618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8"/>
          <p:cNvSpPr/>
          <p:nvPr/>
        </p:nvSpPr>
        <p:spPr>
          <a:xfrm>
            <a:off x="4176919" y="3807550"/>
            <a:ext cx="143007" cy="127429"/>
          </a:xfrm>
          <a:custGeom>
            <a:avLst/>
            <a:gdLst/>
            <a:ahLst/>
            <a:cxnLst/>
            <a:rect l="l" t="t" r="r" b="b"/>
            <a:pathLst>
              <a:path w="6674" h="5947" extrusionOk="0">
                <a:moveTo>
                  <a:pt x="3412" y="1678"/>
                </a:moveTo>
                <a:lnTo>
                  <a:pt x="2405" y="2275"/>
                </a:lnTo>
                <a:lnTo>
                  <a:pt x="2349" y="2331"/>
                </a:lnTo>
                <a:lnTo>
                  <a:pt x="2293" y="2386"/>
                </a:lnTo>
                <a:lnTo>
                  <a:pt x="2256" y="2442"/>
                </a:lnTo>
                <a:lnTo>
                  <a:pt x="2237" y="2517"/>
                </a:lnTo>
                <a:lnTo>
                  <a:pt x="2219" y="2573"/>
                </a:lnTo>
                <a:lnTo>
                  <a:pt x="2219" y="2647"/>
                </a:lnTo>
                <a:lnTo>
                  <a:pt x="2237" y="2722"/>
                </a:lnTo>
                <a:lnTo>
                  <a:pt x="2274" y="2797"/>
                </a:lnTo>
                <a:lnTo>
                  <a:pt x="2330" y="2852"/>
                </a:lnTo>
                <a:lnTo>
                  <a:pt x="2386" y="2908"/>
                </a:lnTo>
                <a:lnTo>
                  <a:pt x="2442" y="2946"/>
                </a:lnTo>
                <a:lnTo>
                  <a:pt x="2517" y="2964"/>
                </a:lnTo>
                <a:lnTo>
                  <a:pt x="2647" y="2964"/>
                </a:lnTo>
                <a:lnTo>
                  <a:pt x="2722" y="2946"/>
                </a:lnTo>
                <a:lnTo>
                  <a:pt x="2778" y="2927"/>
                </a:lnTo>
                <a:lnTo>
                  <a:pt x="4679" y="1790"/>
                </a:lnTo>
                <a:lnTo>
                  <a:pt x="4977" y="1846"/>
                </a:lnTo>
                <a:lnTo>
                  <a:pt x="5257" y="1939"/>
                </a:lnTo>
                <a:lnTo>
                  <a:pt x="5518" y="2014"/>
                </a:lnTo>
                <a:lnTo>
                  <a:pt x="5723" y="2125"/>
                </a:lnTo>
                <a:lnTo>
                  <a:pt x="5891" y="2237"/>
                </a:lnTo>
                <a:lnTo>
                  <a:pt x="6021" y="2349"/>
                </a:lnTo>
                <a:lnTo>
                  <a:pt x="6058" y="2405"/>
                </a:lnTo>
                <a:lnTo>
                  <a:pt x="6096" y="2480"/>
                </a:lnTo>
                <a:lnTo>
                  <a:pt x="6114" y="2536"/>
                </a:lnTo>
                <a:lnTo>
                  <a:pt x="6114" y="2591"/>
                </a:lnTo>
                <a:lnTo>
                  <a:pt x="6114" y="2703"/>
                </a:lnTo>
                <a:lnTo>
                  <a:pt x="6058" y="2778"/>
                </a:lnTo>
                <a:lnTo>
                  <a:pt x="6002" y="2871"/>
                </a:lnTo>
                <a:lnTo>
                  <a:pt x="5909" y="2964"/>
                </a:lnTo>
                <a:lnTo>
                  <a:pt x="5779" y="3039"/>
                </a:lnTo>
                <a:lnTo>
                  <a:pt x="5648" y="3113"/>
                </a:lnTo>
                <a:lnTo>
                  <a:pt x="5481" y="3188"/>
                </a:lnTo>
                <a:lnTo>
                  <a:pt x="5313" y="3263"/>
                </a:lnTo>
                <a:lnTo>
                  <a:pt x="4884" y="3374"/>
                </a:lnTo>
                <a:lnTo>
                  <a:pt x="4418" y="3449"/>
                </a:lnTo>
                <a:lnTo>
                  <a:pt x="3896" y="3505"/>
                </a:lnTo>
                <a:lnTo>
                  <a:pt x="3337" y="3523"/>
                </a:lnTo>
                <a:lnTo>
                  <a:pt x="2778" y="3505"/>
                </a:lnTo>
                <a:lnTo>
                  <a:pt x="2256" y="3449"/>
                </a:lnTo>
                <a:lnTo>
                  <a:pt x="1771" y="3374"/>
                </a:lnTo>
                <a:lnTo>
                  <a:pt x="1361" y="3263"/>
                </a:lnTo>
                <a:lnTo>
                  <a:pt x="1193" y="3188"/>
                </a:lnTo>
                <a:lnTo>
                  <a:pt x="1026" y="3113"/>
                </a:lnTo>
                <a:lnTo>
                  <a:pt x="895" y="3039"/>
                </a:lnTo>
                <a:lnTo>
                  <a:pt x="765" y="2964"/>
                </a:lnTo>
                <a:lnTo>
                  <a:pt x="671" y="2871"/>
                </a:lnTo>
                <a:lnTo>
                  <a:pt x="616" y="2778"/>
                </a:lnTo>
                <a:lnTo>
                  <a:pt x="560" y="2703"/>
                </a:lnTo>
                <a:lnTo>
                  <a:pt x="560" y="2591"/>
                </a:lnTo>
                <a:lnTo>
                  <a:pt x="560" y="2498"/>
                </a:lnTo>
                <a:lnTo>
                  <a:pt x="616" y="2405"/>
                </a:lnTo>
                <a:lnTo>
                  <a:pt x="671" y="2331"/>
                </a:lnTo>
                <a:lnTo>
                  <a:pt x="765" y="2237"/>
                </a:lnTo>
                <a:lnTo>
                  <a:pt x="895" y="2163"/>
                </a:lnTo>
                <a:lnTo>
                  <a:pt x="1026" y="2088"/>
                </a:lnTo>
                <a:lnTo>
                  <a:pt x="1193" y="2014"/>
                </a:lnTo>
                <a:lnTo>
                  <a:pt x="1361" y="1939"/>
                </a:lnTo>
                <a:lnTo>
                  <a:pt x="1771" y="1827"/>
                </a:lnTo>
                <a:lnTo>
                  <a:pt x="2256" y="1753"/>
                </a:lnTo>
                <a:lnTo>
                  <a:pt x="2778" y="1697"/>
                </a:lnTo>
                <a:lnTo>
                  <a:pt x="3337" y="1678"/>
                </a:lnTo>
                <a:close/>
                <a:moveTo>
                  <a:pt x="6263" y="1"/>
                </a:moveTo>
                <a:lnTo>
                  <a:pt x="6189" y="19"/>
                </a:lnTo>
                <a:lnTo>
                  <a:pt x="6114" y="56"/>
                </a:lnTo>
                <a:lnTo>
                  <a:pt x="4250" y="1175"/>
                </a:lnTo>
                <a:lnTo>
                  <a:pt x="3803" y="1138"/>
                </a:lnTo>
                <a:lnTo>
                  <a:pt x="3337" y="1119"/>
                </a:lnTo>
                <a:lnTo>
                  <a:pt x="3001" y="1119"/>
                </a:lnTo>
                <a:lnTo>
                  <a:pt x="2666" y="1138"/>
                </a:lnTo>
                <a:lnTo>
                  <a:pt x="2349" y="1175"/>
                </a:lnTo>
                <a:lnTo>
                  <a:pt x="2032" y="1231"/>
                </a:lnTo>
                <a:lnTo>
                  <a:pt x="1753" y="1287"/>
                </a:lnTo>
                <a:lnTo>
                  <a:pt x="1473" y="1361"/>
                </a:lnTo>
                <a:lnTo>
                  <a:pt x="1212" y="1454"/>
                </a:lnTo>
                <a:lnTo>
                  <a:pt x="970" y="1548"/>
                </a:lnTo>
                <a:lnTo>
                  <a:pt x="765" y="1659"/>
                </a:lnTo>
                <a:lnTo>
                  <a:pt x="560" y="1771"/>
                </a:lnTo>
                <a:lnTo>
                  <a:pt x="392" y="1883"/>
                </a:lnTo>
                <a:lnTo>
                  <a:pt x="261" y="2014"/>
                </a:lnTo>
                <a:lnTo>
                  <a:pt x="150" y="2163"/>
                </a:lnTo>
                <a:lnTo>
                  <a:pt x="56" y="2293"/>
                </a:lnTo>
                <a:lnTo>
                  <a:pt x="19" y="2442"/>
                </a:lnTo>
                <a:lnTo>
                  <a:pt x="0" y="2591"/>
                </a:lnTo>
                <a:lnTo>
                  <a:pt x="0" y="4474"/>
                </a:lnTo>
                <a:lnTo>
                  <a:pt x="0" y="4605"/>
                </a:lnTo>
                <a:lnTo>
                  <a:pt x="38" y="4716"/>
                </a:lnTo>
                <a:lnTo>
                  <a:pt x="112" y="4847"/>
                </a:lnTo>
                <a:lnTo>
                  <a:pt x="187" y="4977"/>
                </a:lnTo>
                <a:lnTo>
                  <a:pt x="299" y="5089"/>
                </a:lnTo>
                <a:lnTo>
                  <a:pt x="429" y="5201"/>
                </a:lnTo>
                <a:lnTo>
                  <a:pt x="578" y="5294"/>
                </a:lnTo>
                <a:lnTo>
                  <a:pt x="746" y="5406"/>
                </a:lnTo>
                <a:lnTo>
                  <a:pt x="746" y="4288"/>
                </a:lnTo>
                <a:lnTo>
                  <a:pt x="746" y="4213"/>
                </a:lnTo>
                <a:lnTo>
                  <a:pt x="765" y="4157"/>
                </a:lnTo>
                <a:lnTo>
                  <a:pt x="802" y="4101"/>
                </a:lnTo>
                <a:lnTo>
                  <a:pt x="839" y="4045"/>
                </a:lnTo>
                <a:lnTo>
                  <a:pt x="877" y="3989"/>
                </a:lnTo>
                <a:lnTo>
                  <a:pt x="932" y="3952"/>
                </a:lnTo>
                <a:lnTo>
                  <a:pt x="1007" y="3934"/>
                </a:lnTo>
                <a:lnTo>
                  <a:pt x="1063" y="3915"/>
                </a:lnTo>
                <a:lnTo>
                  <a:pt x="1156" y="3915"/>
                </a:lnTo>
                <a:lnTo>
                  <a:pt x="1231" y="3934"/>
                </a:lnTo>
                <a:lnTo>
                  <a:pt x="1305" y="3952"/>
                </a:lnTo>
                <a:lnTo>
                  <a:pt x="1361" y="4008"/>
                </a:lnTo>
                <a:lnTo>
                  <a:pt x="1417" y="4064"/>
                </a:lnTo>
                <a:lnTo>
                  <a:pt x="1454" y="4120"/>
                </a:lnTo>
                <a:lnTo>
                  <a:pt x="1473" y="4195"/>
                </a:lnTo>
                <a:lnTo>
                  <a:pt x="1473" y="4288"/>
                </a:lnTo>
                <a:lnTo>
                  <a:pt x="1473" y="5704"/>
                </a:lnTo>
                <a:lnTo>
                  <a:pt x="1827" y="5798"/>
                </a:lnTo>
                <a:lnTo>
                  <a:pt x="2181" y="5853"/>
                </a:lnTo>
                <a:lnTo>
                  <a:pt x="2573" y="5909"/>
                </a:lnTo>
                <a:lnTo>
                  <a:pt x="2964" y="5947"/>
                </a:lnTo>
                <a:lnTo>
                  <a:pt x="2964" y="4661"/>
                </a:lnTo>
                <a:lnTo>
                  <a:pt x="2964" y="4586"/>
                </a:lnTo>
                <a:lnTo>
                  <a:pt x="2983" y="4530"/>
                </a:lnTo>
                <a:lnTo>
                  <a:pt x="3020" y="4455"/>
                </a:lnTo>
                <a:lnTo>
                  <a:pt x="3057" y="4418"/>
                </a:lnTo>
                <a:lnTo>
                  <a:pt x="3113" y="4362"/>
                </a:lnTo>
                <a:lnTo>
                  <a:pt x="3169" y="4325"/>
                </a:lnTo>
                <a:lnTo>
                  <a:pt x="3225" y="4288"/>
                </a:lnTo>
                <a:lnTo>
                  <a:pt x="3374" y="4288"/>
                </a:lnTo>
                <a:lnTo>
                  <a:pt x="3449" y="4306"/>
                </a:lnTo>
                <a:lnTo>
                  <a:pt x="3523" y="4325"/>
                </a:lnTo>
                <a:lnTo>
                  <a:pt x="3579" y="4381"/>
                </a:lnTo>
                <a:lnTo>
                  <a:pt x="3635" y="4437"/>
                </a:lnTo>
                <a:lnTo>
                  <a:pt x="3672" y="4493"/>
                </a:lnTo>
                <a:lnTo>
                  <a:pt x="3691" y="4567"/>
                </a:lnTo>
                <a:lnTo>
                  <a:pt x="3710" y="4661"/>
                </a:lnTo>
                <a:lnTo>
                  <a:pt x="3710" y="5947"/>
                </a:lnTo>
                <a:lnTo>
                  <a:pt x="4101" y="5909"/>
                </a:lnTo>
                <a:lnTo>
                  <a:pt x="4493" y="5853"/>
                </a:lnTo>
                <a:lnTo>
                  <a:pt x="4847" y="5798"/>
                </a:lnTo>
                <a:lnTo>
                  <a:pt x="5201" y="5704"/>
                </a:lnTo>
                <a:lnTo>
                  <a:pt x="5201" y="4288"/>
                </a:lnTo>
                <a:lnTo>
                  <a:pt x="5201" y="4213"/>
                </a:lnTo>
                <a:lnTo>
                  <a:pt x="5220" y="4157"/>
                </a:lnTo>
                <a:lnTo>
                  <a:pt x="5257" y="4101"/>
                </a:lnTo>
                <a:lnTo>
                  <a:pt x="5294" y="4045"/>
                </a:lnTo>
                <a:lnTo>
                  <a:pt x="5331" y="3989"/>
                </a:lnTo>
                <a:lnTo>
                  <a:pt x="5387" y="3952"/>
                </a:lnTo>
                <a:lnTo>
                  <a:pt x="5462" y="3934"/>
                </a:lnTo>
                <a:lnTo>
                  <a:pt x="5518" y="3915"/>
                </a:lnTo>
                <a:lnTo>
                  <a:pt x="5611" y="3915"/>
                </a:lnTo>
                <a:lnTo>
                  <a:pt x="5686" y="3934"/>
                </a:lnTo>
                <a:lnTo>
                  <a:pt x="5760" y="3952"/>
                </a:lnTo>
                <a:lnTo>
                  <a:pt x="5816" y="4008"/>
                </a:lnTo>
                <a:lnTo>
                  <a:pt x="5872" y="4064"/>
                </a:lnTo>
                <a:lnTo>
                  <a:pt x="5909" y="4120"/>
                </a:lnTo>
                <a:lnTo>
                  <a:pt x="5928" y="4195"/>
                </a:lnTo>
                <a:lnTo>
                  <a:pt x="5928" y="4288"/>
                </a:lnTo>
                <a:lnTo>
                  <a:pt x="5928" y="5406"/>
                </a:lnTo>
                <a:lnTo>
                  <a:pt x="6096" y="5294"/>
                </a:lnTo>
                <a:lnTo>
                  <a:pt x="6245" y="5201"/>
                </a:lnTo>
                <a:lnTo>
                  <a:pt x="6375" y="5089"/>
                </a:lnTo>
                <a:lnTo>
                  <a:pt x="6487" y="4977"/>
                </a:lnTo>
                <a:lnTo>
                  <a:pt x="6562" y="4847"/>
                </a:lnTo>
                <a:lnTo>
                  <a:pt x="6618" y="4716"/>
                </a:lnTo>
                <a:lnTo>
                  <a:pt x="6673" y="4605"/>
                </a:lnTo>
                <a:lnTo>
                  <a:pt x="6673" y="4474"/>
                </a:lnTo>
                <a:lnTo>
                  <a:pt x="6673" y="2591"/>
                </a:lnTo>
                <a:lnTo>
                  <a:pt x="6673" y="2517"/>
                </a:lnTo>
                <a:lnTo>
                  <a:pt x="6655" y="2424"/>
                </a:lnTo>
                <a:lnTo>
                  <a:pt x="6618" y="2331"/>
                </a:lnTo>
                <a:lnTo>
                  <a:pt x="6580" y="2237"/>
                </a:lnTo>
                <a:lnTo>
                  <a:pt x="6468" y="2070"/>
                </a:lnTo>
                <a:lnTo>
                  <a:pt x="6301" y="1920"/>
                </a:lnTo>
                <a:lnTo>
                  <a:pt x="6114" y="1771"/>
                </a:lnTo>
                <a:lnTo>
                  <a:pt x="5872" y="1641"/>
                </a:lnTo>
                <a:lnTo>
                  <a:pt x="5611" y="1510"/>
                </a:lnTo>
                <a:lnTo>
                  <a:pt x="5313" y="1399"/>
                </a:lnTo>
                <a:lnTo>
                  <a:pt x="6506" y="690"/>
                </a:lnTo>
                <a:lnTo>
                  <a:pt x="6562" y="653"/>
                </a:lnTo>
                <a:lnTo>
                  <a:pt x="6599" y="597"/>
                </a:lnTo>
                <a:lnTo>
                  <a:pt x="6636" y="522"/>
                </a:lnTo>
                <a:lnTo>
                  <a:pt x="6673" y="467"/>
                </a:lnTo>
                <a:lnTo>
                  <a:pt x="6673" y="392"/>
                </a:lnTo>
                <a:lnTo>
                  <a:pt x="6673" y="317"/>
                </a:lnTo>
                <a:lnTo>
                  <a:pt x="6655" y="243"/>
                </a:lnTo>
                <a:lnTo>
                  <a:pt x="6618" y="187"/>
                </a:lnTo>
                <a:lnTo>
                  <a:pt x="6580" y="112"/>
                </a:lnTo>
                <a:lnTo>
                  <a:pt x="6524" y="75"/>
                </a:lnTo>
                <a:lnTo>
                  <a:pt x="6468" y="38"/>
                </a:lnTo>
                <a:lnTo>
                  <a:pt x="6394" y="19"/>
                </a:lnTo>
                <a:lnTo>
                  <a:pt x="631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8"/>
          <p:cNvSpPr/>
          <p:nvPr/>
        </p:nvSpPr>
        <p:spPr>
          <a:xfrm>
            <a:off x="3860205" y="3807550"/>
            <a:ext cx="127022" cy="127429"/>
          </a:xfrm>
          <a:custGeom>
            <a:avLst/>
            <a:gdLst/>
            <a:ahLst/>
            <a:cxnLst/>
            <a:rect l="l" t="t" r="r" b="b"/>
            <a:pathLst>
              <a:path w="5928" h="5947" extrusionOk="0">
                <a:moveTo>
                  <a:pt x="3970" y="1"/>
                </a:moveTo>
                <a:lnTo>
                  <a:pt x="3784" y="19"/>
                </a:lnTo>
                <a:lnTo>
                  <a:pt x="3598" y="38"/>
                </a:lnTo>
                <a:lnTo>
                  <a:pt x="3411" y="75"/>
                </a:lnTo>
                <a:lnTo>
                  <a:pt x="3243" y="150"/>
                </a:lnTo>
                <a:lnTo>
                  <a:pt x="3057" y="224"/>
                </a:lnTo>
                <a:lnTo>
                  <a:pt x="2889" y="317"/>
                </a:lnTo>
                <a:lnTo>
                  <a:pt x="2740" y="448"/>
                </a:lnTo>
                <a:lnTo>
                  <a:pt x="2591" y="578"/>
                </a:lnTo>
                <a:lnTo>
                  <a:pt x="2442" y="727"/>
                </a:lnTo>
                <a:lnTo>
                  <a:pt x="2293" y="895"/>
                </a:lnTo>
                <a:lnTo>
                  <a:pt x="2181" y="1082"/>
                </a:lnTo>
                <a:lnTo>
                  <a:pt x="2069" y="1287"/>
                </a:lnTo>
                <a:lnTo>
                  <a:pt x="1976" y="1492"/>
                </a:lnTo>
                <a:lnTo>
                  <a:pt x="1901" y="1715"/>
                </a:lnTo>
                <a:lnTo>
                  <a:pt x="1864" y="1958"/>
                </a:lnTo>
                <a:lnTo>
                  <a:pt x="1845" y="2237"/>
                </a:lnTo>
                <a:lnTo>
                  <a:pt x="1845" y="3225"/>
                </a:lnTo>
                <a:lnTo>
                  <a:pt x="1379" y="3691"/>
                </a:lnTo>
                <a:lnTo>
                  <a:pt x="1286" y="3766"/>
                </a:lnTo>
                <a:lnTo>
                  <a:pt x="1174" y="3803"/>
                </a:lnTo>
                <a:lnTo>
                  <a:pt x="1063" y="3803"/>
                </a:lnTo>
                <a:lnTo>
                  <a:pt x="951" y="3766"/>
                </a:lnTo>
                <a:lnTo>
                  <a:pt x="857" y="3729"/>
                </a:lnTo>
                <a:lnTo>
                  <a:pt x="764" y="3710"/>
                </a:lnTo>
                <a:lnTo>
                  <a:pt x="652" y="3710"/>
                </a:lnTo>
                <a:lnTo>
                  <a:pt x="559" y="3729"/>
                </a:lnTo>
                <a:lnTo>
                  <a:pt x="466" y="3747"/>
                </a:lnTo>
                <a:lnTo>
                  <a:pt x="373" y="3803"/>
                </a:lnTo>
                <a:lnTo>
                  <a:pt x="280" y="3840"/>
                </a:lnTo>
                <a:lnTo>
                  <a:pt x="205" y="3915"/>
                </a:lnTo>
                <a:lnTo>
                  <a:pt x="112" y="4027"/>
                </a:lnTo>
                <a:lnTo>
                  <a:pt x="56" y="4157"/>
                </a:lnTo>
                <a:lnTo>
                  <a:pt x="0" y="4288"/>
                </a:lnTo>
                <a:lnTo>
                  <a:pt x="0" y="4418"/>
                </a:lnTo>
                <a:lnTo>
                  <a:pt x="0" y="4549"/>
                </a:lnTo>
                <a:lnTo>
                  <a:pt x="56" y="4679"/>
                </a:lnTo>
                <a:lnTo>
                  <a:pt x="112" y="4791"/>
                </a:lnTo>
                <a:lnTo>
                  <a:pt x="205" y="4903"/>
                </a:lnTo>
                <a:lnTo>
                  <a:pt x="280" y="4977"/>
                </a:lnTo>
                <a:lnTo>
                  <a:pt x="354" y="5015"/>
                </a:lnTo>
                <a:lnTo>
                  <a:pt x="429" y="5052"/>
                </a:lnTo>
                <a:lnTo>
                  <a:pt x="503" y="5089"/>
                </a:lnTo>
                <a:lnTo>
                  <a:pt x="671" y="5108"/>
                </a:lnTo>
                <a:lnTo>
                  <a:pt x="857" y="5089"/>
                </a:lnTo>
                <a:lnTo>
                  <a:pt x="839" y="5257"/>
                </a:lnTo>
                <a:lnTo>
                  <a:pt x="857" y="5425"/>
                </a:lnTo>
                <a:lnTo>
                  <a:pt x="876" y="5518"/>
                </a:lnTo>
                <a:lnTo>
                  <a:pt x="913" y="5593"/>
                </a:lnTo>
                <a:lnTo>
                  <a:pt x="969" y="5667"/>
                </a:lnTo>
                <a:lnTo>
                  <a:pt x="1025" y="5742"/>
                </a:lnTo>
                <a:lnTo>
                  <a:pt x="1137" y="5835"/>
                </a:lnTo>
                <a:lnTo>
                  <a:pt x="1268" y="5891"/>
                </a:lnTo>
                <a:lnTo>
                  <a:pt x="1398" y="5928"/>
                </a:lnTo>
                <a:lnTo>
                  <a:pt x="1529" y="5947"/>
                </a:lnTo>
                <a:lnTo>
                  <a:pt x="1659" y="5928"/>
                </a:lnTo>
                <a:lnTo>
                  <a:pt x="1789" y="5891"/>
                </a:lnTo>
                <a:lnTo>
                  <a:pt x="1901" y="5835"/>
                </a:lnTo>
                <a:lnTo>
                  <a:pt x="2013" y="5742"/>
                </a:lnTo>
                <a:lnTo>
                  <a:pt x="2088" y="5648"/>
                </a:lnTo>
                <a:lnTo>
                  <a:pt x="2144" y="5574"/>
                </a:lnTo>
                <a:lnTo>
                  <a:pt x="2181" y="5481"/>
                </a:lnTo>
                <a:lnTo>
                  <a:pt x="2218" y="5369"/>
                </a:lnTo>
                <a:lnTo>
                  <a:pt x="2218" y="5276"/>
                </a:lnTo>
                <a:lnTo>
                  <a:pt x="2218" y="5182"/>
                </a:lnTo>
                <a:lnTo>
                  <a:pt x="2200" y="5071"/>
                </a:lnTo>
                <a:lnTo>
                  <a:pt x="2181" y="4977"/>
                </a:lnTo>
                <a:lnTo>
                  <a:pt x="2144" y="4866"/>
                </a:lnTo>
                <a:lnTo>
                  <a:pt x="2144" y="4754"/>
                </a:lnTo>
                <a:lnTo>
                  <a:pt x="2181" y="4642"/>
                </a:lnTo>
                <a:lnTo>
                  <a:pt x="2237" y="4549"/>
                </a:lnTo>
                <a:lnTo>
                  <a:pt x="2721" y="4083"/>
                </a:lnTo>
                <a:lnTo>
                  <a:pt x="3914" y="4083"/>
                </a:lnTo>
                <a:lnTo>
                  <a:pt x="4082" y="4045"/>
                </a:lnTo>
                <a:lnTo>
                  <a:pt x="4269" y="4027"/>
                </a:lnTo>
                <a:lnTo>
                  <a:pt x="4436" y="3971"/>
                </a:lnTo>
                <a:lnTo>
                  <a:pt x="4343" y="3878"/>
                </a:lnTo>
                <a:lnTo>
                  <a:pt x="4269" y="3766"/>
                </a:lnTo>
                <a:lnTo>
                  <a:pt x="4213" y="3654"/>
                </a:lnTo>
                <a:lnTo>
                  <a:pt x="4175" y="3542"/>
                </a:lnTo>
                <a:lnTo>
                  <a:pt x="4101" y="3318"/>
                </a:lnTo>
                <a:lnTo>
                  <a:pt x="4082" y="3076"/>
                </a:lnTo>
                <a:lnTo>
                  <a:pt x="4101" y="2852"/>
                </a:lnTo>
                <a:lnTo>
                  <a:pt x="4138" y="2722"/>
                </a:lnTo>
                <a:lnTo>
                  <a:pt x="4175" y="2610"/>
                </a:lnTo>
                <a:lnTo>
                  <a:pt x="4231" y="2517"/>
                </a:lnTo>
                <a:lnTo>
                  <a:pt x="4287" y="2405"/>
                </a:lnTo>
                <a:lnTo>
                  <a:pt x="4362" y="2312"/>
                </a:lnTo>
                <a:lnTo>
                  <a:pt x="4436" y="2219"/>
                </a:lnTo>
                <a:lnTo>
                  <a:pt x="4604" y="2088"/>
                </a:lnTo>
                <a:lnTo>
                  <a:pt x="4772" y="1976"/>
                </a:lnTo>
                <a:lnTo>
                  <a:pt x="4958" y="1902"/>
                </a:lnTo>
                <a:lnTo>
                  <a:pt x="5163" y="1865"/>
                </a:lnTo>
                <a:lnTo>
                  <a:pt x="5350" y="1865"/>
                </a:lnTo>
                <a:lnTo>
                  <a:pt x="5555" y="1883"/>
                </a:lnTo>
                <a:lnTo>
                  <a:pt x="5741" y="1939"/>
                </a:lnTo>
                <a:lnTo>
                  <a:pt x="5928" y="2014"/>
                </a:lnTo>
                <a:lnTo>
                  <a:pt x="5928" y="1827"/>
                </a:lnTo>
                <a:lnTo>
                  <a:pt x="5909" y="1622"/>
                </a:lnTo>
                <a:lnTo>
                  <a:pt x="5872" y="1436"/>
                </a:lnTo>
                <a:lnTo>
                  <a:pt x="5797" y="1249"/>
                </a:lnTo>
                <a:lnTo>
                  <a:pt x="5722" y="1063"/>
                </a:lnTo>
                <a:lnTo>
                  <a:pt x="5629" y="895"/>
                </a:lnTo>
                <a:lnTo>
                  <a:pt x="5499" y="727"/>
                </a:lnTo>
                <a:lnTo>
                  <a:pt x="5368" y="578"/>
                </a:lnTo>
                <a:lnTo>
                  <a:pt x="5219" y="448"/>
                </a:lnTo>
                <a:lnTo>
                  <a:pt x="5051" y="317"/>
                </a:lnTo>
                <a:lnTo>
                  <a:pt x="4884" y="224"/>
                </a:lnTo>
                <a:lnTo>
                  <a:pt x="4716" y="150"/>
                </a:lnTo>
                <a:lnTo>
                  <a:pt x="4530" y="75"/>
                </a:lnTo>
                <a:lnTo>
                  <a:pt x="4343" y="38"/>
                </a:lnTo>
                <a:lnTo>
                  <a:pt x="4157" y="19"/>
                </a:lnTo>
                <a:lnTo>
                  <a:pt x="3970"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8"/>
          <p:cNvSpPr/>
          <p:nvPr/>
        </p:nvSpPr>
        <p:spPr>
          <a:xfrm>
            <a:off x="3544670" y="3807550"/>
            <a:ext cx="127429" cy="95481"/>
          </a:xfrm>
          <a:custGeom>
            <a:avLst/>
            <a:gdLst/>
            <a:ahLst/>
            <a:cxnLst/>
            <a:rect l="l" t="t" r="r" b="b"/>
            <a:pathLst>
              <a:path w="5947" h="4456" extrusionOk="0">
                <a:moveTo>
                  <a:pt x="560" y="1"/>
                </a:moveTo>
                <a:lnTo>
                  <a:pt x="448" y="19"/>
                </a:lnTo>
                <a:lnTo>
                  <a:pt x="336" y="38"/>
                </a:lnTo>
                <a:lnTo>
                  <a:pt x="243" y="94"/>
                </a:lnTo>
                <a:lnTo>
                  <a:pt x="168" y="168"/>
                </a:lnTo>
                <a:lnTo>
                  <a:pt x="94" y="243"/>
                </a:lnTo>
                <a:lnTo>
                  <a:pt x="56" y="336"/>
                </a:lnTo>
                <a:lnTo>
                  <a:pt x="19" y="448"/>
                </a:lnTo>
                <a:lnTo>
                  <a:pt x="1" y="560"/>
                </a:lnTo>
                <a:lnTo>
                  <a:pt x="1" y="783"/>
                </a:lnTo>
                <a:lnTo>
                  <a:pt x="19" y="839"/>
                </a:lnTo>
                <a:lnTo>
                  <a:pt x="38" y="895"/>
                </a:lnTo>
                <a:lnTo>
                  <a:pt x="75" y="951"/>
                </a:lnTo>
                <a:lnTo>
                  <a:pt x="112" y="1007"/>
                </a:lnTo>
                <a:lnTo>
                  <a:pt x="672" y="1436"/>
                </a:lnTo>
                <a:lnTo>
                  <a:pt x="2126" y="2498"/>
                </a:lnTo>
                <a:lnTo>
                  <a:pt x="2293" y="2629"/>
                </a:lnTo>
                <a:lnTo>
                  <a:pt x="2517" y="2778"/>
                </a:lnTo>
                <a:lnTo>
                  <a:pt x="2647" y="2852"/>
                </a:lnTo>
                <a:lnTo>
                  <a:pt x="2759" y="2927"/>
                </a:lnTo>
                <a:lnTo>
                  <a:pt x="2871" y="2964"/>
                </a:lnTo>
                <a:lnTo>
                  <a:pt x="3076" y="2964"/>
                </a:lnTo>
                <a:lnTo>
                  <a:pt x="3188" y="2927"/>
                </a:lnTo>
                <a:lnTo>
                  <a:pt x="3318" y="2852"/>
                </a:lnTo>
                <a:lnTo>
                  <a:pt x="3430" y="2778"/>
                </a:lnTo>
                <a:lnTo>
                  <a:pt x="3654" y="2629"/>
                </a:lnTo>
                <a:lnTo>
                  <a:pt x="3822" y="2498"/>
                </a:lnTo>
                <a:lnTo>
                  <a:pt x="5276" y="1436"/>
                </a:lnTo>
                <a:lnTo>
                  <a:pt x="5835" y="1007"/>
                </a:lnTo>
                <a:lnTo>
                  <a:pt x="5891" y="951"/>
                </a:lnTo>
                <a:lnTo>
                  <a:pt x="5909" y="895"/>
                </a:lnTo>
                <a:lnTo>
                  <a:pt x="5947" y="839"/>
                </a:lnTo>
                <a:lnTo>
                  <a:pt x="5947" y="783"/>
                </a:lnTo>
                <a:lnTo>
                  <a:pt x="5947" y="560"/>
                </a:lnTo>
                <a:lnTo>
                  <a:pt x="5928" y="448"/>
                </a:lnTo>
                <a:lnTo>
                  <a:pt x="5909" y="336"/>
                </a:lnTo>
                <a:lnTo>
                  <a:pt x="5853" y="243"/>
                </a:lnTo>
                <a:lnTo>
                  <a:pt x="5779" y="168"/>
                </a:lnTo>
                <a:lnTo>
                  <a:pt x="5704" y="94"/>
                </a:lnTo>
                <a:lnTo>
                  <a:pt x="5611" y="38"/>
                </a:lnTo>
                <a:lnTo>
                  <a:pt x="5499" y="19"/>
                </a:lnTo>
                <a:lnTo>
                  <a:pt x="5387" y="1"/>
                </a:lnTo>
                <a:close/>
                <a:moveTo>
                  <a:pt x="75" y="1454"/>
                </a:moveTo>
                <a:lnTo>
                  <a:pt x="38" y="1473"/>
                </a:lnTo>
                <a:lnTo>
                  <a:pt x="19" y="1492"/>
                </a:lnTo>
                <a:lnTo>
                  <a:pt x="1" y="1529"/>
                </a:lnTo>
                <a:lnTo>
                  <a:pt x="1" y="3896"/>
                </a:lnTo>
                <a:lnTo>
                  <a:pt x="19" y="4008"/>
                </a:lnTo>
                <a:lnTo>
                  <a:pt x="56" y="4120"/>
                </a:lnTo>
                <a:lnTo>
                  <a:pt x="94" y="4213"/>
                </a:lnTo>
                <a:lnTo>
                  <a:pt x="168" y="4288"/>
                </a:lnTo>
                <a:lnTo>
                  <a:pt x="243" y="4362"/>
                </a:lnTo>
                <a:lnTo>
                  <a:pt x="336" y="4418"/>
                </a:lnTo>
                <a:lnTo>
                  <a:pt x="448" y="4437"/>
                </a:lnTo>
                <a:lnTo>
                  <a:pt x="560" y="4455"/>
                </a:lnTo>
                <a:lnTo>
                  <a:pt x="5387" y="4455"/>
                </a:lnTo>
                <a:lnTo>
                  <a:pt x="5499" y="4437"/>
                </a:lnTo>
                <a:lnTo>
                  <a:pt x="5611" y="4418"/>
                </a:lnTo>
                <a:lnTo>
                  <a:pt x="5704" y="4362"/>
                </a:lnTo>
                <a:lnTo>
                  <a:pt x="5779" y="4288"/>
                </a:lnTo>
                <a:lnTo>
                  <a:pt x="5853" y="4213"/>
                </a:lnTo>
                <a:lnTo>
                  <a:pt x="5909" y="4120"/>
                </a:lnTo>
                <a:lnTo>
                  <a:pt x="5928" y="4008"/>
                </a:lnTo>
                <a:lnTo>
                  <a:pt x="5947" y="3896"/>
                </a:lnTo>
                <a:lnTo>
                  <a:pt x="5947" y="1529"/>
                </a:lnTo>
                <a:lnTo>
                  <a:pt x="5928" y="1492"/>
                </a:lnTo>
                <a:lnTo>
                  <a:pt x="5909" y="1473"/>
                </a:lnTo>
                <a:lnTo>
                  <a:pt x="5872" y="1454"/>
                </a:lnTo>
                <a:lnTo>
                  <a:pt x="5835" y="1473"/>
                </a:lnTo>
                <a:lnTo>
                  <a:pt x="5294" y="1883"/>
                </a:lnTo>
                <a:lnTo>
                  <a:pt x="4045" y="2797"/>
                </a:lnTo>
                <a:lnTo>
                  <a:pt x="3840" y="2946"/>
                </a:lnTo>
                <a:lnTo>
                  <a:pt x="3579" y="3132"/>
                </a:lnTo>
                <a:lnTo>
                  <a:pt x="3430" y="3207"/>
                </a:lnTo>
                <a:lnTo>
                  <a:pt x="3281" y="3281"/>
                </a:lnTo>
                <a:lnTo>
                  <a:pt x="3132" y="3337"/>
                </a:lnTo>
                <a:lnTo>
                  <a:pt x="2815" y="3337"/>
                </a:lnTo>
                <a:lnTo>
                  <a:pt x="2666" y="3281"/>
                </a:lnTo>
                <a:lnTo>
                  <a:pt x="2517" y="3225"/>
                </a:lnTo>
                <a:lnTo>
                  <a:pt x="2386" y="3132"/>
                </a:lnTo>
                <a:lnTo>
                  <a:pt x="2126" y="2946"/>
                </a:lnTo>
                <a:lnTo>
                  <a:pt x="1902" y="2797"/>
                </a:lnTo>
                <a:lnTo>
                  <a:pt x="672" y="1883"/>
                </a:lnTo>
                <a:lnTo>
                  <a:pt x="112" y="1473"/>
                </a:lnTo>
                <a:lnTo>
                  <a:pt x="75" y="1454"/>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8"/>
          <p:cNvSpPr/>
          <p:nvPr/>
        </p:nvSpPr>
        <p:spPr>
          <a:xfrm>
            <a:off x="3223949" y="3807550"/>
            <a:ext cx="143007" cy="91495"/>
          </a:xfrm>
          <a:custGeom>
            <a:avLst/>
            <a:gdLst/>
            <a:ahLst/>
            <a:cxnLst/>
            <a:rect l="l" t="t" r="r" b="b"/>
            <a:pathLst>
              <a:path w="6674" h="4270" extrusionOk="0">
                <a:moveTo>
                  <a:pt x="3058" y="578"/>
                </a:moveTo>
                <a:lnTo>
                  <a:pt x="3132" y="672"/>
                </a:lnTo>
                <a:lnTo>
                  <a:pt x="3207" y="765"/>
                </a:lnTo>
                <a:lnTo>
                  <a:pt x="3244" y="895"/>
                </a:lnTo>
                <a:lnTo>
                  <a:pt x="3244" y="1026"/>
                </a:lnTo>
                <a:lnTo>
                  <a:pt x="3225" y="1156"/>
                </a:lnTo>
                <a:lnTo>
                  <a:pt x="3188" y="1268"/>
                </a:lnTo>
                <a:lnTo>
                  <a:pt x="3132" y="1380"/>
                </a:lnTo>
                <a:lnTo>
                  <a:pt x="3058" y="1473"/>
                </a:lnTo>
                <a:lnTo>
                  <a:pt x="2965" y="1566"/>
                </a:lnTo>
                <a:lnTo>
                  <a:pt x="2853" y="1622"/>
                </a:lnTo>
                <a:lnTo>
                  <a:pt x="2722" y="1659"/>
                </a:lnTo>
                <a:lnTo>
                  <a:pt x="2592" y="1678"/>
                </a:lnTo>
                <a:lnTo>
                  <a:pt x="2461" y="1659"/>
                </a:lnTo>
                <a:lnTo>
                  <a:pt x="2349" y="1622"/>
                </a:lnTo>
                <a:lnTo>
                  <a:pt x="2238" y="1566"/>
                </a:lnTo>
                <a:lnTo>
                  <a:pt x="2144" y="1473"/>
                </a:lnTo>
                <a:lnTo>
                  <a:pt x="2051" y="1380"/>
                </a:lnTo>
                <a:lnTo>
                  <a:pt x="1995" y="1268"/>
                </a:lnTo>
                <a:lnTo>
                  <a:pt x="1958" y="1156"/>
                </a:lnTo>
                <a:lnTo>
                  <a:pt x="1958" y="1026"/>
                </a:lnTo>
                <a:lnTo>
                  <a:pt x="1865" y="1193"/>
                </a:lnTo>
                <a:lnTo>
                  <a:pt x="1809" y="1380"/>
                </a:lnTo>
                <a:lnTo>
                  <a:pt x="1772" y="1566"/>
                </a:lnTo>
                <a:lnTo>
                  <a:pt x="1772" y="1771"/>
                </a:lnTo>
                <a:lnTo>
                  <a:pt x="1772" y="1920"/>
                </a:lnTo>
                <a:lnTo>
                  <a:pt x="1790" y="2088"/>
                </a:lnTo>
                <a:lnTo>
                  <a:pt x="1827" y="2237"/>
                </a:lnTo>
                <a:lnTo>
                  <a:pt x="1883" y="2386"/>
                </a:lnTo>
                <a:lnTo>
                  <a:pt x="1958" y="2517"/>
                </a:lnTo>
                <a:lnTo>
                  <a:pt x="2033" y="2647"/>
                </a:lnTo>
                <a:lnTo>
                  <a:pt x="2126" y="2759"/>
                </a:lnTo>
                <a:lnTo>
                  <a:pt x="2219" y="2871"/>
                </a:lnTo>
                <a:lnTo>
                  <a:pt x="2331" y="2983"/>
                </a:lnTo>
                <a:lnTo>
                  <a:pt x="2461" y="3076"/>
                </a:lnTo>
                <a:lnTo>
                  <a:pt x="2592" y="3151"/>
                </a:lnTo>
                <a:lnTo>
                  <a:pt x="2722" y="3225"/>
                </a:lnTo>
                <a:lnTo>
                  <a:pt x="2871" y="3263"/>
                </a:lnTo>
                <a:lnTo>
                  <a:pt x="3020" y="3318"/>
                </a:lnTo>
                <a:lnTo>
                  <a:pt x="3188" y="3337"/>
                </a:lnTo>
                <a:lnTo>
                  <a:pt x="3505" y="3337"/>
                </a:lnTo>
                <a:lnTo>
                  <a:pt x="3654" y="3318"/>
                </a:lnTo>
                <a:lnTo>
                  <a:pt x="3803" y="3263"/>
                </a:lnTo>
                <a:lnTo>
                  <a:pt x="3952" y="3225"/>
                </a:lnTo>
                <a:lnTo>
                  <a:pt x="4102" y="3151"/>
                </a:lnTo>
                <a:lnTo>
                  <a:pt x="4232" y="3076"/>
                </a:lnTo>
                <a:lnTo>
                  <a:pt x="4344" y="2983"/>
                </a:lnTo>
                <a:lnTo>
                  <a:pt x="4456" y="2871"/>
                </a:lnTo>
                <a:lnTo>
                  <a:pt x="4568" y="2759"/>
                </a:lnTo>
                <a:lnTo>
                  <a:pt x="4642" y="2647"/>
                </a:lnTo>
                <a:lnTo>
                  <a:pt x="4735" y="2517"/>
                </a:lnTo>
                <a:lnTo>
                  <a:pt x="4791" y="2386"/>
                </a:lnTo>
                <a:lnTo>
                  <a:pt x="4847" y="2237"/>
                </a:lnTo>
                <a:lnTo>
                  <a:pt x="4884" y="2088"/>
                </a:lnTo>
                <a:lnTo>
                  <a:pt x="4903" y="1920"/>
                </a:lnTo>
                <a:lnTo>
                  <a:pt x="4922" y="1771"/>
                </a:lnTo>
                <a:lnTo>
                  <a:pt x="4922" y="1622"/>
                </a:lnTo>
                <a:lnTo>
                  <a:pt x="4903" y="1492"/>
                </a:lnTo>
                <a:lnTo>
                  <a:pt x="4829" y="1249"/>
                </a:lnTo>
                <a:lnTo>
                  <a:pt x="4735" y="1026"/>
                </a:lnTo>
                <a:lnTo>
                  <a:pt x="4586" y="802"/>
                </a:lnTo>
                <a:lnTo>
                  <a:pt x="4829" y="914"/>
                </a:lnTo>
                <a:lnTo>
                  <a:pt x="5052" y="1044"/>
                </a:lnTo>
                <a:lnTo>
                  <a:pt x="5276" y="1193"/>
                </a:lnTo>
                <a:lnTo>
                  <a:pt x="5462" y="1343"/>
                </a:lnTo>
                <a:lnTo>
                  <a:pt x="5667" y="1529"/>
                </a:lnTo>
                <a:lnTo>
                  <a:pt x="5835" y="1715"/>
                </a:lnTo>
                <a:lnTo>
                  <a:pt x="5984" y="1920"/>
                </a:lnTo>
                <a:lnTo>
                  <a:pt x="6133" y="2144"/>
                </a:lnTo>
                <a:lnTo>
                  <a:pt x="6021" y="2312"/>
                </a:lnTo>
                <a:lnTo>
                  <a:pt x="5891" y="2480"/>
                </a:lnTo>
                <a:lnTo>
                  <a:pt x="5761" y="2629"/>
                </a:lnTo>
                <a:lnTo>
                  <a:pt x="5630" y="2778"/>
                </a:lnTo>
                <a:lnTo>
                  <a:pt x="5481" y="2927"/>
                </a:lnTo>
                <a:lnTo>
                  <a:pt x="5313" y="3057"/>
                </a:lnTo>
                <a:lnTo>
                  <a:pt x="5145" y="3169"/>
                </a:lnTo>
                <a:lnTo>
                  <a:pt x="4978" y="3281"/>
                </a:lnTo>
                <a:lnTo>
                  <a:pt x="4791" y="3374"/>
                </a:lnTo>
                <a:lnTo>
                  <a:pt x="4605" y="3468"/>
                </a:lnTo>
                <a:lnTo>
                  <a:pt x="4400" y="3542"/>
                </a:lnTo>
                <a:lnTo>
                  <a:pt x="4195" y="3598"/>
                </a:lnTo>
                <a:lnTo>
                  <a:pt x="3990" y="3654"/>
                </a:lnTo>
                <a:lnTo>
                  <a:pt x="3785" y="3691"/>
                </a:lnTo>
                <a:lnTo>
                  <a:pt x="3561" y="3710"/>
                </a:lnTo>
                <a:lnTo>
                  <a:pt x="3114" y="3710"/>
                </a:lnTo>
                <a:lnTo>
                  <a:pt x="2909" y="3691"/>
                </a:lnTo>
                <a:lnTo>
                  <a:pt x="2685" y="3654"/>
                </a:lnTo>
                <a:lnTo>
                  <a:pt x="2480" y="3598"/>
                </a:lnTo>
                <a:lnTo>
                  <a:pt x="2275" y="3542"/>
                </a:lnTo>
                <a:lnTo>
                  <a:pt x="2088" y="3468"/>
                </a:lnTo>
                <a:lnTo>
                  <a:pt x="1902" y="3374"/>
                </a:lnTo>
                <a:lnTo>
                  <a:pt x="1716" y="3281"/>
                </a:lnTo>
                <a:lnTo>
                  <a:pt x="1529" y="3169"/>
                </a:lnTo>
                <a:lnTo>
                  <a:pt x="1361" y="3057"/>
                </a:lnTo>
                <a:lnTo>
                  <a:pt x="1212" y="2927"/>
                </a:lnTo>
                <a:lnTo>
                  <a:pt x="1063" y="2778"/>
                </a:lnTo>
                <a:lnTo>
                  <a:pt x="914" y="2629"/>
                </a:lnTo>
                <a:lnTo>
                  <a:pt x="784" y="2480"/>
                </a:lnTo>
                <a:lnTo>
                  <a:pt x="672" y="2312"/>
                </a:lnTo>
                <a:lnTo>
                  <a:pt x="560" y="2144"/>
                </a:lnTo>
                <a:lnTo>
                  <a:pt x="653" y="1976"/>
                </a:lnTo>
                <a:lnTo>
                  <a:pt x="765" y="1827"/>
                </a:lnTo>
                <a:lnTo>
                  <a:pt x="1007" y="1529"/>
                </a:lnTo>
                <a:lnTo>
                  <a:pt x="1287" y="1287"/>
                </a:lnTo>
                <a:lnTo>
                  <a:pt x="1436" y="1175"/>
                </a:lnTo>
                <a:lnTo>
                  <a:pt x="1604" y="1063"/>
                </a:lnTo>
                <a:lnTo>
                  <a:pt x="1772" y="970"/>
                </a:lnTo>
                <a:lnTo>
                  <a:pt x="1939" y="877"/>
                </a:lnTo>
                <a:lnTo>
                  <a:pt x="2107" y="802"/>
                </a:lnTo>
                <a:lnTo>
                  <a:pt x="2293" y="727"/>
                </a:lnTo>
                <a:lnTo>
                  <a:pt x="2480" y="672"/>
                </a:lnTo>
                <a:lnTo>
                  <a:pt x="2666" y="634"/>
                </a:lnTo>
                <a:lnTo>
                  <a:pt x="2871" y="597"/>
                </a:lnTo>
                <a:lnTo>
                  <a:pt x="3058" y="578"/>
                </a:lnTo>
                <a:close/>
                <a:moveTo>
                  <a:pt x="3337" y="1"/>
                </a:moveTo>
                <a:lnTo>
                  <a:pt x="3076" y="19"/>
                </a:lnTo>
                <a:lnTo>
                  <a:pt x="2834" y="38"/>
                </a:lnTo>
                <a:lnTo>
                  <a:pt x="2573" y="75"/>
                </a:lnTo>
                <a:lnTo>
                  <a:pt x="2331" y="131"/>
                </a:lnTo>
                <a:lnTo>
                  <a:pt x="2107" y="206"/>
                </a:lnTo>
                <a:lnTo>
                  <a:pt x="1865" y="299"/>
                </a:lnTo>
                <a:lnTo>
                  <a:pt x="1641" y="392"/>
                </a:lnTo>
                <a:lnTo>
                  <a:pt x="1436" y="504"/>
                </a:lnTo>
                <a:lnTo>
                  <a:pt x="1231" y="634"/>
                </a:lnTo>
                <a:lnTo>
                  <a:pt x="1026" y="783"/>
                </a:lnTo>
                <a:lnTo>
                  <a:pt x="840" y="933"/>
                </a:lnTo>
                <a:lnTo>
                  <a:pt x="672" y="1100"/>
                </a:lnTo>
                <a:lnTo>
                  <a:pt x="504" y="1268"/>
                </a:lnTo>
                <a:lnTo>
                  <a:pt x="355" y="1454"/>
                </a:lnTo>
                <a:lnTo>
                  <a:pt x="206" y="1641"/>
                </a:lnTo>
                <a:lnTo>
                  <a:pt x="75" y="1846"/>
                </a:lnTo>
                <a:lnTo>
                  <a:pt x="19" y="1995"/>
                </a:lnTo>
                <a:lnTo>
                  <a:pt x="1" y="2144"/>
                </a:lnTo>
                <a:lnTo>
                  <a:pt x="19" y="2275"/>
                </a:lnTo>
                <a:lnTo>
                  <a:pt x="75" y="2424"/>
                </a:lnTo>
                <a:lnTo>
                  <a:pt x="206" y="2629"/>
                </a:lnTo>
                <a:lnTo>
                  <a:pt x="355" y="2815"/>
                </a:lnTo>
                <a:lnTo>
                  <a:pt x="504" y="3002"/>
                </a:lnTo>
                <a:lnTo>
                  <a:pt x="672" y="3169"/>
                </a:lnTo>
                <a:lnTo>
                  <a:pt x="840" y="3337"/>
                </a:lnTo>
                <a:lnTo>
                  <a:pt x="1026" y="3486"/>
                </a:lnTo>
                <a:lnTo>
                  <a:pt x="1231" y="3635"/>
                </a:lnTo>
                <a:lnTo>
                  <a:pt x="1436" y="3766"/>
                </a:lnTo>
                <a:lnTo>
                  <a:pt x="1641" y="3878"/>
                </a:lnTo>
                <a:lnTo>
                  <a:pt x="1865" y="3971"/>
                </a:lnTo>
                <a:lnTo>
                  <a:pt x="2107" y="4064"/>
                </a:lnTo>
                <a:lnTo>
                  <a:pt x="2331" y="4139"/>
                </a:lnTo>
                <a:lnTo>
                  <a:pt x="2573" y="4195"/>
                </a:lnTo>
                <a:lnTo>
                  <a:pt x="2834" y="4232"/>
                </a:lnTo>
                <a:lnTo>
                  <a:pt x="3076" y="4269"/>
                </a:lnTo>
                <a:lnTo>
                  <a:pt x="3598" y="4269"/>
                </a:lnTo>
                <a:lnTo>
                  <a:pt x="3859" y="4232"/>
                </a:lnTo>
                <a:lnTo>
                  <a:pt x="4102" y="4195"/>
                </a:lnTo>
                <a:lnTo>
                  <a:pt x="4344" y="4139"/>
                </a:lnTo>
                <a:lnTo>
                  <a:pt x="4586" y="4064"/>
                </a:lnTo>
                <a:lnTo>
                  <a:pt x="4810" y="3971"/>
                </a:lnTo>
                <a:lnTo>
                  <a:pt x="5034" y="3878"/>
                </a:lnTo>
                <a:lnTo>
                  <a:pt x="5257" y="3766"/>
                </a:lnTo>
                <a:lnTo>
                  <a:pt x="5462" y="3635"/>
                </a:lnTo>
                <a:lnTo>
                  <a:pt x="5649" y="3486"/>
                </a:lnTo>
                <a:lnTo>
                  <a:pt x="5835" y="3337"/>
                </a:lnTo>
                <a:lnTo>
                  <a:pt x="6021" y="3169"/>
                </a:lnTo>
                <a:lnTo>
                  <a:pt x="6189" y="3002"/>
                </a:lnTo>
                <a:lnTo>
                  <a:pt x="6338" y="2815"/>
                </a:lnTo>
                <a:lnTo>
                  <a:pt x="6469" y="2629"/>
                </a:lnTo>
                <a:lnTo>
                  <a:pt x="6599" y="2424"/>
                </a:lnTo>
                <a:lnTo>
                  <a:pt x="6655" y="2275"/>
                </a:lnTo>
                <a:lnTo>
                  <a:pt x="6674" y="2144"/>
                </a:lnTo>
                <a:lnTo>
                  <a:pt x="6655" y="1995"/>
                </a:lnTo>
                <a:lnTo>
                  <a:pt x="6599" y="1846"/>
                </a:lnTo>
                <a:lnTo>
                  <a:pt x="6469" y="1641"/>
                </a:lnTo>
                <a:lnTo>
                  <a:pt x="6338" y="1454"/>
                </a:lnTo>
                <a:lnTo>
                  <a:pt x="6171" y="1268"/>
                </a:lnTo>
                <a:lnTo>
                  <a:pt x="6021" y="1100"/>
                </a:lnTo>
                <a:lnTo>
                  <a:pt x="5835" y="933"/>
                </a:lnTo>
                <a:lnTo>
                  <a:pt x="5649" y="783"/>
                </a:lnTo>
                <a:lnTo>
                  <a:pt x="5462" y="634"/>
                </a:lnTo>
                <a:lnTo>
                  <a:pt x="5257" y="504"/>
                </a:lnTo>
                <a:lnTo>
                  <a:pt x="5034" y="392"/>
                </a:lnTo>
                <a:lnTo>
                  <a:pt x="4810" y="299"/>
                </a:lnTo>
                <a:lnTo>
                  <a:pt x="4586" y="206"/>
                </a:lnTo>
                <a:lnTo>
                  <a:pt x="4344" y="131"/>
                </a:lnTo>
                <a:lnTo>
                  <a:pt x="4102" y="75"/>
                </a:lnTo>
                <a:lnTo>
                  <a:pt x="3859" y="38"/>
                </a:lnTo>
                <a:lnTo>
                  <a:pt x="3598" y="19"/>
                </a:lnTo>
                <a:lnTo>
                  <a:pt x="3337"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48"/>
          <p:cNvSpPr/>
          <p:nvPr/>
        </p:nvSpPr>
        <p:spPr>
          <a:xfrm>
            <a:off x="2927206" y="3807550"/>
            <a:ext cx="111444" cy="111466"/>
          </a:xfrm>
          <a:custGeom>
            <a:avLst/>
            <a:gdLst/>
            <a:ahLst/>
            <a:cxnLst/>
            <a:rect l="l" t="t" r="r" b="b"/>
            <a:pathLst>
              <a:path w="5201" h="5202" extrusionOk="0">
                <a:moveTo>
                  <a:pt x="224" y="1"/>
                </a:moveTo>
                <a:lnTo>
                  <a:pt x="168" y="19"/>
                </a:lnTo>
                <a:lnTo>
                  <a:pt x="75" y="94"/>
                </a:lnTo>
                <a:lnTo>
                  <a:pt x="19" y="168"/>
                </a:lnTo>
                <a:lnTo>
                  <a:pt x="0" y="224"/>
                </a:lnTo>
                <a:lnTo>
                  <a:pt x="0" y="280"/>
                </a:lnTo>
                <a:lnTo>
                  <a:pt x="0" y="4903"/>
                </a:lnTo>
                <a:lnTo>
                  <a:pt x="0" y="4977"/>
                </a:lnTo>
                <a:lnTo>
                  <a:pt x="19" y="5015"/>
                </a:lnTo>
                <a:lnTo>
                  <a:pt x="75" y="5108"/>
                </a:lnTo>
                <a:lnTo>
                  <a:pt x="168" y="5182"/>
                </a:lnTo>
                <a:lnTo>
                  <a:pt x="224" y="5201"/>
                </a:lnTo>
                <a:lnTo>
                  <a:pt x="2759" y="5201"/>
                </a:lnTo>
                <a:lnTo>
                  <a:pt x="2759" y="3188"/>
                </a:lnTo>
                <a:lnTo>
                  <a:pt x="2088" y="3188"/>
                </a:lnTo>
                <a:lnTo>
                  <a:pt x="2088" y="2405"/>
                </a:lnTo>
                <a:lnTo>
                  <a:pt x="2759" y="2405"/>
                </a:lnTo>
                <a:lnTo>
                  <a:pt x="2759" y="1827"/>
                </a:lnTo>
                <a:lnTo>
                  <a:pt x="2778" y="1585"/>
                </a:lnTo>
                <a:lnTo>
                  <a:pt x="2834" y="1380"/>
                </a:lnTo>
                <a:lnTo>
                  <a:pt x="2927" y="1193"/>
                </a:lnTo>
                <a:lnTo>
                  <a:pt x="3039" y="1063"/>
                </a:lnTo>
                <a:lnTo>
                  <a:pt x="3188" y="933"/>
                </a:lnTo>
                <a:lnTo>
                  <a:pt x="3374" y="858"/>
                </a:lnTo>
                <a:lnTo>
                  <a:pt x="3561" y="802"/>
                </a:lnTo>
                <a:lnTo>
                  <a:pt x="3784" y="783"/>
                </a:lnTo>
                <a:lnTo>
                  <a:pt x="4157" y="802"/>
                </a:lnTo>
                <a:lnTo>
                  <a:pt x="4381" y="821"/>
                </a:lnTo>
                <a:lnTo>
                  <a:pt x="4381" y="1529"/>
                </a:lnTo>
                <a:lnTo>
                  <a:pt x="3859" y="1529"/>
                </a:lnTo>
                <a:lnTo>
                  <a:pt x="3766" y="1548"/>
                </a:lnTo>
                <a:lnTo>
                  <a:pt x="3710" y="1585"/>
                </a:lnTo>
                <a:lnTo>
                  <a:pt x="3654" y="1622"/>
                </a:lnTo>
                <a:lnTo>
                  <a:pt x="3617" y="1678"/>
                </a:lnTo>
                <a:lnTo>
                  <a:pt x="3598" y="1753"/>
                </a:lnTo>
                <a:lnTo>
                  <a:pt x="3579" y="1902"/>
                </a:lnTo>
                <a:lnTo>
                  <a:pt x="3579" y="2405"/>
                </a:lnTo>
                <a:lnTo>
                  <a:pt x="4362" y="2405"/>
                </a:lnTo>
                <a:lnTo>
                  <a:pt x="4250" y="3188"/>
                </a:lnTo>
                <a:lnTo>
                  <a:pt x="3579" y="3188"/>
                </a:lnTo>
                <a:lnTo>
                  <a:pt x="3579" y="5201"/>
                </a:lnTo>
                <a:lnTo>
                  <a:pt x="4959" y="5201"/>
                </a:lnTo>
                <a:lnTo>
                  <a:pt x="5015" y="5182"/>
                </a:lnTo>
                <a:lnTo>
                  <a:pt x="5108" y="5108"/>
                </a:lnTo>
                <a:lnTo>
                  <a:pt x="5164" y="5015"/>
                </a:lnTo>
                <a:lnTo>
                  <a:pt x="5182" y="4977"/>
                </a:lnTo>
                <a:lnTo>
                  <a:pt x="5201" y="4903"/>
                </a:lnTo>
                <a:lnTo>
                  <a:pt x="5201" y="280"/>
                </a:lnTo>
                <a:lnTo>
                  <a:pt x="5182" y="224"/>
                </a:lnTo>
                <a:lnTo>
                  <a:pt x="5164" y="168"/>
                </a:lnTo>
                <a:lnTo>
                  <a:pt x="5108" y="94"/>
                </a:lnTo>
                <a:lnTo>
                  <a:pt x="5015" y="19"/>
                </a:lnTo>
                <a:lnTo>
                  <a:pt x="495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48"/>
          <p:cNvSpPr/>
          <p:nvPr/>
        </p:nvSpPr>
        <p:spPr>
          <a:xfrm>
            <a:off x="7490518" y="2817012"/>
            <a:ext cx="111887" cy="127935"/>
          </a:xfrm>
          <a:custGeom>
            <a:avLst/>
            <a:gdLst/>
            <a:ahLst/>
            <a:cxnLst/>
            <a:rect l="l" t="t" r="r" b="b"/>
            <a:pathLst>
              <a:path w="5201" h="5947" extrusionOk="0">
                <a:moveTo>
                  <a:pt x="2050" y="1305"/>
                </a:moveTo>
                <a:lnTo>
                  <a:pt x="1901" y="1734"/>
                </a:lnTo>
                <a:lnTo>
                  <a:pt x="1491" y="1864"/>
                </a:lnTo>
                <a:lnTo>
                  <a:pt x="1901" y="2013"/>
                </a:lnTo>
                <a:lnTo>
                  <a:pt x="2050" y="2423"/>
                </a:lnTo>
                <a:lnTo>
                  <a:pt x="2181" y="2013"/>
                </a:lnTo>
                <a:lnTo>
                  <a:pt x="2610" y="1864"/>
                </a:lnTo>
                <a:lnTo>
                  <a:pt x="2181" y="1734"/>
                </a:lnTo>
                <a:lnTo>
                  <a:pt x="2050" y="1305"/>
                </a:lnTo>
                <a:close/>
                <a:moveTo>
                  <a:pt x="3430" y="1118"/>
                </a:moveTo>
                <a:lnTo>
                  <a:pt x="3542" y="1137"/>
                </a:lnTo>
                <a:lnTo>
                  <a:pt x="3654" y="1156"/>
                </a:lnTo>
                <a:lnTo>
                  <a:pt x="3747" y="1193"/>
                </a:lnTo>
                <a:lnTo>
                  <a:pt x="3821" y="1249"/>
                </a:lnTo>
                <a:lnTo>
                  <a:pt x="3896" y="1323"/>
                </a:lnTo>
                <a:lnTo>
                  <a:pt x="3952" y="1398"/>
                </a:lnTo>
                <a:lnTo>
                  <a:pt x="3989" y="1491"/>
                </a:lnTo>
                <a:lnTo>
                  <a:pt x="3989" y="1584"/>
                </a:lnTo>
                <a:lnTo>
                  <a:pt x="3989" y="1864"/>
                </a:lnTo>
                <a:lnTo>
                  <a:pt x="3989" y="1976"/>
                </a:lnTo>
                <a:lnTo>
                  <a:pt x="3970" y="2088"/>
                </a:lnTo>
                <a:lnTo>
                  <a:pt x="3896" y="2293"/>
                </a:lnTo>
                <a:lnTo>
                  <a:pt x="3803" y="2479"/>
                </a:lnTo>
                <a:lnTo>
                  <a:pt x="3672" y="2647"/>
                </a:lnTo>
                <a:lnTo>
                  <a:pt x="3504" y="2777"/>
                </a:lnTo>
                <a:lnTo>
                  <a:pt x="3318" y="2889"/>
                </a:lnTo>
                <a:lnTo>
                  <a:pt x="3094" y="2945"/>
                </a:lnTo>
                <a:lnTo>
                  <a:pt x="3001" y="2964"/>
                </a:lnTo>
                <a:lnTo>
                  <a:pt x="2871" y="2982"/>
                </a:lnTo>
                <a:lnTo>
                  <a:pt x="2330" y="2982"/>
                </a:lnTo>
                <a:lnTo>
                  <a:pt x="2200" y="2964"/>
                </a:lnTo>
                <a:lnTo>
                  <a:pt x="2106" y="2945"/>
                </a:lnTo>
                <a:lnTo>
                  <a:pt x="1883" y="2889"/>
                </a:lnTo>
                <a:lnTo>
                  <a:pt x="1696" y="2777"/>
                </a:lnTo>
                <a:lnTo>
                  <a:pt x="1529" y="2647"/>
                </a:lnTo>
                <a:lnTo>
                  <a:pt x="1398" y="2479"/>
                </a:lnTo>
                <a:lnTo>
                  <a:pt x="1305" y="2293"/>
                </a:lnTo>
                <a:lnTo>
                  <a:pt x="1230" y="2088"/>
                </a:lnTo>
                <a:lnTo>
                  <a:pt x="1212" y="1976"/>
                </a:lnTo>
                <a:lnTo>
                  <a:pt x="1212" y="1864"/>
                </a:lnTo>
                <a:lnTo>
                  <a:pt x="1212" y="1584"/>
                </a:lnTo>
                <a:lnTo>
                  <a:pt x="1212" y="1491"/>
                </a:lnTo>
                <a:lnTo>
                  <a:pt x="1249" y="1398"/>
                </a:lnTo>
                <a:lnTo>
                  <a:pt x="1305" y="1323"/>
                </a:lnTo>
                <a:lnTo>
                  <a:pt x="1379" y="1249"/>
                </a:lnTo>
                <a:lnTo>
                  <a:pt x="1454" y="1193"/>
                </a:lnTo>
                <a:lnTo>
                  <a:pt x="1547" y="1156"/>
                </a:lnTo>
                <a:lnTo>
                  <a:pt x="1659" y="1137"/>
                </a:lnTo>
                <a:lnTo>
                  <a:pt x="1771" y="1118"/>
                </a:lnTo>
                <a:close/>
                <a:moveTo>
                  <a:pt x="2610" y="0"/>
                </a:moveTo>
                <a:lnTo>
                  <a:pt x="2311" y="19"/>
                </a:lnTo>
                <a:lnTo>
                  <a:pt x="2050" y="93"/>
                </a:lnTo>
                <a:lnTo>
                  <a:pt x="1808" y="186"/>
                </a:lnTo>
                <a:lnTo>
                  <a:pt x="1566" y="317"/>
                </a:lnTo>
                <a:lnTo>
                  <a:pt x="1361" y="485"/>
                </a:lnTo>
                <a:lnTo>
                  <a:pt x="1174" y="671"/>
                </a:lnTo>
                <a:lnTo>
                  <a:pt x="1025" y="876"/>
                </a:lnTo>
                <a:lnTo>
                  <a:pt x="895" y="1118"/>
                </a:lnTo>
                <a:lnTo>
                  <a:pt x="746" y="1118"/>
                </a:lnTo>
                <a:lnTo>
                  <a:pt x="671" y="1137"/>
                </a:lnTo>
                <a:lnTo>
                  <a:pt x="615" y="1174"/>
                </a:lnTo>
                <a:lnTo>
                  <a:pt x="578" y="1230"/>
                </a:lnTo>
                <a:lnTo>
                  <a:pt x="559" y="1305"/>
                </a:lnTo>
                <a:lnTo>
                  <a:pt x="559" y="2423"/>
                </a:lnTo>
                <a:lnTo>
                  <a:pt x="578" y="2498"/>
                </a:lnTo>
                <a:lnTo>
                  <a:pt x="615" y="2554"/>
                </a:lnTo>
                <a:lnTo>
                  <a:pt x="671" y="2591"/>
                </a:lnTo>
                <a:lnTo>
                  <a:pt x="746" y="2610"/>
                </a:lnTo>
                <a:lnTo>
                  <a:pt x="895" y="2610"/>
                </a:lnTo>
                <a:lnTo>
                  <a:pt x="1025" y="2833"/>
                </a:lnTo>
                <a:lnTo>
                  <a:pt x="1174" y="3057"/>
                </a:lnTo>
                <a:lnTo>
                  <a:pt x="1361" y="3243"/>
                </a:lnTo>
                <a:lnTo>
                  <a:pt x="1566" y="3411"/>
                </a:lnTo>
                <a:lnTo>
                  <a:pt x="1808" y="3542"/>
                </a:lnTo>
                <a:lnTo>
                  <a:pt x="2050" y="3635"/>
                </a:lnTo>
                <a:lnTo>
                  <a:pt x="2311" y="3691"/>
                </a:lnTo>
                <a:lnTo>
                  <a:pt x="2610" y="3709"/>
                </a:lnTo>
                <a:lnTo>
                  <a:pt x="2889" y="3691"/>
                </a:lnTo>
                <a:lnTo>
                  <a:pt x="3150" y="3635"/>
                </a:lnTo>
                <a:lnTo>
                  <a:pt x="3393" y="3542"/>
                </a:lnTo>
                <a:lnTo>
                  <a:pt x="3635" y="3411"/>
                </a:lnTo>
                <a:lnTo>
                  <a:pt x="3840" y="3243"/>
                </a:lnTo>
                <a:lnTo>
                  <a:pt x="4026" y="3057"/>
                </a:lnTo>
                <a:lnTo>
                  <a:pt x="4175" y="2833"/>
                </a:lnTo>
                <a:lnTo>
                  <a:pt x="4306" y="2610"/>
                </a:lnTo>
                <a:lnTo>
                  <a:pt x="4455" y="2610"/>
                </a:lnTo>
                <a:lnTo>
                  <a:pt x="4530" y="2591"/>
                </a:lnTo>
                <a:lnTo>
                  <a:pt x="4586" y="2554"/>
                </a:lnTo>
                <a:lnTo>
                  <a:pt x="4623" y="2498"/>
                </a:lnTo>
                <a:lnTo>
                  <a:pt x="4641" y="2423"/>
                </a:lnTo>
                <a:lnTo>
                  <a:pt x="4641" y="1305"/>
                </a:lnTo>
                <a:lnTo>
                  <a:pt x="4623" y="1230"/>
                </a:lnTo>
                <a:lnTo>
                  <a:pt x="4586" y="1174"/>
                </a:lnTo>
                <a:lnTo>
                  <a:pt x="4530" y="1137"/>
                </a:lnTo>
                <a:lnTo>
                  <a:pt x="4455" y="1118"/>
                </a:lnTo>
                <a:lnTo>
                  <a:pt x="4306" y="1118"/>
                </a:lnTo>
                <a:lnTo>
                  <a:pt x="4175" y="876"/>
                </a:lnTo>
                <a:lnTo>
                  <a:pt x="4026" y="671"/>
                </a:lnTo>
                <a:lnTo>
                  <a:pt x="3840" y="485"/>
                </a:lnTo>
                <a:lnTo>
                  <a:pt x="3635" y="317"/>
                </a:lnTo>
                <a:lnTo>
                  <a:pt x="3393" y="186"/>
                </a:lnTo>
                <a:lnTo>
                  <a:pt x="3150" y="93"/>
                </a:lnTo>
                <a:lnTo>
                  <a:pt x="2889" y="19"/>
                </a:lnTo>
                <a:lnTo>
                  <a:pt x="2610" y="0"/>
                </a:lnTo>
                <a:close/>
                <a:moveTo>
                  <a:pt x="3150" y="5201"/>
                </a:moveTo>
                <a:lnTo>
                  <a:pt x="3094" y="5219"/>
                </a:lnTo>
                <a:lnTo>
                  <a:pt x="3020" y="5256"/>
                </a:lnTo>
                <a:lnTo>
                  <a:pt x="2982" y="5312"/>
                </a:lnTo>
                <a:lnTo>
                  <a:pt x="2964" y="5387"/>
                </a:lnTo>
                <a:lnTo>
                  <a:pt x="2982" y="5461"/>
                </a:lnTo>
                <a:lnTo>
                  <a:pt x="3020" y="5517"/>
                </a:lnTo>
                <a:lnTo>
                  <a:pt x="3094" y="5555"/>
                </a:lnTo>
                <a:lnTo>
                  <a:pt x="3150" y="5573"/>
                </a:lnTo>
                <a:lnTo>
                  <a:pt x="3225" y="5555"/>
                </a:lnTo>
                <a:lnTo>
                  <a:pt x="3281" y="5517"/>
                </a:lnTo>
                <a:lnTo>
                  <a:pt x="3337" y="5461"/>
                </a:lnTo>
                <a:lnTo>
                  <a:pt x="3337" y="5387"/>
                </a:lnTo>
                <a:lnTo>
                  <a:pt x="3337" y="5312"/>
                </a:lnTo>
                <a:lnTo>
                  <a:pt x="3281" y="5256"/>
                </a:lnTo>
                <a:lnTo>
                  <a:pt x="3225" y="5219"/>
                </a:lnTo>
                <a:lnTo>
                  <a:pt x="3150" y="5201"/>
                </a:lnTo>
                <a:close/>
                <a:moveTo>
                  <a:pt x="2013" y="5201"/>
                </a:moveTo>
                <a:lnTo>
                  <a:pt x="1939" y="5238"/>
                </a:lnTo>
                <a:lnTo>
                  <a:pt x="1901" y="5275"/>
                </a:lnTo>
                <a:lnTo>
                  <a:pt x="1864" y="5331"/>
                </a:lnTo>
                <a:lnTo>
                  <a:pt x="1864" y="5387"/>
                </a:lnTo>
                <a:lnTo>
                  <a:pt x="1864" y="5946"/>
                </a:lnTo>
                <a:lnTo>
                  <a:pt x="2237" y="5946"/>
                </a:lnTo>
                <a:lnTo>
                  <a:pt x="2237" y="5387"/>
                </a:lnTo>
                <a:lnTo>
                  <a:pt x="2218" y="5312"/>
                </a:lnTo>
                <a:lnTo>
                  <a:pt x="2162" y="5238"/>
                </a:lnTo>
                <a:lnTo>
                  <a:pt x="2088" y="5201"/>
                </a:lnTo>
                <a:close/>
                <a:moveTo>
                  <a:pt x="1398" y="3728"/>
                </a:moveTo>
                <a:lnTo>
                  <a:pt x="1249" y="3747"/>
                </a:lnTo>
                <a:lnTo>
                  <a:pt x="1118" y="3784"/>
                </a:lnTo>
                <a:lnTo>
                  <a:pt x="988" y="3840"/>
                </a:lnTo>
                <a:lnTo>
                  <a:pt x="858" y="3896"/>
                </a:lnTo>
                <a:lnTo>
                  <a:pt x="727" y="3970"/>
                </a:lnTo>
                <a:lnTo>
                  <a:pt x="615" y="4045"/>
                </a:lnTo>
                <a:lnTo>
                  <a:pt x="503" y="4138"/>
                </a:lnTo>
                <a:lnTo>
                  <a:pt x="410" y="4231"/>
                </a:lnTo>
                <a:lnTo>
                  <a:pt x="317" y="4343"/>
                </a:lnTo>
                <a:lnTo>
                  <a:pt x="242" y="4455"/>
                </a:lnTo>
                <a:lnTo>
                  <a:pt x="168" y="4585"/>
                </a:lnTo>
                <a:lnTo>
                  <a:pt x="112" y="4716"/>
                </a:lnTo>
                <a:lnTo>
                  <a:pt x="56" y="4846"/>
                </a:lnTo>
                <a:lnTo>
                  <a:pt x="37" y="4977"/>
                </a:lnTo>
                <a:lnTo>
                  <a:pt x="0" y="5126"/>
                </a:lnTo>
                <a:lnTo>
                  <a:pt x="0" y="5275"/>
                </a:lnTo>
                <a:lnTo>
                  <a:pt x="0" y="5387"/>
                </a:lnTo>
                <a:lnTo>
                  <a:pt x="19" y="5499"/>
                </a:lnTo>
                <a:lnTo>
                  <a:pt x="37" y="5611"/>
                </a:lnTo>
                <a:lnTo>
                  <a:pt x="93" y="5704"/>
                </a:lnTo>
                <a:lnTo>
                  <a:pt x="168" y="5778"/>
                </a:lnTo>
                <a:lnTo>
                  <a:pt x="242" y="5853"/>
                </a:lnTo>
                <a:lnTo>
                  <a:pt x="336" y="5909"/>
                </a:lnTo>
                <a:lnTo>
                  <a:pt x="447" y="5927"/>
                </a:lnTo>
                <a:lnTo>
                  <a:pt x="559" y="5946"/>
                </a:lnTo>
                <a:lnTo>
                  <a:pt x="1491" y="5946"/>
                </a:lnTo>
                <a:lnTo>
                  <a:pt x="1491" y="5201"/>
                </a:lnTo>
                <a:lnTo>
                  <a:pt x="1491" y="5126"/>
                </a:lnTo>
                <a:lnTo>
                  <a:pt x="1510" y="5051"/>
                </a:lnTo>
                <a:lnTo>
                  <a:pt x="1547" y="4995"/>
                </a:lnTo>
                <a:lnTo>
                  <a:pt x="1603" y="4940"/>
                </a:lnTo>
                <a:lnTo>
                  <a:pt x="1659" y="4902"/>
                </a:lnTo>
                <a:lnTo>
                  <a:pt x="1715" y="4865"/>
                </a:lnTo>
                <a:lnTo>
                  <a:pt x="1790" y="4846"/>
                </a:lnTo>
                <a:lnTo>
                  <a:pt x="1864" y="4828"/>
                </a:lnTo>
                <a:lnTo>
                  <a:pt x="3337" y="4828"/>
                </a:lnTo>
                <a:lnTo>
                  <a:pt x="3411" y="4846"/>
                </a:lnTo>
                <a:lnTo>
                  <a:pt x="3486" y="4865"/>
                </a:lnTo>
                <a:lnTo>
                  <a:pt x="3542" y="4902"/>
                </a:lnTo>
                <a:lnTo>
                  <a:pt x="3598" y="4940"/>
                </a:lnTo>
                <a:lnTo>
                  <a:pt x="3654" y="4995"/>
                </a:lnTo>
                <a:lnTo>
                  <a:pt x="3691" y="5051"/>
                </a:lnTo>
                <a:lnTo>
                  <a:pt x="3709" y="5126"/>
                </a:lnTo>
                <a:lnTo>
                  <a:pt x="3709" y="5201"/>
                </a:lnTo>
                <a:lnTo>
                  <a:pt x="3709" y="5946"/>
                </a:lnTo>
                <a:lnTo>
                  <a:pt x="4641" y="5946"/>
                </a:lnTo>
                <a:lnTo>
                  <a:pt x="4753" y="5927"/>
                </a:lnTo>
                <a:lnTo>
                  <a:pt x="4865" y="5909"/>
                </a:lnTo>
                <a:lnTo>
                  <a:pt x="4958" y="5853"/>
                </a:lnTo>
                <a:lnTo>
                  <a:pt x="5033" y="5778"/>
                </a:lnTo>
                <a:lnTo>
                  <a:pt x="5107" y="5704"/>
                </a:lnTo>
                <a:lnTo>
                  <a:pt x="5163" y="5611"/>
                </a:lnTo>
                <a:lnTo>
                  <a:pt x="5182" y="5499"/>
                </a:lnTo>
                <a:lnTo>
                  <a:pt x="5201" y="5387"/>
                </a:lnTo>
                <a:lnTo>
                  <a:pt x="5201" y="5275"/>
                </a:lnTo>
                <a:lnTo>
                  <a:pt x="5201" y="5126"/>
                </a:lnTo>
                <a:lnTo>
                  <a:pt x="5163" y="4977"/>
                </a:lnTo>
                <a:lnTo>
                  <a:pt x="5145" y="4846"/>
                </a:lnTo>
                <a:lnTo>
                  <a:pt x="5089" y="4716"/>
                </a:lnTo>
                <a:lnTo>
                  <a:pt x="5033" y="4585"/>
                </a:lnTo>
                <a:lnTo>
                  <a:pt x="4958" y="4455"/>
                </a:lnTo>
                <a:lnTo>
                  <a:pt x="4884" y="4343"/>
                </a:lnTo>
                <a:lnTo>
                  <a:pt x="4791" y="4231"/>
                </a:lnTo>
                <a:lnTo>
                  <a:pt x="4697" y="4138"/>
                </a:lnTo>
                <a:lnTo>
                  <a:pt x="4586" y="4045"/>
                </a:lnTo>
                <a:lnTo>
                  <a:pt x="4474" y="3970"/>
                </a:lnTo>
                <a:lnTo>
                  <a:pt x="4343" y="3896"/>
                </a:lnTo>
                <a:lnTo>
                  <a:pt x="4231" y="3840"/>
                </a:lnTo>
                <a:lnTo>
                  <a:pt x="4082" y="3784"/>
                </a:lnTo>
                <a:lnTo>
                  <a:pt x="3952" y="3747"/>
                </a:lnTo>
                <a:lnTo>
                  <a:pt x="3803" y="3728"/>
                </a:lnTo>
                <a:lnTo>
                  <a:pt x="3523" y="3877"/>
                </a:lnTo>
                <a:lnTo>
                  <a:pt x="3393" y="3952"/>
                </a:lnTo>
                <a:lnTo>
                  <a:pt x="3243" y="3989"/>
                </a:lnTo>
                <a:lnTo>
                  <a:pt x="3076" y="4026"/>
                </a:lnTo>
                <a:lnTo>
                  <a:pt x="2927" y="4064"/>
                </a:lnTo>
                <a:lnTo>
                  <a:pt x="2759" y="4082"/>
                </a:lnTo>
                <a:lnTo>
                  <a:pt x="2442" y="4082"/>
                </a:lnTo>
                <a:lnTo>
                  <a:pt x="2274" y="4064"/>
                </a:lnTo>
                <a:lnTo>
                  <a:pt x="2125" y="4026"/>
                </a:lnTo>
                <a:lnTo>
                  <a:pt x="1957" y="3989"/>
                </a:lnTo>
                <a:lnTo>
                  <a:pt x="1808" y="3952"/>
                </a:lnTo>
                <a:lnTo>
                  <a:pt x="1678" y="3877"/>
                </a:lnTo>
                <a:lnTo>
                  <a:pt x="1398" y="3728"/>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48"/>
          <p:cNvSpPr/>
          <p:nvPr/>
        </p:nvSpPr>
        <p:spPr>
          <a:xfrm>
            <a:off x="7830444" y="2833364"/>
            <a:ext cx="111002" cy="111024"/>
          </a:xfrm>
          <a:custGeom>
            <a:avLst/>
            <a:gdLst/>
            <a:ahLst/>
            <a:cxnLst/>
            <a:rect l="l" t="t" r="r" b="b"/>
            <a:pathLst>
              <a:path w="5201" h="5202" extrusionOk="0">
                <a:moveTo>
                  <a:pt x="1193" y="746"/>
                </a:moveTo>
                <a:lnTo>
                  <a:pt x="1268" y="765"/>
                </a:lnTo>
                <a:lnTo>
                  <a:pt x="1324" y="802"/>
                </a:lnTo>
                <a:lnTo>
                  <a:pt x="1379" y="858"/>
                </a:lnTo>
                <a:lnTo>
                  <a:pt x="1417" y="914"/>
                </a:lnTo>
                <a:lnTo>
                  <a:pt x="1454" y="970"/>
                </a:lnTo>
                <a:lnTo>
                  <a:pt x="1473" y="1044"/>
                </a:lnTo>
                <a:lnTo>
                  <a:pt x="1491" y="1119"/>
                </a:lnTo>
                <a:lnTo>
                  <a:pt x="1473" y="1193"/>
                </a:lnTo>
                <a:lnTo>
                  <a:pt x="1454" y="1268"/>
                </a:lnTo>
                <a:lnTo>
                  <a:pt x="1417" y="1324"/>
                </a:lnTo>
                <a:lnTo>
                  <a:pt x="1379" y="1380"/>
                </a:lnTo>
                <a:lnTo>
                  <a:pt x="1324" y="1417"/>
                </a:lnTo>
                <a:lnTo>
                  <a:pt x="1268" y="1454"/>
                </a:lnTo>
                <a:lnTo>
                  <a:pt x="1193" y="1473"/>
                </a:lnTo>
                <a:lnTo>
                  <a:pt x="1118" y="1492"/>
                </a:lnTo>
                <a:lnTo>
                  <a:pt x="1044" y="1473"/>
                </a:lnTo>
                <a:lnTo>
                  <a:pt x="969" y="1454"/>
                </a:lnTo>
                <a:lnTo>
                  <a:pt x="913" y="1417"/>
                </a:lnTo>
                <a:lnTo>
                  <a:pt x="858" y="1380"/>
                </a:lnTo>
                <a:lnTo>
                  <a:pt x="802" y="1324"/>
                </a:lnTo>
                <a:lnTo>
                  <a:pt x="764" y="1268"/>
                </a:lnTo>
                <a:lnTo>
                  <a:pt x="746" y="1193"/>
                </a:lnTo>
                <a:lnTo>
                  <a:pt x="746" y="1119"/>
                </a:lnTo>
                <a:lnTo>
                  <a:pt x="746" y="1044"/>
                </a:lnTo>
                <a:lnTo>
                  <a:pt x="764" y="970"/>
                </a:lnTo>
                <a:lnTo>
                  <a:pt x="802" y="914"/>
                </a:lnTo>
                <a:lnTo>
                  <a:pt x="858" y="858"/>
                </a:lnTo>
                <a:lnTo>
                  <a:pt x="913" y="802"/>
                </a:lnTo>
                <a:lnTo>
                  <a:pt x="969" y="765"/>
                </a:lnTo>
                <a:lnTo>
                  <a:pt x="1044" y="746"/>
                </a:lnTo>
                <a:close/>
                <a:moveTo>
                  <a:pt x="1118" y="3710"/>
                </a:moveTo>
                <a:lnTo>
                  <a:pt x="1193" y="3729"/>
                </a:lnTo>
                <a:lnTo>
                  <a:pt x="1268" y="3747"/>
                </a:lnTo>
                <a:lnTo>
                  <a:pt x="1324" y="3784"/>
                </a:lnTo>
                <a:lnTo>
                  <a:pt x="1379" y="3822"/>
                </a:lnTo>
                <a:lnTo>
                  <a:pt x="1417" y="3878"/>
                </a:lnTo>
                <a:lnTo>
                  <a:pt x="1454" y="3934"/>
                </a:lnTo>
                <a:lnTo>
                  <a:pt x="1473" y="4008"/>
                </a:lnTo>
                <a:lnTo>
                  <a:pt x="1491" y="4083"/>
                </a:lnTo>
                <a:lnTo>
                  <a:pt x="1473" y="4157"/>
                </a:lnTo>
                <a:lnTo>
                  <a:pt x="1454" y="4232"/>
                </a:lnTo>
                <a:lnTo>
                  <a:pt x="1417" y="4288"/>
                </a:lnTo>
                <a:lnTo>
                  <a:pt x="1379" y="4344"/>
                </a:lnTo>
                <a:lnTo>
                  <a:pt x="1324" y="4400"/>
                </a:lnTo>
                <a:lnTo>
                  <a:pt x="1268" y="4418"/>
                </a:lnTo>
                <a:lnTo>
                  <a:pt x="1193" y="4455"/>
                </a:lnTo>
                <a:lnTo>
                  <a:pt x="1044" y="4455"/>
                </a:lnTo>
                <a:lnTo>
                  <a:pt x="969" y="4418"/>
                </a:lnTo>
                <a:lnTo>
                  <a:pt x="913" y="4400"/>
                </a:lnTo>
                <a:lnTo>
                  <a:pt x="858" y="4344"/>
                </a:lnTo>
                <a:lnTo>
                  <a:pt x="802" y="4288"/>
                </a:lnTo>
                <a:lnTo>
                  <a:pt x="764" y="4232"/>
                </a:lnTo>
                <a:lnTo>
                  <a:pt x="746" y="4157"/>
                </a:lnTo>
                <a:lnTo>
                  <a:pt x="746" y="4083"/>
                </a:lnTo>
                <a:lnTo>
                  <a:pt x="746" y="4008"/>
                </a:lnTo>
                <a:lnTo>
                  <a:pt x="764" y="3934"/>
                </a:lnTo>
                <a:lnTo>
                  <a:pt x="802" y="3878"/>
                </a:lnTo>
                <a:lnTo>
                  <a:pt x="858" y="3822"/>
                </a:lnTo>
                <a:lnTo>
                  <a:pt x="913" y="3784"/>
                </a:lnTo>
                <a:lnTo>
                  <a:pt x="969" y="3747"/>
                </a:lnTo>
                <a:lnTo>
                  <a:pt x="1044" y="3729"/>
                </a:lnTo>
                <a:lnTo>
                  <a:pt x="1118" y="3710"/>
                </a:lnTo>
                <a:close/>
                <a:moveTo>
                  <a:pt x="1007" y="1"/>
                </a:moveTo>
                <a:lnTo>
                  <a:pt x="895" y="19"/>
                </a:lnTo>
                <a:lnTo>
                  <a:pt x="690" y="94"/>
                </a:lnTo>
                <a:lnTo>
                  <a:pt x="485" y="187"/>
                </a:lnTo>
                <a:lnTo>
                  <a:pt x="336" y="336"/>
                </a:lnTo>
                <a:lnTo>
                  <a:pt x="187" y="485"/>
                </a:lnTo>
                <a:lnTo>
                  <a:pt x="93" y="690"/>
                </a:lnTo>
                <a:lnTo>
                  <a:pt x="19" y="895"/>
                </a:lnTo>
                <a:lnTo>
                  <a:pt x="0" y="1007"/>
                </a:lnTo>
                <a:lnTo>
                  <a:pt x="0" y="1119"/>
                </a:lnTo>
                <a:lnTo>
                  <a:pt x="0" y="1231"/>
                </a:lnTo>
                <a:lnTo>
                  <a:pt x="19" y="1343"/>
                </a:lnTo>
                <a:lnTo>
                  <a:pt x="93" y="1548"/>
                </a:lnTo>
                <a:lnTo>
                  <a:pt x="187" y="1734"/>
                </a:lnTo>
                <a:lnTo>
                  <a:pt x="336" y="1902"/>
                </a:lnTo>
                <a:lnTo>
                  <a:pt x="485" y="2032"/>
                </a:lnTo>
                <a:lnTo>
                  <a:pt x="690" y="2144"/>
                </a:lnTo>
                <a:lnTo>
                  <a:pt x="895" y="2200"/>
                </a:lnTo>
                <a:lnTo>
                  <a:pt x="1007" y="2219"/>
                </a:lnTo>
                <a:lnTo>
                  <a:pt x="1118" y="2237"/>
                </a:lnTo>
                <a:lnTo>
                  <a:pt x="1268" y="2219"/>
                </a:lnTo>
                <a:lnTo>
                  <a:pt x="1659" y="2591"/>
                </a:lnTo>
                <a:lnTo>
                  <a:pt x="1268" y="2983"/>
                </a:lnTo>
                <a:lnTo>
                  <a:pt x="1118" y="2964"/>
                </a:lnTo>
                <a:lnTo>
                  <a:pt x="1007" y="2983"/>
                </a:lnTo>
                <a:lnTo>
                  <a:pt x="895" y="3002"/>
                </a:lnTo>
                <a:lnTo>
                  <a:pt x="690" y="3057"/>
                </a:lnTo>
                <a:lnTo>
                  <a:pt x="485" y="3169"/>
                </a:lnTo>
                <a:lnTo>
                  <a:pt x="336" y="3300"/>
                </a:lnTo>
                <a:lnTo>
                  <a:pt x="187" y="3468"/>
                </a:lnTo>
                <a:lnTo>
                  <a:pt x="93" y="3654"/>
                </a:lnTo>
                <a:lnTo>
                  <a:pt x="19" y="3859"/>
                </a:lnTo>
                <a:lnTo>
                  <a:pt x="0" y="3971"/>
                </a:lnTo>
                <a:lnTo>
                  <a:pt x="0" y="4083"/>
                </a:lnTo>
                <a:lnTo>
                  <a:pt x="0" y="4195"/>
                </a:lnTo>
                <a:lnTo>
                  <a:pt x="19" y="4306"/>
                </a:lnTo>
                <a:lnTo>
                  <a:pt x="93" y="4511"/>
                </a:lnTo>
                <a:lnTo>
                  <a:pt x="187" y="4716"/>
                </a:lnTo>
                <a:lnTo>
                  <a:pt x="336" y="4866"/>
                </a:lnTo>
                <a:lnTo>
                  <a:pt x="485" y="5015"/>
                </a:lnTo>
                <a:lnTo>
                  <a:pt x="690" y="5108"/>
                </a:lnTo>
                <a:lnTo>
                  <a:pt x="895" y="5182"/>
                </a:lnTo>
                <a:lnTo>
                  <a:pt x="1007" y="5201"/>
                </a:lnTo>
                <a:lnTo>
                  <a:pt x="1230" y="5201"/>
                </a:lnTo>
                <a:lnTo>
                  <a:pt x="1342" y="5182"/>
                </a:lnTo>
                <a:lnTo>
                  <a:pt x="1547" y="5108"/>
                </a:lnTo>
                <a:lnTo>
                  <a:pt x="1734" y="5015"/>
                </a:lnTo>
                <a:lnTo>
                  <a:pt x="1901" y="4866"/>
                </a:lnTo>
                <a:lnTo>
                  <a:pt x="2032" y="4716"/>
                </a:lnTo>
                <a:lnTo>
                  <a:pt x="2144" y="4511"/>
                </a:lnTo>
                <a:lnTo>
                  <a:pt x="2200" y="4306"/>
                </a:lnTo>
                <a:lnTo>
                  <a:pt x="2218" y="4195"/>
                </a:lnTo>
                <a:lnTo>
                  <a:pt x="2237" y="4083"/>
                </a:lnTo>
                <a:lnTo>
                  <a:pt x="2218" y="3878"/>
                </a:lnTo>
                <a:lnTo>
                  <a:pt x="2144" y="3673"/>
                </a:lnTo>
                <a:lnTo>
                  <a:pt x="2442" y="3393"/>
                </a:lnTo>
                <a:lnTo>
                  <a:pt x="3784" y="4735"/>
                </a:lnTo>
                <a:lnTo>
                  <a:pt x="3933" y="4847"/>
                </a:lnTo>
                <a:lnTo>
                  <a:pt x="4101" y="4940"/>
                </a:lnTo>
                <a:lnTo>
                  <a:pt x="4287" y="4996"/>
                </a:lnTo>
                <a:lnTo>
                  <a:pt x="4474" y="5015"/>
                </a:lnTo>
                <a:lnTo>
                  <a:pt x="4660" y="4996"/>
                </a:lnTo>
                <a:lnTo>
                  <a:pt x="4828" y="4940"/>
                </a:lnTo>
                <a:lnTo>
                  <a:pt x="5014" y="4847"/>
                </a:lnTo>
                <a:lnTo>
                  <a:pt x="5163" y="4735"/>
                </a:lnTo>
                <a:lnTo>
                  <a:pt x="5182" y="4679"/>
                </a:lnTo>
                <a:lnTo>
                  <a:pt x="5201" y="4623"/>
                </a:lnTo>
                <a:lnTo>
                  <a:pt x="5182" y="4586"/>
                </a:lnTo>
                <a:lnTo>
                  <a:pt x="5163" y="4530"/>
                </a:lnTo>
                <a:lnTo>
                  <a:pt x="3225" y="2591"/>
                </a:lnTo>
                <a:lnTo>
                  <a:pt x="5163" y="672"/>
                </a:lnTo>
                <a:lnTo>
                  <a:pt x="5182" y="616"/>
                </a:lnTo>
                <a:lnTo>
                  <a:pt x="5201" y="578"/>
                </a:lnTo>
                <a:lnTo>
                  <a:pt x="5182" y="522"/>
                </a:lnTo>
                <a:lnTo>
                  <a:pt x="5163" y="467"/>
                </a:lnTo>
                <a:lnTo>
                  <a:pt x="5014" y="355"/>
                </a:lnTo>
                <a:lnTo>
                  <a:pt x="4828" y="261"/>
                </a:lnTo>
                <a:lnTo>
                  <a:pt x="4660" y="206"/>
                </a:lnTo>
                <a:lnTo>
                  <a:pt x="4474" y="187"/>
                </a:lnTo>
                <a:lnTo>
                  <a:pt x="4287" y="206"/>
                </a:lnTo>
                <a:lnTo>
                  <a:pt x="4101" y="261"/>
                </a:lnTo>
                <a:lnTo>
                  <a:pt x="3933" y="355"/>
                </a:lnTo>
                <a:lnTo>
                  <a:pt x="3784" y="467"/>
                </a:lnTo>
                <a:lnTo>
                  <a:pt x="2442" y="1809"/>
                </a:lnTo>
                <a:lnTo>
                  <a:pt x="2144" y="1529"/>
                </a:lnTo>
                <a:lnTo>
                  <a:pt x="2218" y="1324"/>
                </a:lnTo>
                <a:lnTo>
                  <a:pt x="2237" y="1119"/>
                </a:lnTo>
                <a:lnTo>
                  <a:pt x="2218" y="1007"/>
                </a:lnTo>
                <a:lnTo>
                  <a:pt x="2200" y="895"/>
                </a:lnTo>
                <a:lnTo>
                  <a:pt x="2144" y="690"/>
                </a:lnTo>
                <a:lnTo>
                  <a:pt x="2032" y="485"/>
                </a:lnTo>
                <a:lnTo>
                  <a:pt x="1901" y="336"/>
                </a:lnTo>
                <a:lnTo>
                  <a:pt x="1734" y="187"/>
                </a:lnTo>
                <a:lnTo>
                  <a:pt x="1547" y="94"/>
                </a:lnTo>
                <a:lnTo>
                  <a:pt x="1342" y="19"/>
                </a:lnTo>
                <a:lnTo>
                  <a:pt x="1230"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48"/>
          <p:cNvSpPr/>
          <p:nvPr/>
        </p:nvSpPr>
        <p:spPr>
          <a:xfrm>
            <a:off x="8177690" y="2817015"/>
            <a:ext cx="142845" cy="126924"/>
          </a:xfrm>
          <a:custGeom>
            <a:avLst/>
            <a:gdLst/>
            <a:ahLst/>
            <a:cxnLst/>
            <a:rect l="l" t="t" r="r" b="b"/>
            <a:pathLst>
              <a:path w="6693" h="5947" extrusionOk="0">
                <a:moveTo>
                  <a:pt x="2237" y="1492"/>
                </a:moveTo>
                <a:lnTo>
                  <a:pt x="2088" y="1511"/>
                </a:lnTo>
                <a:lnTo>
                  <a:pt x="1939" y="1548"/>
                </a:lnTo>
                <a:lnTo>
                  <a:pt x="1827" y="1622"/>
                </a:lnTo>
                <a:lnTo>
                  <a:pt x="1715" y="1716"/>
                </a:lnTo>
                <a:lnTo>
                  <a:pt x="1622" y="1809"/>
                </a:lnTo>
                <a:lnTo>
                  <a:pt x="1548" y="1939"/>
                </a:lnTo>
                <a:lnTo>
                  <a:pt x="1510" y="2088"/>
                </a:lnTo>
                <a:lnTo>
                  <a:pt x="1492" y="2237"/>
                </a:lnTo>
                <a:lnTo>
                  <a:pt x="1510" y="2387"/>
                </a:lnTo>
                <a:lnTo>
                  <a:pt x="1548" y="2536"/>
                </a:lnTo>
                <a:lnTo>
                  <a:pt x="1641" y="2666"/>
                </a:lnTo>
                <a:lnTo>
                  <a:pt x="1734" y="2778"/>
                </a:lnTo>
                <a:lnTo>
                  <a:pt x="1846" y="2648"/>
                </a:lnTo>
                <a:lnTo>
                  <a:pt x="1958" y="2536"/>
                </a:lnTo>
                <a:lnTo>
                  <a:pt x="2107" y="2424"/>
                </a:lnTo>
                <a:lnTo>
                  <a:pt x="2256" y="2349"/>
                </a:lnTo>
                <a:lnTo>
                  <a:pt x="2312" y="2144"/>
                </a:lnTo>
                <a:lnTo>
                  <a:pt x="2386" y="1939"/>
                </a:lnTo>
                <a:lnTo>
                  <a:pt x="2498" y="1771"/>
                </a:lnTo>
                <a:lnTo>
                  <a:pt x="2629" y="1604"/>
                </a:lnTo>
                <a:lnTo>
                  <a:pt x="2536" y="1548"/>
                </a:lnTo>
                <a:lnTo>
                  <a:pt x="2442" y="1529"/>
                </a:lnTo>
                <a:lnTo>
                  <a:pt x="2330" y="1492"/>
                </a:lnTo>
                <a:close/>
                <a:moveTo>
                  <a:pt x="2237" y="1"/>
                </a:moveTo>
                <a:lnTo>
                  <a:pt x="2163" y="19"/>
                </a:lnTo>
                <a:lnTo>
                  <a:pt x="2125" y="57"/>
                </a:lnTo>
                <a:lnTo>
                  <a:pt x="2088" y="94"/>
                </a:lnTo>
                <a:lnTo>
                  <a:pt x="1678" y="914"/>
                </a:lnTo>
                <a:lnTo>
                  <a:pt x="821" y="616"/>
                </a:lnTo>
                <a:lnTo>
                  <a:pt x="727" y="616"/>
                </a:lnTo>
                <a:lnTo>
                  <a:pt x="653" y="653"/>
                </a:lnTo>
                <a:lnTo>
                  <a:pt x="616" y="728"/>
                </a:lnTo>
                <a:lnTo>
                  <a:pt x="616" y="765"/>
                </a:lnTo>
                <a:lnTo>
                  <a:pt x="616" y="821"/>
                </a:lnTo>
                <a:lnTo>
                  <a:pt x="914" y="1678"/>
                </a:lnTo>
                <a:lnTo>
                  <a:pt x="94" y="2088"/>
                </a:lnTo>
                <a:lnTo>
                  <a:pt x="56" y="2126"/>
                </a:lnTo>
                <a:lnTo>
                  <a:pt x="19" y="2163"/>
                </a:lnTo>
                <a:lnTo>
                  <a:pt x="1" y="2237"/>
                </a:lnTo>
                <a:lnTo>
                  <a:pt x="19" y="2312"/>
                </a:lnTo>
                <a:lnTo>
                  <a:pt x="56" y="2349"/>
                </a:lnTo>
                <a:lnTo>
                  <a:pt x="94" y="2368"/>
                </a:lnTo>
                <a:lnTo>
                  <a:pt x="914" y="2778"/>
                </a:lnTo>
                <a:lnTo>
                  <a:pt x="616" y="3654"/>
                </a:lnTo>
                <a:lnTo>
                  <a:pt x="616" y="3691"/>
                </a:lnTo>
                <a:lnTo>
                  <a:pt x="616" y="3747"/>
                </a:lnTo>
                <a:lnTo>
                  <a:pt x="653" y="3803"/>
                </a:lnTo>
                <a:lnTo>
                  <a:pt x="727" y="3841"/>
                </a:lnTo>
                <a:lnTo>
                  <a:pt x="765" y="3859"/>
                </a:lnTo>
                <a:lnTo>
                  <a:pt x="821" y="3841"/>
                </a:lnTo>
                <a:lnTo>
                  <a:pt x="1492" y="3617"/>
                </a:lnTo>
                <a:lnTo>
                  <a:pt x="1492" y="3524"/>
                </a:lnTo>
                <a:lnTo>
                  <a:pt x="1510" y="3319"/>
                </a:lnTo>
                <a:lnTo>
                  <a:pt x="1566" y="3114"/>
                </a:lnTo>
                <a:lnTo>
                  <a:pt x="1436" y="3020"/>
                </a:lnTo>
                <a:lnTo>
                  <a:pt x="1361" y="2927"/>
                </a:lnTo>
                <a:lnTo>
                  <a:pt x="1305" y="2853"/>
                </a:lnTo>
                <a:lnTo>
                  <a:pt x="1193" y="2648"/>
                </a:lnTo>
                <a:lnTo>
                  <a:pt x="1138" y="2443"/>
                </a:lnTo>
                <a:lnTo>
                  <a:pt x="1119" y="2237"/>
                </a:lnTo>
                <a:lnTo>
                  <a:pt x="1138" y="2014"/>
                </a:lnTo>
                <a:lnTo>
                  <a:pt x="1193" y="1809"/>
                </a:lnTo>
                <a:lnTo>
                  <a:pt x="1305" y="1622"/>
                </a:lnTo>
                <a:lnTo>
                  <a:pt x="1361" y="1529"/>
                </a:lnTo>
                <a:lnTo>
                  <a:pt x="1436" y="1436"/>
                </a:lnTo>
                <a:lnTo>
                  <a:pt x="1604" y="1305"/>
                </a:lnTo>
                <a:lnTo>
                  <a:pt x="1790" y="1212"/>
                </a:lnTo>
                <a:lnTo>
                  <a:pt x="1976" y="1156"/>
                </a:lnTo>
                <a:lnTo>
                  <a:pt x="2163" y="1119"/>
                </a:lnTo>
                <a:lnTo>
                  <a:pt x="2368" y="1138"/>
                </a:lnTo>
                <a:lnTo>
                  <a:pt x="2554" y="1175"/>
                </a:lnTo>
                <a:lnTo>
                  <a:pt x="2741" y="1250"/>
                </a:lnTo>
                <a:lnTo>
                  <a:pt x="2908" y="1361"/>
                </a:lnTo>
                <a:lnTo>
                  <a:pt x="3095" y="1250"/>
                </a:lnTo>
                <a:lnTo>
                  <a:pt x="3300" y="1175"/>
                </a:lnTo>
                <a:lnTo>
                  <a:pt x="3505" y="1138"/>
                </a:lnTo>
                <a:lnTo>
                  <a:pt x="3710" y="1119"/>
                </a:lnTo>
                <a:lnTo>
                  <a:pt x="3747" y="1119"/>
                </a:lnTo>
                <a:lnTo>
                  <a:pt x="3840" y="802"/>
                </a:lnTo>
                <a:lnTo>
                  <a:pt x="3859" y="765"/>
                </a:lnTo>
                <a:lnTo>
                  <a:pt x="3840" y="728"/>
                </a:lnTo>
                <a:lnTo>
                  <a:pt x="3803" y="653"/>
                </a:lnTo>
                <a:lnTo>
                  <a:pt x="3747" y="616"/>
                </a:lnTo>
                <a:lnTo>
                  <a:pt x="3654" y="616"/>
                </a:lnTo>
                <a:lnTo>
                  <a:pt x="2778" y="914"/>
                </a:lnTo>
                <a:lnTo>
                  <a:pt x="2368" y="94"/>
                </a:lnTo>
                <a:lnTo>
                  <a:pt x="2349" y="57"/>
                </a:lnTo>
                <a:lnTo>
                  <a:pt x="2312" y="19"/>
                </a:lnTo>
                <a:lnTo>
                  <a:pt x="2237" y="1"/>
                </a:lnTo>
                <a:close/>
                <a:moveTo>
                  <a:pt x="3598" y="1492"/>
                </a:moveTo>
                <a:lnTo>
                  <a:pt x="3486" y="1511"/>
                </a:lnTo>
                <a:lnTo>
                  <a:pt x="3281" y="1566"/>
                </a:lnTo>
                <a:lnTo>
                  <a:pt x="3095" y="1678"/>
                </a:lnTo>
                <a:lnTo>
                  <a:pt x="2927" y="1809"/>
                </a:lnTo>
                <a:lnTo>
                  <a:pt x="2796" y="1977"/>
                </a:lnTo>
                <a:lnTo>
                  <a:pt x="2685" y="2163"/>
                </a:lnTo>
                <a:lnTo>
                  <a:pt x="2629" y="2368"/>
                </a:lnTo>
                <a:lnTo>
                  <a:pt x="2610" y="2480"/>
                </a:lnTo>
                <a:lnTo>
                  <a:pt x="2610" y="2592"/>
                </a:lnTo>
                <a:lnTo>
                  <a:pt x="2610" y="2610"/>
                </a:lnTo>
                <a:lnTo>
                  <a:pt x="2442" y="2666"/>
                </a:lnTo>
                <a:lnTo>
                  <a:pt x="2312" y="2741"/>
                </a:lnTo>
                <a:lnTo>
                  <a:pt x="2181" y="2834"/>
                </a:lnTo>
                <a:lnTo>
                  <a:pt x="2070" y="2946"/>
                </a:lnTo>
                <a:lnTo>
                  <a:pt x="1976" y="3076"/>
                </a:lnTo>
                <a:lnTo>
                  <a:pt x="1920" y="3225"/>
                </a:lnTo>
                <a:lnTo>
                  <a:pt x="1864" y="3375"/>
                </a:lnTo>
                <a:lnTo>
                  <a:pt x="1864" y="3542"/>
                </a:lnTo>
                <a:lnTo>
                  <a:pt x="1883" y="3729"/>
                </a:lnTo>
                <a:lnTo>
                  <a:pt x="1939" y="3896"/>
                </a:lnTo>
                <a:lnTo>
                  <a:pt x="2032" y="4046"/>
                </a:lnTo>
                <a:lnTo>
                  <a:pt x="2144" y="4195"/>
                </a:lnTo>
                <a:lnTo>
                  <a:pt x="2293" y="4306"/>
                </a:lnTo>
                <a:lnTo>
                  <a:pt x="2442" y="4381"/>
                </a:lnTo>
                <a:lnTo>
                  <a:pt x="2610" y="4437"/>
                </a:lnTo>
                <a:lnTo>
                  <a:pt x="2796" y="4456"/>
                </a:lnTo>
                <a:lnTo>
                  <a:pt x="5742" y="4456"/>
                </a:lnTo>
                <a:lnTo>
                  <a:pt x="5928" y="4437"/>
                </a:lnTo>
                <a:lnTo>
                  <a:pt x="6096" y="4381"/>
                </a:lnTo>
                <a:lnTo>
                  <a:pt x="6263" y="4306"/>
                </a:lnTo>
                <a:lnTo>
                  <a:pt x="6394" y="4195"/>
                </a:lnTo>
                <a:lnTo>
                  <a:pt x="6524" y="4046"/>
                </a:lnTo>
                <a:lnTo>
                  <a:pt x="6599" y="3896"/>
                </a:lnTo>
                <a:lnTo>
                  <a:pt x="6674" y="3729"/>
                </a:lnTo>
                <a:lnTo>
                  <a:pt x="6692" y="3542"/>
                </a:lnTo>
                <a:lnTo>
                  <a:pt x="6674" y="3375"/>
                </a:lnTo>
                <a:lnTo>
                  <a:pt x="6636" y="3207"/>
                </a:lnTo>
                <a:lnTo>
                  <a:pt x="6562" y="3076"/>
                </a:lnTo>
                <a:lnTo>
                  <a:pt x="6469" y="2927"/>
                </a:lnTo>
                <a:lnTo>
                  <a:pt x="6357" y="2815"/>
                </a:lnTo>
                <a:lnTo>
                  <a:pt x="6226" y="2722"/>
                </a:lnTo>
                <a:lnTo>
                  <a:pt x="6096" y="2666"/>
                </a:lnTo>
                <a:lnTo>
                  <a:pt x="5928" y="2610"/>
                </a:lnTo>
                <a:lnTo>
                  <a:pt x="5891" y="2461"/>
                </a:lnTo>
                <a:lnTo>
                  <a:pt x="5816" y="2312"/>
                </a:lnTo>
                <a:lnTo>
                  <a:pt x="5723" y="2182"/>
                </a:lnTo>
                <a:lnTo>
                  <a:pt x="5611" y="2070"/>
                </a:lnTo>
                <a:lnTo>
                  <a:pt x="5481" y="1977"/>
                </a:lnTo>
                <a:lnTo>
                  <a:pt x="5332" y="1921"/>
                </a:lnTo>
                <a:lnTo>
                  <a:pt x="5182" y="1865"/>
                </a:lnTo>
                <a:lnTo>
                  <a:pt x="4903" y="1865"/>
                </a:lnTo>
                <a:lnTo>
                  <a:pt x="4810" y="1883"/>
                </a:lnTo>
                <a:lnTo>
                  <a:pt x="4623" y="1958"/>
                </a:lnTo>
                <a:lnTo>
                  <a:pt x="4530" y="1846"/>
                </a:lnTo>
                <a:lnTo>
                  <a:pt x="4437" y="1753"/>
                </a:lnTo>
                <a:lnTo>
                  <a:pt x="4344" y="1678"/>
                </a:lnTo>
                <a:lnTo>
                  <a:pt x="4232" y="1604"/>
                </a:lnTo>
                <a:lnTo>
                  <a:pt x="4120" y="1566"/>
                </a:lnTo>
                <a:lnTo>
                  <a:pt x="3989" y="1511"/>
                </a:lnTo>
                <a:lnTo>
                  <a:pt x="3859" y="1492"/>
                </a:lnTo>
                <a:close/>
                <a:moveTo>
                  <a:pt x="2610" y="4828"/>
                </a:moveTo>
                <a:lnTo>
                  <a:pt x="2536" y="4866"/>
                </a:lnTo>
                <a:lnTo>
                  <a:pt x="2498" y="4922"/>
                </a:lnTo>
                <a:lnTo>
                  <a:pt x="2070" y="5667"/>
                </a:lnTo>
                <a:lnTo>
                  <a:pt x="2051" y="5742"/>
                </a:lnTo>
                <a:lnTo>
                  <a:pt x="2051" y="5816"/>
                </a:lnTo>
                <a:lnTo>
                  <a:pt x="2088" y="5872"/>
                </a:lnTo>
                <a:lnTo>
                  <a:pt x="2144" y="5928"/>
                </a:lnTo>
                <a:lnTo>
                  <a:pt x="2181" y="5947"/>
                </a:lnTo>
                <a:lnTo>
                  <a:pt x="2275" y="5947"/>
                </a:lnTo>
                <a:lnTo>
                  <a:pt x="2330" y="5928"/>
                </a:lnTo>
                <a:lnTo>
                  <a:pt x="2368" y="5891"/>
                </a:lnTo>
                <a:lnTo>
                  <a:pt x="2386" y="5854"/>
                </a:lnTo>
                <a:lnTo>
                  <a:pt x="2815" y="5108"/>
                </a:lnTo>
                <a:lnTo>
                  <a:pt x="2834" y="5033"/>
                </a:lnTo>
                <a:lnTo>
                  <a:pt x="2834" y="4959"/>
                </a:lnTo>
                <a:lnTo>
                  <a:pt x="2796" y="4903"/>
                </a:lnTo>
                <a:lnTo>
                  <a:pt x="2741" y="4847"/>
                </a:lnTo>
                <a:lnTo>
                  <a:pt x="2685" y="4828"/>
                </a:lnTo>
                <a:close/>
                <a:moveTo>
                  <a:pt x="3728" y="4828"/>
                </a:moveTo>
                <a:lnTo>
                  <a:pt x="3654" y="4866"/>
                </a:lnTo>
                <a:lnTo>
                  <a:pt x="3617" y="4922"/>
                </a:lnTo>
                <a:lnTo>
                  <a:pt x="3188" y="5667"/>
                </a:lnTo>
                <a:lnTo>
                  <a:pt x="3169" y="5742"/>
                </a:lnTo>
                <a:lnTo>
                  <a:pt x="3169" y="5816"/>
                </a:lnTo>
                <a:lnTo>
                  <a:pt x="3207" y="5872"/>
                </a:lnTo>
                <a:lnTo>
                  <a:pt x="3262" y="5928"/>
                </a:lnTo>
                <a:lnTo>
                  <a:pt x="3300" y="5947"/>
                </a:lnTo>
                <a:lnTo>
                  <a:pt x="3393" y="5947"/>
                </a:lnTo>
                <a:lnTo>
                  <a:pt x="3430" y="5928"/>
                </a:lnTo>
                <a:lnTo>
                  <a:pt x="3486" y="5891"/>
                </a:lnTo>
                <a:lnTo>
                  <a:pt x="3505" y="5854"/>
                </a:lnTo>
                <a:lnTo>
                  <a:pt x="3934" y="5108"/>
                </a:lnTo>
                <a:lnTo>
                  <a:pt x="3952" y="5033"/>
                </a:lnTo>
                <a:lnTo>
                  <a:pt x="3952" y="4959"/>
                </a:lnTo>
                <a:lnTo>
                  <a:pt x="3915" y="4903"/>
                </a:lnTo>
                <a:lnTo>
                  <a:pt x="3859" y="4847"/>
                </a:lnTo>
                <a:lnTo>
                  <a:pt x="3784" y="4828"/>
                </a:lnTo>
                <a:close/>
                <a:moveTo>
                  <a:pt x="4828" y="4828"/>
                </a:moveTo>
                <a:lnTo>
                  <a:pt x="4772" y="4866"/>
                </a:lnTo>
                <a:lnTo>
                  <a:pt x="4716" y="4922"/>
                </a:lnTo>
                <a:lnTo>
                  <a:pt x="4306" y="5667"/>
                </a:lnTo>
                <a:lnTo>
                  <a:pt x="4269" y="5742"/>
                </a:lnTo>
                <a:lnTo>
                  <a:pt x="4288" y="5816"/>
                </a:lnTo>
                <a:lnTo>
                  <a:pt x="4306" y="5872"/>
                </a:lnTo>
                <a:lnTo>
                  <a:pt x="4362" y="5928"/>
                </a:lnTo>
                <a:lnTo>
                  <a:pt x="4418" y="5947"/>
                </a:lnTo>
                <a:lnTo>
                  <a:pt x="4511" y="5947"/>
                </a:lnTo>
                <a:lnTo>
                  <a:pt x="4549" y="5928"/>
                </a:lnTo>
                <a:lnTo>
                  <a:pt x="4586" y="5891"/>
                </a:lnTo>
                <a:lnTo>
                  <a:pt x="4623" y="5854"/>
                </a:lnTo>
                <a:lnTo>
                  <a:pt x="5052" y="5108"/>
                </a:lnTo>
                <a:lnTo>
                  <a:pt x="5071" y="5033"/>
                </a:lnTo>
                <a:lnTo>
                  <a:pt x="5071" y="4959"/>
                </a:lnTo>
                <a:lnTo>
                  <a:pt x="5033" y="4903"/>
                </a:lnTo>
                <a:lnTo>
                  <a:pt x="4977" y="4847"/>
                </a:lnTo>
                <a:lnTo>
                  <a:pt x="4903" y="4828"/>
                </a:lnTo>
                <a:close/>
                <a:moveTo>
                  <a:pt x="5947" y="4828"/>
                </a:moveTo>
                <a:lnTo>
                  <a:pt x="5891" y="4866"/>
                </a:lnTo>
                <a:lnTo>
                  <a:pt x="5835" y="4922"/>
                </a:lnTo>
                <a:lnTo>
                  <a:pt x="5406" y="5667"/>
                </a:lnTo>
                <a:lnTo>
                  <a:pt x="5387" y="5742"/>
                </a:lnTo>
                <a:lnTo>
                  <a:pt x="5387" y="5816"/>
                </a:lnTo>
                <a:lnTo>
                  <a:pt x="5425" y="5872"/>
                </a:lnTo>
                <a:lnTo>
                  <a:pt x="5481" y="5928"/>
                </a:lnTo>
                <a:lnTo>
                  <a:pt x="5518" y="5947"/>
                </a:lnTo>
                <a:lnTo>
                  <a:pt x="5630" y="5947"/>
                </a:lnTo>
                <a:lnTo>
                  <a:pt x="5667" y="5928"/>
                </a:lnTo>
                <a:lnTo>
                  <a:pt x="5704" y="5891"/>
                </a:lnTo>
                <a:lnTo>
                  <a:pt x="5742" y="5854"/>
                </a:lnTo>
                <a:lnTo>
                  <a:pt x="6152" y="5108"/>
                </a:lnTo>
                <a:lnTo>
                  <a:pt x="6189" y="5033"/>
                </a:lnTo>
                <a:lnTo>
                  <a:pt x="6170" y="4959"/>
                </a:lnTo>
                <a:lnTo>
                  <a:pt x="6152" y="4903"/>
                </a:lnTo>
                <a:lnTo>
                  <a:pt x="6096" y="4847"/>
                </a:lnTo>
                <a:lnTo>
                  <a:pt x="6021" y="4828"/>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48"/>
          <p:cNvSpPr/>
          <p:nvPr/>
        </p:nvSpPr>
        <p:spPr>
          <a:xfrm>
            <a:off x="7822182" y="4437206"/>
            <a:ext cx="126924" cy="126518"/>
          </a:xfrm>
          <a:custGeom>
            <a:avLst/>
            <a:gdLst/>
            <a:ahLst/>
            <a:cxnLst/>
            <a:rect l="l" t="t" r="r" b="b"/>
            <a:pathLst>
              <a:path w="5947" h="5928" extrusionOk="0">
                <a:moveTo>
                  <a:pt x="4176" y="0"/>
                </a:moveTo>
                <a:lnTo>
                  <a:pt x="4082" y="94"/>
                </a:lnTo>
                <a:lnTo>
                  <a:pt x="3989" y="187"/>
                </a:lnTo>
                <a:lnTo>
                  <a:pt x="3915" y="299"/>
                </a:lnTo>
                <a:lnTo>
                  <a:pt x="3840" y="392"/>
                </a:lnTo>
                <a:lnTo>
                  <a:pt x="3803" y="504"/>
                </a:lnTo>
                <a:lnTo>
                  <a:pt x="3766" y="634"/>
                </a:lnTo>
                <a:lnTo>
                  <a:pt x="3728" y="746"/>
                </a:lnTo>
                <a:lnTo>
                  <a:pt x="3728" y="858"/>
                </a:lnTo>
                <a:lnTo>
                  <a:pt x="3728" y="988"/>
                </a:lnTo>
                <a:lnTo>
                  <a:pt x="3728" y="1100"/>
                </a:lnTo>
                <a:lnTo>
                  <a:pt x="3766" y="1212"/>
                </a:lnTo>
                <a:lnTo>
                  <a:pt x="3803" y="1324"/>
                </a:lnTo>
                <a:lnTo>
                  <a:pt x="3859" y="1436"/>
                </a:lnTo>
                <a:lnTo>
                  <a:pt x="3915" y="1548"/>
                </a:lnTo>
                <a:lnTo>
                  <a:pt x="3989" y="1659"/>
                </a:lnTo>
                <a:lnTo>
                  <a:pt x="4082" y="1753"/>
                </a:lnTo>
                <a:lnTo>
                  <a:pt x="4176" y="1846"/>
                </a:lnTo>
                <a:lnTo>
                  <a:pt x="4287" y="1939"/>
                </a:lnTo>
                <a:lnTo>
                  <a:pt x="4381" y="2014"/>
                </a:lnTo>
                <a:lnTo>
                  <a:pt x="4493" y="2088"/>
                </a:lnTo>
                <a:lnTo>
                  <a:pt x="4604" y="2125"/>
                </a:lnTo>
                <a:lnTo>
                  <a:pt x="4716" y="2181"/>
                </a:lnTo>
                <a:lnTo>
                  <a:pt x="4847" y="2200"/>
                </a:lnTo>
                <a:lnTo>
                  <a:pt x="4959" y="2219"/>
                </a:lnTo>
                <a:lnTo>
                  <a:pt x="5070" y="2219"/>
                </a:lnTo>
                <a:lnTo>
                  <a:pt x="5201" y="2200"/>
                </a:lnTo>
                <a:lnTo>
                  <a:pt x="5313" y="2181"/>
                </a:lnTo>
                <a:lnTo>
                  <a:pt x="5424" y="2144"/>
                </a:lnTo>
                <a:lnTo>
                  <a:pt x="5536" y="2088"/>
                </a:lnTo>
                <a:lnTo>
                  <a:pt x="5648" y="2032"/>
                </a:lnTo>
                <a:lnTo>
                  <a:pt x="5741" y="1958"/>
                </a:lnTo>
                <a:lnTo>
                  <a:pt x="5853" y="1864"/>
                </a:lnTo>
                <a:lnTo>
                  <a:pt x="5946" y="1753"/>
                </a:lnTo>
                <a:lnTo>
                  <a:pt x="5797" y="1603"/>
                </a:lnTo>
                <a:lnTo>
                  <a:pt x="5630" y="1473"/>
                </a:lnTo>
                <a:lnTo>
                  <a:pt x="5462" y="1380"/>
                </a:lnTo>
                <a:lnTo>
                  <a:pt x="5275" y="1324"/>
                </a:lnTo>
                <a:lnTo>
                  <a:pt x="5089" y="1287"/>
                </a:lnTo>
                <a:lnTo>
                  <a:pt x="4903" y="1305"/>
                </a:lnTo>
                <a:lnTo>
                  <a:pt x="4716" y="1343"/>
                </a:lnTo>
                <a:lnTo>
                  <a:pt x="4530" y="1398"/>
                </a:lnTo>
                <a:lnTo>
                  <a:pt x="4604" y="1231"/>
                </a:lnTo>
                <a:lnTo>
                  <a:pt x="4642" y="1044"/>
                </a:lnTo>
                <a:lnTo>
                  <a:pt x="4642" y="858"/>
                </a:lnTo>
                <a:lnTo>
                  <a:pt x="4604" y="671"/>
                </a:lnTo>
                <a:lnTo>
                  <a:pt x="4548" y="485"/>
                </a:lnTo>
                <a:lnTo>
                  <a:pt x="4455" y="317"/>
                </a:lnTo>
                <a:lnTo>
                  <a:pt x="4343" y="150"/>
                </a:lnTo>
                <a:lnTo>
                  <a:pt x="4176" y="0"/>
                </a:lnTo>
                <a:close/>
                <a:moveTo>
                  <a:pt x="2759" y="1659"/>
                </a:moveTo>
                <a:lnTo>
                  <a:pt x="2517" y="1697"/>
                </a:lnTo>
                <a:lnTo>
                  <a:pt x="2293" y="1771"/>
                </a:lnTo>
                <a:lnTo>
                  <a:pt x="2088" y="1883"/>
                </a:lnTo>
                <a:lnTo>
                  <a:pt x="1883" y="2014"/>
                </a:lnTo>
                <a:lnTo>
                  <a:pt x="1715" y="2200"/>
                </a:lnTo>
                <a:lnTo>
                  <a:pt x="2368" y="2834"/>
                </a:lnTo>
                <a:lnTo>
                  <a:pt x="2405" y="2890"/>
                </a:lnTo>
                <a:lnTo>
                  <a:pt x="2423" y="2964"/>
                </a:lnTo>
                <a:lnTo>
                  <a:pt x="2405" y="3039"/>
                </a:lnTo>
                <a:lnTo>
                  <a:pt x="2368" y="3095"/>
                </a:lnTo>
                <a:lnTo>
                  <a:pt x="2293" y="3132"/>
                </a:lnTo>
                <a:lnTo>
                  <a:pt x="2237" y="3151"/>
                </a:lnTo>
                <a:lnTo>
                  <a:pt x="2163" y="3132"/>
                </a:lnTo>
                <a:lnTo>
                  <a:pt x="2107" y="3095"/>
                </a:lnTo>
                <a:lnTo>
                  <a:pt x="1510" y="2517"/>
                </a:lnTo>
                <a:lnTo>
                  <a:pt x="38" y="5555"/>
                </a:lnTo>
                <a:lnTo>
                  <a:pt x="19" y="5611"/>
                </a:lnTo>
                <a:lnTo>
                  <a:pt x="0" y="5667"/>
                </a:lnTo>
                <a:lnTo>
                  <a:pt x="19" y="5723"/>
                </a:lnTo>
                <a:lnTo>
                  <a:pt x="38" y="5779"/>
                </a:lnTo>
                <a:lnTo>
                  <a:pt x="94" y="5872"/>
                </a:lnTo>
                <a:lnTo>
                  <a:pt x="187" y="5928"/>
                </a:lnTo>
                <a:lnTo>
                  <a:pt x="280" y="5928"/>
                </a:lnTo>
                <a:lnTo>
                  <a:pt x="373" y="5909"/>
                </a:lnTo>
                <a:lnTo>
                  <a:pt x="1920" y="5145"/>
                </a:lnTo>
                <a:lnTo>
                  <a:pt x="1361" y="4586"/>
                </a:lnTo>
                <a:lnTo>
                  <a:pt x="1324" y="4511"/>
                </a:lnTo>
                <a:lnTo>
                  <a:pt x="1305" y="4455"/>
                </a:lnTo>
                <a:lnTo>
                  <a:pt x="1324" y="4381"/>
                </a:lnTo>
                <a:lnTo>
                  <a:pt x="1361" y="4325"/>
                </a:lnTo>
                <a:lnTo>
                  <a:pt x="1417" y="4269"/>
                </a:lnTo>
                <a:lnTo>
                  <a:pt x="1566" y="4269"/>
                </a:lnTo>
                <a:lnTo>
                  <a:pt x="1622" y="4325"/>
                </a:lnTo>
                <a:lnTo>
                  <a:pt x="2274" y="4977"/>
                </a:lnTo>
                <a:lnTo>
                  <a:pt x="3467" y="4399"/>
                </a:lnTo>
                <a:lnTo>
                  <a:pt x="3672" y="4288"/>
                </a:lnTo>
                <a:lnTo>
                  <a:pt x="3840" y="4139"/>
                </a:lnTo>
                <a:lnTo>
                  <a:pt x="4008" y="3952"/>
                </a:lnTo>
                <a:lnTo>
                  <a:pt x="4120" y="3747"/>
                </a:lnTo>
                <a:lnTo>
                  <a:pt x="4176" y="3598"/>
                </a:lnTo>
                <a:lnTo>
                  <a:pt x="4232" y="3467"/>
                </a:lnTo>
                <a:lnTo>
                  <a:pt x="4250" y="3318"/>
                </a:lnTo>
                <a:lnTo>
                  <a:pt x="4269" y="3188"/>
                </a:lnTo>
                <a:lnTo>
                  <a:pt x="4269" y="3039"/>
                </a:lnTo>
                <a:lnTo>
                  <a:pt x="4250" y="2908"/>
                </a:lnTo>
                <a:lnTo>
                  <a:pt x="4232" y="2778"/>
                </a:lnTo>
                <a:lnTo>
                  <a:pt x="4194" y="2629"/>
                </a:lnTo>
                <a:lnTo>
                  <a:pt x="4138" y="2517"/>
                </a:lnTo>
                <a:lnTo>
                  <a:pt x="4082" y="2386"/>
                </a:lnTo>
                <a:lnTo>
                  <a:pt x="4008" y="2275"/>
                </a:lnTo>
                <a:lnTo>
                  <a:pt x="3915" y="2163"/>
                </a:lnTo>
                <a:lnTo>
                  <a:pt x="3821" y="2051"/>
                </a:lnTo>
                <a:lnTo>
                  <a:pt x="3710" y="1958"/>
                </a:lnTo>
                <a:lnTo>
                  <a:pt x="3598" y="1883"/>
                </a:lnTo>
                <a:lnTo>
                  <a:pt x="3467" y="1809"/>
                </a:lnTo>
                <a:lnTo>
                  <a:pt x="3225" y="1715"/>
                </a:lnTo>
                <a:lnTo>
                  <a:pt x="2983" y="1678"/>
                </a:lnTo>
                <a:lnTo>
                  <a:pt x="2759" y="1659"/>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48"/>
          <p:cNvSpPr/>
          <p:nvPr/>
        </p:nvSpPr>
        <p:spPr>
          <a:xfrm>
            <a:off x="7504968" y="4444372"/>
            <a:ext cx="127935" cy="127935"/>
          </a:xfrm>
          <a:custGeom>
            <a:avLst/>
            <a:gdLst/>
            <a:ahLst/>
            <a:cxnLst/>
            <a:rect l="l" t="t" r="r" b="b"/>
            <a:pathLst>
              <a:path w="5947" h="5947" extrusionOk="0">
                <a:moveTo>
                  <a:pt x="1305" y="746"/>
                </a:moveTo>
                <a:lnTo>
                  <a:pt x="1417" y="764"/>
                </a:lnTo>
                <a:lnTo>
                  <a:pt x="1529" y="802"/>
                </a:lnTo>
                <a:lnTo>
                  <a:pt x="1622" y="858"/>
                </a:lnTo>
                <a:lnTo>
                  <a:pt x="1697" y="913"/>
                </a:lnTo>
                <a:lnTo>
                  <a:pt x="1771" y="1007"/>
                </a:lnTo>
                <a:lnTo>
                  <a:pt x="1808" y="1100"/>
                </a:lnTo>
                <a:lnTo>
                  <a:pt x="1846" y="1193"/>
                </a:lnTo>
                <a:lnTo>
                  <a:pt x="1864" y="1305"/>
                </a:lnTo>
                <a:lnTo>
                  <a:pt x="1846" y="1417"/>
                </a:lnTo>
                <a:lnTo>
                  <a:pt x="1808" y="1529"/>
                </a:lnTo>
                <a:lnTo>
                  <a:pt x="1771" y="1622"/>
                </a:lnTo>
                <a:lnTo>
                  <a:pt x="1697" y="1696"/>
                </a:lnTo>
                <a:lnTo>
                  <a:pt x="1622" y="1771"/>
                </a:lnTo>
                <a:lnTo>
                  <a:pt x="1529" y="1827"/>
                </a:lnTo>
                <a:lnTo>
                  <a:pt x="1417" y="1864"/>
                </a:lnTo>
                <a:lnTo>
                  <a:pt x="1193" y="1864"/>
                </a:lnTo>
                <a:lnTo>
                  <a:pt x="1081" y="1827"/>
                </a:lnTo>
                <a:lnTo>
                  <a:pt x="988" y="1771"/>
                </a:lnTo>
                <a:lnTo>
                  <a:pt x="914" y="1696"/>
                </a:lnTo>
                <a:lnTo>
                  <a:pt x="839" y="1622"/>
                </a:lnTo>
                <a:lnTo>
                  <a:pt x="783" y="1529"/>
                </a:lnTo>
                <a:lnTo>
                  <a:pt x="765" y="1417"/>
                </a:lnTo>
                <a:lnTo>
                  <a:pt x="746" y="1305"/>
                </a:lnTo>
                <a:lnTo>
                  <a:pt x="765" y="1193"/>
                </a:lnTo>
                <a:lnTo>
                  <a:pt x="783" y="1100"/>
                </a:lnTo>
                <a:lnTo>
                  <a:pt x="839" y="1007"/>
                </a:lnTo>
                <a:lnTo>
                  <a:pt x="914" y="913"/>
                </a:lnTo>
                <a:lnTo>
                  <a:pt x="988" y="858"/>
                </a:lnTo>
                <a:lnTo>
                  <a:pt x="1081" y="802"/>
                </a:lnTo>
                <a:lnTo>
                  <a:pt x="1193" y="764"/>
                </a:lnTo>
                <a:lnTo>
                  <a:pt x="1305" y="746"/>
                </a:lnTo>
                <a:close/>
                <a:moveTo>
                  <a:pt x="560" y="0"/>
                </a:moveTo>
                <a:lnTo>
                  <a:pt x="448" y="19"/>
                </a:lnTo>
                <a:lnTo>
                  <a:pt x="336" y="56"/>
                </a:lnTo>
                <a:lnTo>
                  <a:pt x="243" y="93"/>
                </a:lnTo>
                <a:lnTo>
                  <a:pt x="168" y="168"/>
                </a:lnTo>
                <a:lnTo>
                  <a:pt x="94" y="261"/>
                </a:lnTo>
                <a:lnTo>
                  <a:pt x="56" y="354"/>
                </a:lnTo>
                <a:lnTo>
                  <a:pt x="19" y="447"/>
                </a:lnTo>
                <a:lnTo>
                  <a:pt x="0" y="559"/>
                </a:lnTo>
                <a:lnTo>
                  <a:pt x="0" y="2927"/>
                </a:lnTo>
                <a:lnTo>
                  <a:pt x="19" y="3038"/>
                </a:lnTo>
                <a:lnTo>
                  <a:pt x="38" y="3150"/>
                </a:lnTo>
                <a:lnTo>
                  <a:pt x="94" y="3243"/>
                </a:lnTo>
                <a:lnTo>
                  <a:pt x="168" y="3318"/>
                </a:lnTo>
                <a:lnTo>
                  <a:pt x="2629" y="5779"/>
                </a:lnTo>
                <a:lnTo>
                  <a:pt x="2703" y="5853"/>
                </a:lnTo>
                <a:lnTo>
                  <a:pt x="2815" y="5909"/>
                </a:lnTo>
                <a:lnTo>
                  <a:pt x="2908" y="5928"/>
                </a:lnTo>
                <a:lnTo>
                  <a:pt x="3020" y="5946"/>
                </a:lnTo>
                <a:lnTo>
                  <a:pt x="3132" y="5928"/>
                </a:lnTo>
                <a:lnTo>
                  <a:pt x="3225" y="5909"/>
                </a:lnTo>
                <a:lnTo>
                  <a:pt x="3318" y="5853"/>
                </a:lnTo>
                <a:lnTo>
                  <a:pt x="3411" y="5779"/>
                </a:lnTo>
                <a:lnTo>
                  <a:pt x="5779" y="3411"/>
                </a:lnTo>
                <a:lnTo>
                  <a:pt x="5853" y="3337"/>
                </a:lnTo>
                <a:lnTo>
                  <a:pt x="5909" y="3225"/>
                </a:lnTo>
                <a:lnTo>
                  <a:pt x="5928" y="3132"/>
                </a:lnTo>
                <a:lnTo>
                  <a:pt x="5946" y="3020"/>
                </a:lnTo>
                <a:lnTo>
                  <a:pt x="5928" y="2908"/>
                </a:lnTo>
                <a:lnTo>
                  <a:pt x="5909" y="2815"/>
                </a:lnTo>
                <a:lnTo>
                  <a:pt x="5853" y="2722"/>
                </a:lnTo>
                <a:lnTo>
                  <a:pt x="5779" y="2628"/>
                </a:lnTo>
                <a:lnTo>
                  <a:pt x="3318" y="168"/>
                </a:lnTo>
                <a:lnTo>
                  <a:pt x="3244" y="93"/>
                </a:lnTo>
                <a:lnTo>
                  <a:pt x="3150" y="56"/>
                </a:lnTo>
                <a:lnTo>
                  <a:pt x="3039" y="19"/>
                </a:lnTo>
                <a:lnTo>
                  <a:pt x="2927"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48"/>
          <p:cNvSpPr/>
          <p:nvPr/>
        </p:nvSpPr>
        <p:spPr>
          <a:xfrm>
            <a:off x="7181949" y="1909936"/>
            <a:ext cx="143983" cy="127548"/>
          </a:xfrm>
          <a:custGeom>
            <a:avLst/>
            <a:gdLst/>
            <a:ahLst/>
            <a:cxnLst/>
            <a:rect l="l" t="t" r="r" b="b"/>
            <a:pathLst>
              <a:path w="6693" h="5929" extrusionOk="0">
                <a:moveTo>
                  <a:pt x="224" y="1"/>
                </a:moveTo>
                <a:lnTo>
                  <a:pt x="168" y="20"/>
                </a:lnTo>
                <a:lnTo>
                  <a:pt x="94" y="75"/>
                </a:lnTo>
                <a:lnTo>
                  <a:pt x="19" y="169"/>
                </a:lnTo>
                <a:lnTo>
                  <a:pt x="19" y="225"/>
                </a:lnTo>
                <a:lnTo>
                  <a:pt x="1" y="281"/>
                </a:lnTo>
                <a:lnTo>
                  <a:pt x="1" y="467"/>
                </a:lnTo>
                <a:lnTo>
                  <a:pt x="19" y="523"/>
                </a:lnTo>
                <a:lnTo>
                  <a:pt x="19" y="560"/>
                </a:lnTo>
                <a:lnTo>
                  <a:pt x="94" y="653"/>
                </a:lnTo>
                <a:lnTo>
                  <a:pt x="168" y="709"/>
                </a:lnTo>
                <a:lnTo>
                  <a:pt x="224" y="728"/>
                </a:lnTo>
                <a:lnTo>
                  <a:pt x="280" y="747"/>
                </a:lnTo>
                <a:lnTo>
                  <a:pt x="1100" y="747"/>
                </a:lnTo>
                <a:lnTo>
                  <a:pt x="1902" y="4717"/>
                </a:lnTo>
                <a:lnTo>
                  <a:pt x="1827" y="4773"/>
                </a:lnTo>
                <a:lnTo>
                  <a:pt x="1771" y="4829"/>
                </a:lnTo>
                <a:lnTo>
                  <a:pt x="1715" y="4903"/>
                </a:lnTo>
                <a:lnTo>
                  <a:pt x="1659" y="4978"/>
                </a:lnTo>
                <a:lnTo>
                  <a:pt x="1622" y="5052"/>
                </a:lnTo>
                <a:lnTo>
                  <a:pt x="1604" y="5127"/>
                </a:lnTo>
                <a:lnTo>
                  <a:pt x="1585" y="5220"/>
                </a:lnTo>
                <a:lnTo>
                  <a:pt x="1585" y="5313"/>
                </a:lnTo>
                <a:lnTo>
                  <a:pt x="1604" y="5444"/>
                </a:lnTo>
                <a:lnTo>
                  <a:pt x="1641" y="5556"/>
                </a:lnTo>
                <a:lnTo>
                  <a:pt x="1697" y="5649"/>
                </a:lnTo>
                <a:lnTo>
                  <a:pt x="1771" y="5742"/>
                </a:lnTo>
                <a:lnTo>
                  <a:pt x="1864" y="5817"/>
                </a:lnTo>
                <a:lnTo>
                  <a:pt x="1976" y="5872"/>
                </a:lnTo>
                <a:lnTo>
                  <a:pt x="2088" y="5910"/>
                </a:lnTo>
                <a:lnTo>
                  <a:pt x="2200" y="5928"/>
                </a:lnTo>
                <a:lnTo>
                  <a:pt x="2330" y="5928"/>
                </a:lnTo>
                <a:lnTo>
                  <a:pt x="2461" y="5891"/>
                </a:lnTo>
                <a:lnTo>
                  <a:pt x="2573" y="5835"/>
                </a:lnTo>
                <a:lnTo>
                  <a:pt x="2685" y="5761"/>
                </a:lnTo>
                <a:lnTo>
                  <a:pt x="2759" y="5649"/>
                </a:lnTo>
                <a:lnTo>
                  <a:pt x="2834" y="5537"/>
                </a:lnTo>
                <a:lnTo>
                  <a:pt x="2871" y="5425"/>
                </a:lnTo>
                <a:lnTo>
                  <a:pt x="2890" y="5295"/>
                </a:lnTo>
                <a:lnTo>
                  <a:pt x="2871" y="5146"/>
                </a:lnTo>
                <a:lnTo>
                  <a:pt x="2834" y="5034"/>
                </a:lnTo>
                <a:lnTo>
                  <a:pt x="2759" y="4922"/>
                </a:lnTo>
                <a:lnTo>
                  <a:pt x="2685" y="4829"/>
                </a:lnTo>
                <a:lnTo>
                  <a:pt x="5126" y="4829"/>
                </a:lnTo>
                <a:lnTo>
                  <a:pt x="5033" y="4922"/>
                </a:lnTo>
                <a:lnTo>
                  <a:pt x="4977" y="5034"/>
                </a:lnTo>
                <a:lnTo>
                  <a:pt x="4940" y="5164"/>
                </a:lnTo>
                <a:lnTo>
                  <a:pt x="4921" y="5295"/>
                </a:lnTo>
                <a:lnTo>
                  <a:pt x="4940" y="5425"/>
                </a:lnTo>
                <a:lnTo>
                  <a:pt x="4977" y="5556"/>
                </a:lnTo>
                <a:lnTo>
                  <a:pt x="5033" y="5649"/>
                </a:lnTo>
                <a:lnTo>
                  <a:pt x="5126" y="5742"/>
                </a:lnTo>
                <a:lnTo>
                  <a:pt x="5220" y="5817"/>
                </a:lnTo>
                <a:lnTo>
                  <a:pt x="5313" y="5891"/>
                </a:lnTo>
                <a:lnTo>
                  <a:pt x="5443" y="5928"/>
                </a:lnTo>
                <a:lnTo>
                  <a:pt x="5704" y="5928"/>
                </a:lnTo>
                <a:lnTo>
                  <a:pt x="5816" y="5891"/>
                </a:lnTo>
                <a:lnTo>
                  <a:pt x="5928" y="5835"/>
                </a:lnTo>
                <a:lnTo>
                  <a:pt x="6021" y="5742"/>
                </a:lnTo>
                <a:lnTo>
                  <a:pt x="6114" y="5649"/>
                </a:lnTo>
                <a:lnTo>
                  <a:pt x="6170" y="5537"/>
                </a:lnTo>
                <a:lnTo>
                  <a:pt x="6208" y="5425"/>
                </a:lnTo>
                <a:lnTo>
                  <a:pt x="6226" y="5295"/>
                </a:lnTo>
                <a:lnTo>
                  <a:pt x="6208" y="5183"/>
                </a:lnTo>
                <a:lnTo>
                  <a:pt x="6189" y="5108"/>
                </a:lnTo>
                <a:lnTo>
                  <a:pt x="6170" y="5015"/>
                </a:lnTo>
                <a:lnTo>
                  <a:pt x="6114" y="4940"/>
                </a:lnTo>
                <a:lnTo>
                  <a:pt x="6077" y="4866"/>
                </a:lnTo>
                <a:lnTo>
                  <a:pt x="6003" y="4810"/>
                </a:lnTo>
                <a:lnTo>
                  <a:pt x="5928" y="4754"/>
                </a:lnTo>
                <a:lnTo>
                  <a:pt x="5853" y="4698"/>
                </a:lnTo>
                <a:lnTo>
                  <a:pt x="5928" y="4419"/>
                </a:lnTo>
                <a:lnTo>
                  <a:pt x="5928" y="4363"/>
                </a:lnTo>
                <a:lnTo>
                  <a:pt x="5928" y="4288"/>
                </a:lnTo>
                <a:lnTo>
                  <a:pt x="5891" y="4232"/>
                </a:lnTo>
                <a:lnTo>
                  <a:pt x="5872" y="4176"/>
                </a:lnTo>
                <a:lnTo>
                  <a:pt x="5816" y="4139"/>
                </a:lnTo>
                <a:lnTo>
                  <a:pt x="5779" y="4102"/>
                </a:lnTo>
                <a:lnTo>
                  <a:pt x="5723" y="4083"/>
                </a:lnTo>
                <a:lnTo>
                  <a:pt x="2536" y="4083"/>
                </a:lnTo>
                <a:lnTo>
                  <a:pt x="2461" y="3710"/>
                </a:lnTo>
                <a:lnTo>
                  <a:pt x="5853" y="3710"/>
                </a:lnTo>
                <a:lnTo>
                  <a:pt x="5947" y="3692"/>
                </a:lnTo>
                <a:lnTo>
                  <a:pt x="6040" y="3654"/>
                </a:lnTo>
                <a:lnTo>
                  <a:pt x="6096" y="3580"/>
                </a:lnTo>
                <a:lnTo>
                  <a:pt x="6133" y="3487"/>
                </a:lnTo>
                <a:lnTo>
                  <a:pt x="6674" y="1082"/>
                </a:lnTo>
                <a:lnTo>
                  <a:pt x="6692" y="1007"/>
                </a:lnTo>
                <a:lnTo>
                  <a:pt x="6674" y="952"/>
                </a:lnTo>
                <a:lnTo>
                  <a:pt x="6655" y="896"/>
                </a:lnTo>
                <a:lnTo>
                  <a:pt x="6618" y="840"/>
                </a:lnTo>
                <a:lnTo>
                  <a:pt x="6580" y="802"/>
                </a:lnTo>
                <a:lnTo>
                  <a:pt x="6524" y="765"/>
                </a:lnTo>
                <a:lnTo>
                  <a:pt x="6469" y="747"/>
                </a:lnTo>
                <a:lnTo>
                  <a:pt x="1846" y="747"/>
                </a:lnTo>
                <a:lnTo>
                  <a:pt x="1753" y="225"/>
                </a:lnTo>
                <a:lnTo>
                  <a:pt x="1715" y="131"/>
                </a:lnTo>
                <a:lnTo>
                  <a:pt x="1641" y="57"/>
                </a:lnTo>
                <a:lnTo>
                  <a:pt x="1566" y="20"/>
                </a:lnTo>
                <a:lnTo>
                  <a:pt x="1473"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48"/>
          <p:cNvSpPr/>
          <p:nvPr/>
        </p:nvSpPr>
        <p:spPr>
          <a:xfrm>
            <a:off x="7475025" y="3175906"/>
            <a:ext cx="142845" cy="126924"/>
          </a:xfrm>
          <a:custGeom>
            <a:avLst/>
            <a:gdLst/>
            <a:ahLst/>
            <a:cxnLst/>
            <a:rect l="l" t="t" r="r" b="b"/>
            <a:pathLst>
              <a:path w="6693" h="5947" extrusionOk="0">
                <a:moveTo>
                  <a:pt x="2424" y="1"/>
                </a:moveTo>
                <a:lnTo>
                  <a:pt x="2293" y="19"/>
                </a:lnTo>
                <a:lnTo>
                  <a:pt x="2163" y="38"/>
                </a:lnTo>
                <a:lnTo>
                  <a:pt x="2070" y="94"/>
                </a:lnTo>
                <a:lnTo>
                  <a:pt x="1958" y="168"/>
                </a:lnTo>
                <a:lnTo>
                  <a:pt x="1864" y="243"/>
                </a:lnTo>
                <a:lnTo>
                  <a:pt x="1809" y="336"/>
                </a:lnTo>
                <a:lnTo>
                  <a:pt x="1734" y="448"/>
                </a:lnTo>
                <a:lnTo>
                  <a:pt x="1697" y="560"/>
                </a:lnTo>
                <a:lnTo>
                  <a:pt x="1678" y="560"/>
                </a:lnTo>
                <a:lnTo>
                  <a:pt x="1529" y="578"/>
                </a:lnTo>
                <a:lnTo>
                  <a:pt x="1380" y="616"/>
                </a:lnTo>
                <a:lnTo>
                  <a:pt x="1268" y="690"/>
                </a:lnTo>
                <a:lnTo>
                  <a:pt x="1156" y="765"/>
                </a:lnTo>
                <a:lnTo>
                  <a:pt x="1063" y="877"/>
                </a:lnTo>
                <a:lnTo>
                  <a:pt x="988" y="1007"/>
                </a:lnTo>
                <a:lnTo>
                  <a:pt x="951" y="1156"/>
                </a:lnTo>
                <a:lnTo>
                  <a:pt x="933" y="1305"/>
                </a:lnTo>
                <a:lnTo>
                  <a:pt x="951" y="1455"/>
                </a:lnTo>
                <a:lnTo>
                  <a:pt x="839" y="1529"/>
                </a:lnTo>
                <a:lnTo>
                  <a:pt x="727" y="1604"/>
                </a:lnTo>
                <a:lnTo>
                  <a:pt x="616" y="1697"/>
                </a:lnTo>
                <a:lnTo>
                  <a:pt x="541" y="1790"/>
                </a:lnTo>
                <a:lnTo>
                  <a:pt x="467" y="1921"/>
                </a:lnTo>
                <a:lnTo>
                  <a:pt x="411" y="2051"/>
                </a:lnTo>
                <a:lnTo>
                  <a:pt x="392" y="2181"/>
                </a:lnTo>
                <a:lnTo>
                  <a:pt x="373" y="2312"/>
                </a:lnTo>
                <a:lnTo>
                  <a:pt x="392" y="2424"/>
                </a:lnTo>
                <a:lnTo>
                  <a:pt x="411" y="2536"/>
                </a:lnTo>
                <a:lnTo>
                  <a:pt x="429" y="2629"/>
                </a:lnTo>
                <a:lnTo>
                  <a:pt x="467" y="2722"/>
                </a:lnTo>
                <a:lnTo>
                  <a:pt x="373" y="2797"/>
                </a:lnTo>
                <a:lnTo>
                  <a:pt x="280" y="2871"/>
                </a:lnTo>
                <a:lnTo>
                  <a:pt x="206" y="2964"/>
                </a:lnTo>
                <a:lnTo>
                  <a:pt x="131" y="3058"/>
                </a:lnTo>
                <a:lnTo>
                  <a:pt x="75" y="3169"/>
                </a:lnTo>
                <a:lnTo>
                  <a:pt x="38" y="3281"/>
                </a:lnTo>
                <a:lnTo>
                  <a:pt x="19" y="3393"/>
                </a:lnTo>
                <a:lnTo>
                  <a:pt x="1" y="3524"/>
                </a:lnTo>
                <a:lnTo>
                  <a:pt x="19" y="3673"/>
                </a:lnTo>
                <a:lnTo>
                  <a:pt x="56" y="3803"/>
                </a:lnTo>
                <a:lnTo>
                  <a:pt x="94" y="3934"/>
                </a:lnTo>
                <a:lnTo>
                  <a:pt x="168" y="4045"/>
                </a:lnTo>
                <a:lnTo>
                  <a:pt x="243" y="4157"/>
                </a:lnTo>
                <a:lnTo>
                  <a:pt x="355" y="4250"/>
                </a:lnTo>
                <a:lnTo>
                  <a:pt x="467" y="4325"/>
                </a:lnTo>
                <a:lnTo>
                  <a:pt x="578" y="4381"/>
                </a:lnTo>
                <a:lnTo>
                  <a:pt x="560" y="4549"/>
                </a:lnTo>
                <a:lnTo>
                  <a:pt x="578" y="4716"/>
                </a:lnTo>
                <a:lnTo>
                  <a:pt x="634" y="4866"/>
                </a:lnTo>
                <a:lnTo>
                  <a:pt x="709" y="5015"/>
                </a:lnTo>
                <a:lnTo>
                  <a:pt x="802" y="5145"/>
                </a:lnTo>
                <a:lnTo>
                  <a:pt x="933" y="5238"/>
                </a:lnTo>
                <a:lnTo>
                  <a:pt x="1082" y="5313"/>
                </a:lnTo>
                <a:lnTo>
                  <a:pt x="1231" y="5369"/>
                </a:lnTo>
                <a:lnTo>
                  <a:pt x="1398" y="5388"/>
                </a:lnTo>
                <a:lnTo>
                  <a:pt x="1529" y="5369"/>
                </a:lnTo>
                <a:lnTo>
                  <a:pt x="1585" y="5499"/>
                </a:lnTo>
                <a:lnTo>
                  <a:pt x="1659" y="5611"/>
                </a:lnTo>
                <a:lnTo>
                  <a:pt x="1753" y="5704"/>
                </a:lnTo>
                <a:lnTo>
                  <a:pt x="1846" y="5779"/>
                </a:lnTo>
                <a:lnTo>
                  <a:pt x="1958" y="5854"/>
                </a:lnTo>
                <a:lnTo>
                  <a:pt x="2088" y="5909"/>
                </a:lnTo>
                <a:lnTo>
                  <a:pt x="2219" y="5928"/>
                </a:lnTo>
                <a:lnTo>
                  <a:pt x="2349" y="5947"/>
                </a:lnTo>
                <a:lnTo>
                  <a:pt x="2517" y="5909"/>
                </a:lnTo>
                <a:lnTo>
                  <a:pt x="2666" y="5872"/>
                </a:lnTo>
                <a:lnTo>
                  <a:pt x="2815" y="5779"/>
                </a:lnTo>
                <a:lnTo>
                  <a:pt x="2927" y="5686"/>
                </a:lnTo>
                <a:lnTo>
                  <a:pt x="3020" y="5555"/>
                </a:lnTo>
                <a:lnTo>
                  <a:pt x="3095" y="5406"/>
                </a:lnTo>
                <a:lnTo>
                  <a:pt x="3151" y="5257"/>
                </a:lnTo>
                <a:lnTo>
                  <a:pt x="3169" y="5089"/>
                </a:lnTo>
                <a:lnTo>
                  <a:pt x="3169" y="2387"/>
                </a:lnTo>
                <a:lnTo>
                  <a:pt x="3057" y="2461"/>
                </a:lnTo>
                <a:lnTo>
                  <a:pt x="2946" y="2517"/>
                </a:lnTo>
                <a:lnTo>
                  <a:pt x="2834" y="2554"/>
                </a:lnTo>
                <a:lnTo>
                  <a:pt x="2722" y="2592"/>
                </a:lnTo>
                <a:lnTo>
                  <a:pt x="2666" y="2592"/>
                </a:lnTo>
                <a:lnTo>
                  <a:pt x="2647" y="2573"/>
                </a:lnTo>
                <a:lnTo>
                  <a:pt x="2610" y="2554"/>
                </a:lnTo>
                <a:lnTo>
                  <a:pt x="2610" y="2498"/>
                </a:lnTo>
                <a:lnTo>
                  <a:pt x="2610" y="2312"/>
                </a:lnTo>
                <a:lnTo>
                  <a:pt x="2629" y="2256"/>
                </a:lnTo>
                <a:lnTo>
                  <a:pt x="2666" y="2237"/>
                </a:lnTo>
                <a:lnTo>
                  <a:pt x="2778" y="2200"/>
                </a:lnTo>
                <a:lnTo>
                  <a:pt x="2871" y="2144"/>
                </a:lnTo>
                <a:lnTo>
                  <a:pt x="2946" y="2070"/>
                </a:lnTo>
                <a:lnTo>
                  <a:pt x="3020" y="1995"/>
                </a:lnTo>
                <a:lnTo>
                  <a:pt x="3076" y="1921"/>
                </a:lnTo>
                <a:lnTo>
                  <a:pt x="3132" y="1809"/>
                </a:lnTo>
                <a:lnTo>
                  <a:pt x="3151" y="1715"/>
                </a:lnTo>
                <a:lnTo>
                  <a:pt x="3169" y="1604"/>
                </a:lnTo>
                <a:lnTo>
                  <a:pt x="3169" y="746"/>
                </a:lnTo>
                <a:lnTo>
                  <a:pt x="3151" y="597"/>
                </a:lnTo>
                <a:lnTo>
                  <a:pt x="3095" y="448"/>
                </a:lnTo>
                <a:lnTo>
                  <a:pt x="3039" y="336"/>
                </a:lnTo>
                <a:lnTo>
                  <a:pt x="2946" y="224"/>
                </a:lnTo>
                <a:lnTo>
                  <a:pt x="2834" y="131"/>
                </a:lnTo>
                <a:lnTo>
                  <a:pt x="2703" y="57"/>
                </a:lnTo>
                <a:lnTo>
                  <a:pt x="2573" y="19"/>
                </a:lnTo>
                <a:lnTo>
                  <a:pt x="2424" y="1"/>
                </a:lnTo>
                <a:close/>
                <a:moveTo>
                  <a:pt x="4269" y="1"/>
                </a:moveTo>
                <a:lnTo>
                  <a:pt x="4120" y="19"/>
                </a:lnTo>
                <a:lnTo>
                  <a:pt x="3989" y="57"/>
                </a:lnTo>
                <a:lnTo>
                  <a:pt x="3859" y="131"/>
                </a:lnTo>
                <a:lnTo>
                  <a:pt x="3747" y="224"/>
                </a:lnTo>
                <a:lnTo>
                  <a:pt x="3654" y="336"/>
                </a:lnTo>
                <a:lnTo>
                  <a:pt x="3598" y="448"/>
                </a:lnTo>
                <a:lnTo>
                  <a:pt x="3542" y="597"/>
                </a:lnTo>
                <a:lnTo>
                  <a:pt x="3523" y="746"/>
                </a:lnTo>
                <a:lnTo>
                  <a:pt x="3523" y="1604"/>
                </a:lnTo>
                <a:lnTo>
                  <a:pt x="3542" y="1715"/>
                </a:lnTo>
                <a:lnTo>
                  <a:pt x="3561" y="1809"/>
                </a:lnTo>
                <a:lnTo>
                  <a:pt x="3617" y="1921"/>
                </a:lnTo>
                <a:lnTo>
                  <a:pt x="3673" y="1995"/>
                </a:lnTo>
                <a:lnTo>
                  <a:pt x="3747" y="2070"/>
                </a:lnTo>
                <a:lnTo>
                  <a:pt x="3822" y="2144"/>
                </a:lnTo>
                <a:lnTo>
                  <a:pt x="3915" y="2200"/>
                </a:lnTo>
                <a:lnTo>
                  <a:pt x="4027" y="2219"/>
                </a:lnTo>
                <a:lnTo>
                  <a:pt x="4064" y="2256"/>
                </a:lnTo>
                <a:lnTo>
                  <a:pt x="4083" y="2312"/>
                </a:lnTo>
                <a:lnTo>
                  <a:pt x="4083" y="2498"/>
                </a:lnTo>
                <a:lnTo>
                  <a:pt x="4083" y="2554"/>
                </a:lnTo>
                <a:lnTo>
                  <a:pt x="4045" y="2573"/>
                </a:lnTo>
                <a:lnTo>
                  <a:pt x="4027" y="2592"/>
                </a:lnTo>
                <a:lnTo>
                  <a:pt x="3971" y="2592"/>
                </a:lnTo>
                <a:lnTo>
                  <a:pt x="3859" y="2554"/>
                </a:lnTo>
                <a:lnTo>
                  <a:pt x="3747" y="2517"/>
                </a:lnTo>
                <a:lnTo>
                  <a:pt x="3635" y="2461"/>
                </a:lnTo>
                <a:lnTo>
                  <a:pt x="3523" y="2387"/>
                </a:lnTo>
                <a:lnTo>
                  <a:pt x="3523" y="5089"/>
                </a:lnTo>
                <a:lnTo>
                  <a:pt x="3542" y="5257"/>
                </a:lnTo>
                <a:lnTo>
                  <a:pt x="3598" y="5406"/>
                </a:lnTo>
                <a:lnTo>
                  <a:pt x="3673" y="5555"/>
                </a:lnTo>
                <a:lnTo>
                  <a:pt x="3766" y="5686"/>
                </a:lnTo>
                <a:lnTo>
                  <a:pt x="3878" y="5779"/>
                </a:lnTo>
                <a:lnTo>
                  <a:pt x="4027" y="5872"/>
                </a:lnTo>
                <a:lnTo>
                  <a:pt x="4176" y="5909"/>
                </a:lnTo>
                <a:lnTo>
                  <a:pt x="4344" y="5947"/>
                </a:lnTo>
                <a:lnTo>
                  <a:pt x="4474" y="5928"/>
                </a:lnTo>
                <a:lnTo>
                  <a:pt x="4605" y="5909"/>
                </a:lnTo>
                <a:lnTo>
                  <a:pt x="4735" y="5854"/>
                </a:lnTo>
                <a:lnTo>
                  <a:pt x="4847" y="5779"/>
                </a:lnTo>
                <a:lnTo>
                  <a:pt x="4940" y="5704"/>
                </a:lnTo>
                <a:lnTo>
                  <a:pt x="5033" y="5611"/>
                </a:lnTo>
                <a:lnTo>
                  <a:pt x="5108" y="5499"/>
                </a:lnTo>
                <a:lnTo>
                  <a:pt x="5164" y="5369"/>
                </a:lnTo>
                <a:lnTo>
                  <a:pt x="5294" y="5388"/>
                </a:lnTo>
                <a:lnTo>
                  <a:pt x="5462" y="5369"/>
                </a:lnTo>
                <a:lnTo>
                  <a:pt x="5630" y="5313"/>
                </a:lnTo>
                <a:lnTo>
                  <a:pt x="5760" y="5238"/>
                </a:lnTo>
                <a:lnTo>
                  <a:pt x="5891" y="5145"/>
                </a:lnTo>
                <a:lnTo>
                  <a:pt x="5984" y="5015"/>
                </a:lnTo>
                <a:lnTo>
                  <a:pt x="6058" y="4866"/>
                </a:lnTo>
                <a:lnTo>
                  <a:pt x="6114" y="4716"/>
                </a:lnTo>
                <a:lnTo>
                  <a:pt x="6133" y="4549"/>
                </a:lnTo>
                <a:lnTo>
                  <a:pt x="6114" y="4381"/>
                </a:lnTo>
                <a:lnTo>
                  <a:pt x="6226" y="4325"/>
                </a:lnTo>
                <a:lnTo>
                  <a:pt x="6338" y="4250"/>
                </a:lnTo>
                <a:lnTo>
                  <a:pt x="6450" y="4157"/>
                </a:lnTo>
                <a:lnTo>
                  <a:pt x="6524" y="4045"/>
                </a:lnTo>
                <a:lnTo>
                  <a:pt x="6599" y="3934"/>
                </a:lnTo>
                <a:lnTo>
                  <a:pt x="6636" y="3803"/>
                </a:lnTo>
                <a:lnTo>
                  <a:pt x="6674" y="3673"/>
                </a:lnTo>
                <a:lnTo>
                  <a:pt x="6692" y="3524"/>
                </a:lnTo>
                <a:lnTo>
                  <a:pt x="6674" y="3393"/>
                </a:lnTo>
                <a:lnTo>
                  <a:pt x="6655" y="3281"/>
                </a:lnTo>
                <a:lnTo>
                  <a:pt x="6618" y="3169"/>
                </a:lnTo>
                <a:lnTo>
                  <a:pt x="6562" y="3058"/>
                </a:lnTo>
                <a:lnTo>
                  <a:pt x="6487" y="2964"/>
                </a:lnTo>
                <a:lnTo>
                  <a:pt x="6413" y="2871"/>
                </a:lnTo>
                <a:lnTo>
                  <a:pt x="6319" y="2797"/>
                </a:lnTo>
                <a:lnTo>
                  <a:pt x="6226" y="2722"/>
                </a:lnTo>
                <a:lnTo>
                  <a:pt x="6263" y="2629"/>
                </a:lnTo>
                <a:lnTo>
                  <a:pt x="6282" y="2536"/>
                </a:lnTo>
                <a:lnTo>
                  <a:pt x="6301" y="2424"/>
                </a:lnTo>
                <a:lnTo>
                  <a:pt x="6319" y="2312"/>
                </a:lnTo>
                <a:lnTo>
                  <a:pt x="6301" y="2181"/>
                </a:lnTo>
                <a:lnTo>
                  <a:pt x="6282" y="2051"/>
                </a:lnTo>
                <a:lnTo>
                  <a:pt x="6226" y="1921"/>
                </a:lnTo>
                <a:lnTo>
                  <a:pt x="6152" y="1790"/>
                </a:lnTo>
                <a:lnTo>
                  <a:pt x="6077" y="1697"/>
                </a:lnTo>
                <a:lnTo>
                  <a:pt x="5965" y="1604"/>
                </a:lnTo>
                <a:lnTo>
                  <a:pt x="5853" y="1529"/>
                </a:lnTo>
                <a:lnTo>
                  <a:pt x="5742" y="1455"/>
                </a:lnTo>
                <a:lnTo>
                  <a:pt x="5760" y="1305"/>
                </a:lnTo>
                <a:lnTo>
                  <a:pt x="5742" y="1156"/>
                </a:lnTo>
                <a:lnTo>
                  <a:pt x="5704" y="1007"/>
                </a:lnTo>
                <a:lnTo>
                  <a:pt x="5630" y="877"/>
                </a:lnTo>
                <a:lnTo>
                  <a:pt x="5537" y="765"/>
                </a:lnTo>
                <a:lnTo>
                  <a:pt x="5425" y="690"/>
                </a:lnTo>
                <a:lnTo>
                  <a:pt x="5313" y="616"/>
                </a:lnTo>
                <a:lnTo>
                  <a:pt x="5164" y="578"/>
                </a:lnTo>
                <a:lnTo>
                  <a:pt x="5015" y="560"/>
                </a:lnTo>
                <a:lnTo>
                  <a:pt x="4996" y="560"/>
                </a:lnTo>
                <a:lnTo>
                  <a:pt x="4959" y="448"/>
                </a:lnTo>
                <a:lnTo>
                  <a:pt x="4903" y="336"/>
                </a:lnTo>
                <a:lnTo>
                  <a:pt x="4828" y="243"/>
                </a:lnTo>
                <a:lnTo>
                  <a:pt x="4735" y="168"/>
                </a:lnTo>
                <a:lnTo>
                  <a:pt x="4623" y="94"/>
                </a:lnTo>
                <a:lnTo>
                  <a:pt x="4530" y="38"/>
                </a:lnTo>
                <a:lnTo>
                  <a:pt x="4400" y="19"/>
                </a:lnTo>
                <a:lnTo>
                  <a:pt x="426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48"/>
          <p:cNvSpPr/>
          <p:nvPr/>
        </p:nvSpPr>
        <p:spPr>
          <a:xfrm>
            <a:off x="7155705" y="4437696"/>
            <a:ext cx="127935" cy="127526"/>
          </a:xfrm>
          <a:custGeom>
            <a:avLst/>
            <a:gdLst/>
            <a:ahLst/>
            <a:cxnLst/>
            <a:rect l="l" t="t" r="r" b="b"/>
            <a:pathLst>
              <a:path w="5947" h="5928" extrusionOk="0">
                <a:moveTo>
                  <a:pt x="5946" y="0"/>
                </a:moveTo>
                <a:lnTo>
                  <a:pt x="5555" y="38"/>
                </a:lnTo>
                <a:lnTo>
                  <a:pt x="5275" y="75"/>
                </a:lnTo>
                <a:lnTo>
                  <a:pt x="4940" y="131"/>
                </a:lnTo>
                <a:lnTo>
                  <a:pt x="4548" y="205"/>
                </a:lnTo>
                <a:lnTo>
                  <a:pt x="4138" y="299"/>
                </a:lnTo>
                <a:lnTo>
                  <a:pt x="3710" y="429"/>
                </a:lnTo>
                <a:lnTo>
                  <a:pt x="3262" y="597"/>
                </a:lnTo>
                <a:lnTo>
                  <a:pt x="2834" y="783"/>
                </a:lnTo>
                <a:lnTo>
                  <a:pt x="2423" y="1007"/>
                </a:lnTo>
                <a:lnTo>
                  <a:pt x="2218" y="1137"/>
                </a:lnTo>
                <a:lnTo>
                  <a:pt x="2032" y="1287"/>
                </a:lnTo>
                <a:lnTo>
                  <a:pt x="1846" y="1436"/>
                </a:lnTo>
                <a:lnTo>
                  <a:pt x="1659" y="1603"/>
                </a:lnTo>
                <a:lnTo>
                  <a:pt x="1510" y="1771"/>
                </a:lnTo>
                <a:lnTo>
                  <a:pt x="1361" y="1958"/>
                </a:lnTo>
                <a:lnTo>
                  <a:pt x="1231" y="2144"/>
                </a:lnTo>
                <a:lnTo>
                  <a:pt x="1100" y="2368"/>
                </a:lnTo>
                <a:lnTo>
                  <a:pt x="1007" y="2573"/>
                </a:lnTo>
                <a:lnTo>
                  <a:pt x="932" y="2815"/>
                </a:lnTo>
                <a:lnTo>
                  <a:pt x="858" y="3076"/>
                </a:lnTo>
                <a:lnTo>
                  <a:pt x="820" y="3337"/>
                </a:lnTo>
                <a:lnTo>
                  <a:pt x="783" y="3803"/>
                </a:lnTo>
                <a:lnTo>
                  <a:pt x="765" y="4269"/>
                </a:lnTo>
                <a:lnTo>
                  <a:pt x="2834" y="2181"/>
                </a:lnTo>
                <a:lnTo>
                  <a:pt x="2889" y="2144"/>
                </a:lnTo>
                <a:lnTo>
                  <a:pt x="3039" y="2144"/>
                </a:lnTo>
                <a:lnTo>
                  <a:pt x="3095" y="2181"/>
                </a:lnTo>
                <a:lnTo>
                  <a:pt x="3132" y="2256"/>
                </a:lnTo>
                <a:lnTo>
                  <a:pt x="3150" y="2312"/>
                </a:lnTo>
                <a:lnTo>
                  <a:pt x="3132" y="2386"/>
                </a:lnTo>
                <a:lnTo>
                  <a:pt x="3095" y="2461"/>
                </a:lnTo>
                <a:lnTo>
                  <a:pt x="94" y="5462"/>
                </a:lnTo>
                <a:lnTo>
                  <a:pt x="56" y="5499"/>
                </a:lnTo>
                <a:lnTo>
                  <a:pt x="19" y="5555"/>
                </a:lnTo>
                <a:lnTo>
                  <a:pt x="0" y="5648"/>
                </a:lnTo>
                <a:lnTo>
                  <a:pt x="19" y="5760"/>
                </a:lnTo>
                <a:lnTo>
                  <a:pt x="56" y="5816"/>
                </a:lnTo>
                <a:lnTo>
                  <a:pt x="94" y="5853"/>
                </a:lnTo>
                <a:lnTo>
                  <a:pt x="131" y="5891"/>
                </a:lnTo>
                <a:lnTo>
                  <a:pt x="187" y="5909"/>
                </a:lnTo>
                <a:lnTo>
                  <a:pt x="280" y="5928"/>
                </a:lnTo>
                <a:lnTo>
                  <a:pt x="392" y="5909"/>
                </a:lnTo>
                <a:lnTo>
                  <a:pt x="429" y="5891"/>
                </a:lnTo>
                <a:lnTo>
                  <a:pt x="485" y="5853"/>
                </a:lnTo>
                <a:lnTo>
                  <a:pt x="1137" y="5182"/>
                </a:lnTo>
                <a:lnTo>
                  <a:pt x="1883" y="5164"/>
                </a:lnTo>
                <a:lnTo>
                  <a:pt x="2610" y="5108"/>
                </a:lnTo>
                <a:lnTo>
                  <a:pt x="2834" y="5070"/>
                </a:lnTo>
                <a:lnTo>
                  <a:pt x="3039" y="5033"/>
                </a:lnTo>
                <a:lnTo>
                  <a:pt x="3262" y="4959"/>
                </a:lnTo>
                <a:lnTo>
                  <a:pt x="3449" y="4884"/>
                </a:lnTo>
                <a:lnTo>
                  <a:pt x="3635" y="4791"/>
                </a:lnTo>
                <a:lnTo>
                  <a:pt x="3821" y="4698"/>
                </a:lnTo>
                <a:lnTo>
                  <a:pt x="3989" y="4567"/>
                </a:lnTo>
                <a:lnTo>
                  <a:pt x="4138" y="4455"/>
                </a:lnTo>
                <a:lnTo>
                  <a:pt x="2964" y="4455"/>
                </a:lnTo>
                <a:lnTo>
                  <a:pt x="4679" y="3877"/>
                </a:lnTo>
                <a:lnTo>
                  <a:pt x="4865" y="3617"/>
                </a:lnTo>
                <a:lnTo>
                  <a:pt x="5033" y="3337"/>
                </a:lnTo>
                <a:lnTo>
                  <a:pt x="4082" y="3337"/>
                </a:lnTo>
                <a:lnTo>
                  <a:pt x="5313" y="2722"/>
                </a:lnTo>
                <a:lnTo>
                  <a:pt x="5480" y="2274"/>
                </a:lnTo>
                <a:lnTo>
                  <a:pt x="5630" y="1846"/>
                </a:lnTo>
                <a:lnTo>
                  <a:pt x="5723" y="1417"/>
                </a:lnTo>
                <a:lnTo>
                  <a:pt x="5816" y="1026"/>
                </a:lnTo>
                <a:lnTo>
                  <a:pt x="5872" y="671"/>
                </a:lnTo>
                <a:lnTo>
                  <a:pt x="5909" y="392"/>
                </a:lnTo>
                <a:lnTo>
                  <a:pt x="5946"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8"/>
          <p:cNvSpPr/>
          <p:nvPr/>
        </p:nvSpPr>
        <p:spPr>
          <a:xfrm>
            <a:off x="8185144" y="1909947"/>
            <a:ext cx="127935" cy="127526"/>
          </a:xfrm>
          <a:custGeom>
            <a:avLst/>
            <a:gdLst/>
            <a:ahLst/>
            <a:cxnLst/>
            <a:rect l="l" t="t" r="r" b="b"/>
            <a:pathLst>
              <a:path w="5947" h="5928" extrusionOk="0">
                <a:moveTo>
                  <a:pt x="2983" y="727"/>
                </a:moveTo>
                <a:lnTo>
                  <a:pt x="2983" y="2218"/>
                </a:lnTo>
                <a:lnTo>
                  <a:pt x="1119" y="2218"/>
                </a:lnTo>
                <a:lnTo>
                  <a:pt x="1119" y="727"/>
                </a:lnTo>
                <a:close/>
                <a:moveTo>
                  <a:pt x="970" y="0"/>
                </a:moveTo>
                <a:lnTo>
                  <a:pt x="820" y="56"/>
                </a:lnTo>
                <a:lnTo>
                  <a:pt x="709" y="112"/>
                </a:lnTo>
                <a:lnTo>
                  <a:pt x="597" y="205"/>
                </a:lnTo>
                <a:lnTo>
                  <a:pt x="504" y="317"/>
                </a:lnTo>
                <a:lnTo>
                  <a:pt x="429" y="448"/>
                </a:lnTo>
                <a:lnTo>
                  <a:pt x="392" y="578"/>
                </a:lnTo>
                <a:lnTo>
                  <a:pt x="373" y="727"/>
                </a:lnTo>
                <a:lnTo>
                  <a:pt x="373" y="4828"/>
                </a:lnTo>
                <a:lnTo>
                  <a:pt x="3710" y="4828"/>
                </a:lnTo>
                <a:lnTo>
                  <a:pt x="3710" y="3523"/>
                </a:lnTo>
                <a:lnTo>
                  <a:pt x="3896" y="3523"/>
                </a:lnTo>
                <a:lnTo>
                  <a:pt x="3989" y="3560"/>
                </a:lnTo>
                <a:lnTo>
                  <a:pt x="4064" y="3598"/>
                </a:lnTo>
                <a:lnTo>
                  <a:pt x="4138" y="3654"/>
                </a:lnTo>
                <a:lnTo>
                  <a:pt x="4194" y="3728"/>
                </a:lnTo>
                <a:lnTo>
                  <a:pt x="4232" y="3803"/>
                </a:lnTo>
                <a:lnTo>
                  <a:pt x="4269" y="3896"/>
                </a:lnTo>
                <a:lnTo>
                  <a:pt x="4269" y="3989"/>
                </a:lnTo>
                <a:lnTo>
                  <a:pt x="4269" y="4306"/>
                </a:lnTo>
                <a:lnTo>
                  <a:pt x="4287" y="4474"/>
                </a:lnTo>
                <a:lnTo>
                  <a:pt x="4325" y="4623"/>
                </a:lnTo>
                <a:lnTo>
                  <a:pt x="4399" y="4772"/>
                </a:lnTo>
                <a:lnTo>
                  <a:pt x="4493" y="4903"/>
                </a:lnTo>
                <a:lnTo>
                  <a:pt x="4586" y="4996"/>
                </a:lnTo>
                <a:lnTo>
                  <a:pt x="4716" y="5089"/>
                </a:lnTo>
                <a:lnTo>
                  <a:pt x="4865" y="5145"/>
                </a:lnTo>
                <a:lnTo>
                  <a:pt x="5014" y="5182"/>
                </a:lnTo>
                <a:lnTo>
                  <a:pt x="5201" y="5182"/>
                </a:lnTo>
                <a:lnTo>
                  <a:pt x="5369" y="5145"/>
                </a:lnTo>
                <a:lnTo>
                  <a:pt x="5536" y="5070"/>
                </a:lnTo>
                <a:lnTo>
                  <a:pt x="5667" y="4977"/>
                </a:lnTo>
                <a:lnTo>
                  <a:pt x="5779" y="4847"/>
                </a:lnTo>
                <a:lnTo>
                  <a:pt x="5872" y="4698"/>
                </a:lnTo>
                <a:lnTo>
                  <a:pt x="5928" y="4530"/>
                </a:lnTo>
                <a:lnTo>
                  <a:pt x="5946" y="4362"/>
                </a:lnTo>
                <a:lnTo>
                  <a:pt x="5946" y="1771"/>
                </a:lnTo>
                <a:lnTo>
                  <a:pt x="5928" y="1622"/>
                </a:lnTo>
                <a:lnTo>
                  <a:pt x="5890" y="1491"/>
                </a:lnTo>
                <a:lnTo>
                  <a:pt x="5816" y="1361"/>
                </a:lnTo>
                <a:lnTo>
                  <a:pt x="5723" y="1249"/>
                </a:lnTo>
                <a:lnTo>
                  <a:pt x="4791" y="298"/>
                </a:lnTo>
                <a:lnTo>
                  <a:pt x="4716" y="261"/>
                </a:lnTo>
                <a:lnTo>
                  <a:pt x="4660" y="243"/>
                </a:lnTo>
                <a:lnTo>
                  <a:pt x="4586" y="261"/>
                </a:lnTo>
                <a:lnTo>
                  <a:pt x="4530" y="298"/>
                </a:lnTo>
                <a:lnTo>
                  <a:pt x="4399" y="429"/>
                </a:lnTo>
                <a:lnTo>
                  <a:pt x="4343" y="504"/>
                </a:lnTo>
                <a:lnTo>
                  <a:pt x="4343" y="559"/>
                </a:lnTo>
                <a:lnTo>
                  <a:pt x="4343" y="634"/>
                </a:lnTo>
                <a:lnTo>
                  <a:pt x="4399" y="690"/>
                </a:lnTo>
                <a:lnTo>
                  <a:pt x="4828" y="1137"/>
                </a:lnTo>
                <a:lnTo>
                  <a:pt x="4828" y="1846"/>
                </a:lnTo>
                <a:lnTo>
                  <a:pt x="4847" y="1976"/>
                </a:lnTo>
                <a:lnTo>
                  <a:pt x="4865" y="2088"/>
                </a:lnTo>
                <a:lnTo>
                  <a:pt x="4921" y="2181"/>
                </a:lnTo>
                <a:lnTo>
                  <a:pt x="4996" y="2274"/>
                </a:lnTo>
                <a:lnTo>
                  <a:pt x="5070" y="2349"/>
                </a:lnTo>
                <a:lnTo>
                  <a:pt x="5164" y="2423"/>
                </a:lnTo>
                <a:lnTo>
                  <a:pt x="5275" y="2461"/>
                </a:lnTo>
                <a:lnTo>
                  <a:pt x="5387" y="2498"/>
                </a:lnTo>
                <a:lnTo>
                  <a:pt x="5387" y="4343"/>
                </a:lnTo>
                <a:lnTo>
                  <a:pt x="5369" y="4455"/>
                </a:lnTo>
                <a:lnTo>
                  <a:pt x="5313" y="4530"/>
                </a:lnTo>
                <a:lnTo>
                  <a:pt x="5238" y="4604"/>
                </a:lnTo>
                <a:lnTo>
                  <a:pt x="5145" y="4623"/>
                </a:lnTo>
                <a:lnTo>
                  <a:pt x="5089" y="4642"/>
                </a:lnTo>
                <a:lnTo>
                  <a:pt x="5014" y="4623"/>
                </a:lnTo>
                <a:lnTo>
                  <a:pt x="4977" y="4604"/>
                </a:lnTo>
                <a:lnTo>
                  <a:pt x="4921" y="4567"/>
                </a:lnTo>
                <a:lnTo>
                  <a:pt x="4884" y="4530"/>
                </a:lnTo>
                <a:lnTo>
                  <a:pt x="4847" y="4474"/>
                </a:lnTo>
                <a:lnTo>
                  <a:pt x="4828" y="4418"/>
                </a:lnTo>
                <a:lnTo>
                  <a:pt x="4828" y="4362"/>
                </a:lnTo>
                <a:lnTo>
                  <a:pt x="4828" y="3989"/>
                </a:lnTo>
                <a:lnTo>
                  <a:pt x="4809" y="3784"/>
                </a:lnTo>
                <a:lnTo>
                  <a:pt x="4753" y="3579"/>
                </a:lnTo>
                <a:lnTo>
                  <a:pt x="4660" y="3411"/>
                </a:lnTo>
                <a:lnTo>
                  <a:pt x="4530" y="3262"/>
                </a:lnTo>
                <a:lnTo>
                  <a:pt x="4381" y="3132"/>
                </a:lnTo>
                <a:lnTo>
                  <a:pt x="4213" y="3039"/>
                </a:lnTo>
                <a:lnTo>
                  <a:pt x="4008" y="2983"/>
                </a:lnTo>
                <a:lnTo>
                  <a:pt x="3803" y="2964"/>
                </a:lnTo>
                <a:lnTo>
                  <a:pt x="3710" y="2964"/>
                </a:lnTo>
                <a:lnTo>
                  <a:pt x="3710" y="727"/>
                </a:lnTo>
                <a:lnTo>
                  <a:pt x="3710" y="578"/>
                </a:lnTo>
                <a:lnTo>
                  <a:pt x="3654" y="448"/>
                </a:lnTo>
                <a:lnTo>
                  <a:pt x="3598" y="317"/>
                </a:lnTo>
                <a:lnTo>
                  <a:pt x="3505" y="205"/>
                </a:lnTo>
                <a:lnTo>
                  <a:pt x="3393" y="112"/>
                </a:lnTo>
                <a:lnTo>
                  <a:pt x="3262" y="56"/>
                </a:lnTo>
                <a:lnTo>
                  <a:pt x="3132" y="0"/>
                </a:lnTo>
                <a:close/>
                <a:moveTo>
                  <a:pt x="187" y="5182"/>
                </a:moveTo>
                <a:lnTo>
                  <a:pt x="112" y="5201"/>
                </a:lnTo>
                <a:lnTo>
                  <a:pt x="56" y="5238"/>
                </a:lnTo>
                <a:lnTo>
                  <a:pt x="19" y="5313"/>
                </a:lnTo>
                <a:lnTo>
                  <a:pt x="0" y="5369"/>
                </a:lnTo>
                <a:lnTo>
                  <a:pt x="0" y="5741"/>
                </a:lnTo>
                <a:lnTo>
                  <a:pt x="19" y="5816"/>
                </a:lnTo>
                <a:lnTo>
                  <a:pt x="56" y="5872"/>
                </a:lnTo>
                <a:lnTo>
                  <a:pt x="112" y="5909"/>
                </a:lnTo>
                <a:lnTo>
                  <a:pt x="187" y="5928"/>
                </a:lnTo>
                <a:lnTo>
                  <a:pt x="3896" y="5928"/>
                </a:lnTo>
                <a:lnTo>
                  <a:pt x="3971" y="5909"/>
                </a:lnTo>
                <a:lnTo>
                  <a:pt x="4027" y="5872"/>
                </a:lnTo>
                <a:lnTo>
                  <a:pt x="4064" y="5816"/>
                </a:lnTo>
                <a:lnTo>
                  <a:pt x="4082" y="5741"/>
                </a:lnTo>
                <a:lnTo>
                  <a:pt x="4082" y="5369"/>
                </a:lnTo>
                <a:lnTo>
                  <a:pt x="4064" y="5313"/>
                </a:lnTo>
                <a:lnTo>
                  <a:pt x="4027" y="5238"/>
                </a:lnTo>
                <a:lnTo>
                  <a:pt x="3971" y="5201"/>
                </a:lnTo>
                <a:lnTo>
                  <a:pt x="3896" y="5182"/>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48"/>
          <p:cNvSpPr/>
          <p:nvPr/>
        </p:nvSpPr>
        <p:spPr>
          <a:xfrm>
            <a:off x="7506968" y="3518339"/>
            <a:ext cx="123934" cy="125525"/>
          </a:xfrm>
          <a:custGeom>
            <a:avLst/>
            <a:gdLst/>
            <a:ahLst/>
            <a:cxnLst/>
            <a:rect l="l" t="t" r="r" b="b"/>
            <a:pathLst>
              <a:path w="5761" h="5835" extrusionOk="0">
                <a:moveTo>
                  <a:pt x="1958" y="1939"/>
                </a:moveTo>
                <a:lnTo>
                  <a:pt x="2032" y="1957"/>
                </a:lnTo>
                <a:lnTo>
                  <a:pt x="2088" y="1976"/>
                </a:lnTo>
                <a:lnTo>
                  <a:pt x="2163" y="2013"/>
                </a:lnTo>
                <a:lnTo>
                  <a:pt x="2219" y="2051"/>
                </a:lnTo>
                <a:lnTo>
                  <a:pt x="2256" y="2106"/>
                </a:lnTo>
                <a:lnTo>
                  <a:pt x="2293" y="2162"/>
                </a:lnTo>
                <a:lnTo>
                  <a:pt x="2312" y="2237"/>
                </a:lnTo>
                <a:lnTo>
                  <a:pt x="2330" y="2311"/>
                </a:lnTo>
                <a:lnTo>
                  <a:pt x="2312" y="2386"/>
                </a:lnTo>
                <a:lnTo>
                  <a:pt x="2293" y="2461"/>
                </a:lnTo>
                <a:lnTo>
                  <a:pt x="2256" y="2517"/>
                </a:lnTo>
                <a:lnTo>
                  <a:pt x="2219" y="2572"/>
                </a:lnTo>
                <a:lnTo>
                  <a:pt x="2163" y="2628"/>
                </a:lnTo>
                <a:lnTo>
                  <a:pt x="2088" y="2647"/>
                </a:lnTo>
                <a:lnTo>
                  <a:pt x="2032" y="2684"/>
                </a:lnTo>
                <a:lnTo>
                  <a:pt x="1883" y="2684"/>
                </a:lnTo>
                <a:lnTo>
                  <a:pt x="1809" y="2647"/>
                </a:lnTo>
                <a:lnTo>
                  <a:pt x="1753" y="2628"/>
                </a:lnTo>
                <a:lnTo>
                  <a:pt x="1697" y="2572"/>
                </a:lnTo>
                <a:lnTo>
                  <a:pt x="1641" y="2517"/>
                </a:lnTo>
                <a:lnTo>
                  <a:pt x="1604" y="2461"/>
                </a:lnTo>
                <a:lnTo>
                  <a:pt x="1585" y="2386"/>
                </a:lnTo>
                <a:lnTo>
                  <a:pt x="1585" y="2311"/>
                </a:lnTo>
                <a:lnTo>
                  <a:pt x="1585" y="2237"/>
                </a:lnTo>
                <a:lnTo>
                  <a:pt x="1604" y="2162"/>
                </a:lnTo>
                <a:lnTo>
                  <a:pt x="1641" y="2106"/>
                </a:lnTo>
                <a:lnTo>
                  <a:pt x="1697" y="2051"/>
                </a:lnTo>
                <a:lnTo>
                  <a:pt x="1753" y="2013"/>
                </a:lnTo>
                <a:lnTo>
                  <a:pt x="1809" y="1976"/>
                </a:lnTo>
                <a:lnTo>
                  <a:pt x="1883" y="1957"/>
                </a:lnTo>
                <a:lnTo>
                  <a:pt x="1958" y="1939"/>
                </a:lnTo>
                <a:close/>
                <a:moveTo>
                  <a:pt x="3803" y="1939"/>
                </a:moveTo>
                <a:lnTo>
                  <a:pt x="3878" y="1957"/>
                </a:lnTo>
                <a:lnTo>
                  <a:pt x="3952" y="1976"/>
                </a:lnTo>
                <a:lnTo>
                  <a:pt x="4008" y="2013"/>
                </a:lnTo>
                <a:lnTo>
                  <a:pt x="4064" y="2051"/>
                </a:lnTo>
                <a:lnTo>
                  <a:pt x="4120" y="2106"/>
                </a:lnTo>
                <a:lnTo>
                  <a:pt x="4157" y="2162"/>
                </a:lnTo>
                <a:lnTo>
                  <a:pt x="4176" y="2237"/>
                </a:lnTo>
                <a:lnTo>
                  <a:pt x="4176" y="2311"/>
                </a:lnTo>
                <a:lnTo>
                  <a:pt x="4176" y="2386"/>
                </a:lnTo>
                <a:lnTo>
                  <a:pt x="4157" y="2461"/>
                </a:lnTo>
                <a:lnTo>
                  <a:pt x="4120" y="2517"/>
                </a:lnTo>
                <a:lnTo>
                  <a:pt x="4064" y="2572"/>
                </a:lnTo>
                <a:lnTo>
                  <a:pt x="4008" y="2628"/>
                </a:lnTo>
                <a:lnTo>
                  <a:pt x="3952" y="2647"/>
                </a:lnTo>
                <a:lnTo>
                  <a:pt x="3878" y="2684"/>
                </a:lnTo>
                <a:lnTo>
                  <a:pt x="3728" y="2684"/>
                </a:lnTo>
                <a:lnTo>
                  <a:pt x="3673" y="2647"/>
                </a:lnTo>
                <a:lnTo>
                  <a:pt x="3598" y="2628"/>
                </a:lnTo>
                <a:lnTo>
                  <a:pt x="3542" y="2572"/>
                </a:lnTo>
                <a:lnTo>
                  <a:pt x="3505" y="2517"/>
                </a:lnTo>
                <a:lnTo>
                  <a:pt x="3468" y="2461"/>
                </a:lnTo>
                <a:lnTo>
                  <a:pt x="3449" y="2386"/>
                </a:lnTo>
                <a:lnTo>
                  <a:pt x="3430" y="2311"/>
                </a:lnTo>
                <a:lnTo>
                  <a:pt x="3449" y="2237"/>
                </a:lnTo>
                <a:lnTo>
                  <a:pt x="3468" y="2162"/>
                </a:lnTo>
                <a:lnTo>
                  <a:pt x="3505" y="2106"/>
                </a:lnTo>
                <a:lnTo>
                  <a:pt x="3542" y="2051"/>
                </a:lnTo>
                <a:lnTo>
                  <a:pt x="3598" y="2013"/>
                </a:lnTo>
                <a:lnTo>
                  <a:pt x="3673" y="1976"/>
                </a:lnTo>
                <a:lnTo>
                  <a:pt x="3728" y="1957"/>
                </a:lnTo>
                <a:lnTo>
                  <a:pt x="3803" y="1939"/>
                </a:lnTo>
                <a:close/>
                <a:moveTo>
                  <a:pt x="2629" y="0"/>
                </a:moveTo>
                <a:lnTo>
                  <a:pt x="2349" y="37"/>
                </a:lnTo>
                <a:lnTo>
                  <a:pt x="2051" y="112"/>
                </a:lnTo>
                <a:lnTo>
                  <a:pt x="1790" y="205"/>
                </a:lnTo>
                <a:lnTo>
                  <a:pt x="1529" y="336"/>
                </a:lnTo>
                <a:lnTo>
                  <a:pt x="1287" y="466"/>
                </a:lnTo>
                <a:lnTo>
                  <a:pt x="1063" y="653"/>
                </a:lnTo>
                <a:lnTo>
                  <a:pt x="858" y="839"/>
                </a:lnTo>
                <a:lnTo>
                  <a:pt x="672" y="1044"/>
                </a:lnTo>
                <a:lnTo>
                  <a:pt x="504" y="1268"/>
                </a:lnTo>
                <a:lnTo>
                  <a:pt x="355" y="1510"/>
                </a:lnTo>
                <a:lnTo>
                  <a:pt x="224" y="1771"/>
                </a:lnTo>
                <a:lnTo>
                  <a:pt x="131" y="2032"/>
                </a:lnTo>
                <a:lnTo>
                  <a:pt x="56" y="2311"/>
                </a:lnTo>
                <a:lnTo>
                  <a:pt x="19" y="2610"/>
                </a:lnTo>
                <a:lnTo>
                  <a:pt x="1" y="2908"/>
                </a:lnTo>
                <a:lnTo>
                  <a:pt x="19" y="3132"/>
                </a:lnTo>
                <a:lnTo>
                  <a:pt x="38" y="3355"/>
                </a:lnTo>
                <a:lnTo>
                  <a:pt x="94" y="3560"/>
                </a:lnTo>
                <a:lnTo>
                  <a:pt x="150" y="3784"/>
                </a:lnTo>
                <a:lnTo>
                  <a:pt x="224" y="3970"/>
                </a:lnTo>
                <a:lnTo>
                  <a:pt x="317" y="4175"/>
                </a:lnTo>
                <a:lnTo>
                  <a:pt x="429" y="4362"/>
                </a:lnTo>
                <a:lnTo>
                  <a:pt x="541" y="4530"/>
                </a:lnTo>
                <a:lnTo>
                  <a:pt x="672" y="4697"/>
                </a:lnTo>
                <a:lnTo>
                  <a:pt x="802" y="4865"/>
                </a:lnTo>
                <a:lnTo>
                  <a:pt x="970" y="5014"/>
                </a:lnTo>
                <a:lnTo>
                  <a:pt x="1119" y="5145"/>
                </a:lnTo>
                <a:lnTo>
                  <a:pt x="1305" y="5275"/>
                </a:lnTo>
                <a:lnTo>
                  <a:pt x="1473" y="5387"/>
                </a:lnTo>
                <a:lnTo>
                  <a:pt x="1678" y="5480"/>
                </a:lnTo>
                <a:lnTo>
                  <a:pt x="1864" y="5555"/>
                </a:lnTo>
                <a:lnTo>
                  <a:pt x="1864" y="5555"/>
                </a:lnTo>
                <a:lnTo>
                  <a:pt x="1827" y="5443"/>
                </a:lnTo>
                <a:lnTo>
                  <a:pt x="1790" y="5331"/>
                </a:lnTo>
                <a:lnTo>
                  <a:pt x="1771" y="5219"/>
                </a:lnTo>
                <a:lnTo>
                  <a:pt x="1771" y="5089"/>
                </a:lnTo>
                <a:lnTo>
                  <a:pt x="1771" y="4567"/>
                </a:lnTo>
                <a:lnTo>
                  <a:pt x="1566" y="4418"/>
                </a:lnTo>
                <a:lnTo>
                  <a:pt x="1398" y="4231"/>
                </a:lnTo>
                <a:lnTo>
                  <a:pt x="1343" y="4138"/>
                </a:lnTo>
                <a:lnTo>
                  <a:pt x="1287" y="4045"/>
                </a:lnTo>
                <a:lnTo>
                  <a:pt x="1231" y="3933"/>
                </a:lnTo>
                <a:lnTo>
                  <a:pt x="1212" y="3821"/>
                </a:lnTo>
                <a:lnTo>
                  <a:pt x="1212" y="3784"/>
                </a:lnTo>
                <a:lnTo>
                  <a:pt x="1212" y="3728"/>
                </a:lnTo>
                <a:lnTo>
                  <a:pt x="1249" y="3691"/>
                </a:lnTo>
                <a:lnTo>
                  <a:pt x="1268" y="3654"/>
                </a:lnTo>
                <a:lnTo>
                  <a:pt x="1305" y="3635"/>
                </a:lnTo>
                <a:lnTo>
                  <a:pt x="1361" y="3616"/>
                </a:lnTo>
                <a:lnTo>
                  <a:pt x="1454" y="3616"/>
                </a:lnTo>
                <a:lnTo>
                  <a:pt x="1753" y="3691"/>
                </a:lnTo>
                <a:lnTo>
                  <a:pt x="2088" y="3747"/>
                </a:lnTo>
                <a:lnTo>
                  <a:pt x="2480" y="3784"/>
                </a:lnTo>
                <a:lnTo>
                  <a:pt x="2890" y="3803"/>
                </a:lnTo>
                <a:lnTo>
                  <a:pt x="3281" y="3784"/>
                </a:lnTo>
                <a:lnTo>
                  <a:pt x="3673" y="3747"/>
                </a:lnTo>
                <a:lnTo>
                  <a:pt x="4008" y="3691"/>
                </a:lnTo>
                <a:lnTo>
                  <a:pt x="4306" y="3616"/>
                </a:lnTo>
                <a:lnTo>
                  <a:pt x="4400" y="3616"/>
                </a:lnTo>
                <a:lnTo>
                  <a:pt x="4455" y="3635"/>
                </a:lnTo>
                <a:lnTo>
                  <a:pt x="4493" y="3654"/>
                </a:lnTo>
                <a:lnTo>
                  <a:pt x="4511" y="3691"/>
                </a:lnTo>
                <a:lnTo>
                  <a:pt x="4530" y="3728"/>
                </a:lnTo>
                <a:lnTo>
                  <a:pt x="4549" y="3784"/>
                </a:lnTo>
                <a:lnTo>
                  <a:pt x="4549" y="3821"/>
                </a:lnTo>
                <a:lnTo>
                  <a:pt x="4530" y="3933"/>
                </a:lnTo>
                <a:lnTo>
                  <a:pt x="4474" y="4045"/>
                </a:lnTo>
                <a:lnTo>
                  <a:pt x="4418" y="4138"/>
                </a:lnTo>
                <a:lnTo>
                  <a:pt x="4362" y="4231"/>
                </a:lnTo>
                <a:lnTo>
                  <a:pt x="4194" y="4418"/>
                </a:lnTo>
                <a:lnTo>
                  <a:pt x="3989" y="4567"/>
                </a:lnTo>
                <a:lnTo>
                  <a:pt x="3989" y="5089"/>
                </a:lnTo>
                <a:lnTo>
                  <a:pt x="3989" y="5219"/>
                </a:lnTo>
                <a:lnTo>
                  <a:pt x="3971" y="5331"/>
                </a:lnTo>
                <a:lnTo>
                  <a:pt x="3934" y="5443"/>
                </a:lnTo>
                <a:lnTo>
                  <a:pt x="3896" y="5555"/>
                </a:lnTo>
                <a:lnTo>
                  <a:pt x="4083" y="5480"/>
                </a:lnTo>
                <a:lnTo>
                  <a:pt x="4288" y="5387"/>
                </a:lnTo>
                <a:lnTo>
                  <a:pt x="4474" y="5257"/>
                </a:lnTo>
                <a:lnTo>
                  <a:pt x="4642" y="5145"/>
                </a:lnTo>
                <a:lnTo>
                  <a:pt x="4810" y="4996"/>
                </a:lnTo>
                <a:lnTo>
                  <a:pt x="4959" y="4846"/>
                </a:lnTo>
                <a:lnTo>
                  <a:pt x="5108" y="4697"/>
                </a:lnTo>
                <a:lnTo>
                  <a:pt x="5238" y="4530"/>
                </a:lnTo>
                <a:lnTo>
                  <a:pt x="5350" y="4343"/>
                </a:lnTo>
                <a:lnTo>
                  <a:pt x="5462" y="4157"/>
                </a:lnTo>
                <a:lnTo>
                  <a:pt x="5537" y="3952"/>
                </a:lnTo>
                <a:lnTo>
                  <a:pt x="5611" y="3747"/>
                </a:lnTo>
                <a:lnTo>
                  <a:pt x="5686" y="3542"/>
                </a:lnTo>
                <a:lnTo>
                  <a:pt x="5723" y="3318"/>
                </a:lnTo>
                <a:lnTo>
                  <a:pt x="5742" y="3094"/>
                </a:lnTo>
                <a:lnTo>
                  <a:pt x="5760" y="2871"/>
                </a:lnTo>
                <a:lnTo>
                  <a:pt x="5742" y="2572"/>
                </a:lnTo>
                <a:lnTo>
                  <a:pt x="5704" y="2293"/>
                </a:lnTo>
                <a:lnTo>
                  <a:pt x="5630" y="2013"/>
                </a:lnTo>
                <a:lnTo>
                  <a:pt x="5537" y="1752"/>
                </a:lnTo>
                <a:lnTo>
                  <a:pt x="5425" y="1510"/>
                </a:lnTo>
                <a:lnTo>
                  <a:pt x="5276" y="1268"/>
                </a:lnTo>
                <a:lnTo>
                  <a:pt x="5108" y="1063"/>
                </a:lnTo>
                <a:lnTo>
                  <a:pt x="4940" y="858"/>
                </a:lnTo>
                <a:lnTo>
                  <a:pt x="4735" y="671"/>
                </a:lnTo>
                <a:lnTo>
                  <a:pt x="4511" y="503"/>
                </a:lnTo>
                <a:lnTo>
                  <a:pt x="4288" y="354"/>
                </a:lnTo>
                <a:lnTo>
                  <a:pt x="4027" y="224"/>
                </a:lnTo>
                <a:lnTo>
                  <a:pt x="3766" y="131"/>
                </a:lnTo>
                <a:lnTo>
                  <a:pt x="3505" y="56"/>
                </a:lnTo>
                <a:lnTo>
                  <a:pt x="3225" y="19"/>
                </a:lnTo>
                <a:lnTo>
                  <a:pt x="2927" y="0"/>
                </a:lnTo>
                <a:close/>
                <a:moveTo>
                  <a:pt x="2480" y="4213"/>
                </a:moveTo>
                <a:lnTo>
                  <a:pt x="2424" y="4231"/>
                </a:lnTo>
                <a:lnTo>
                  <a:pt x="2349" y="4250"/>
                </a:lnTo>
                <a:lnTo>
                  <a:pt x="2144" y="4362"/>
                </a:lnTo>
                <a:lnTo>
                  <a:pt x="2144" y="5089"/>
                </a:lnTo>
                <a:lnTo>
                  <a:pt x="2144" y="5238"/>
                </a:lnTo>
                <a:lnTo>
                  <a:pt x="2200" y="5368"/>
                </a:lnTo>
                <a:lnTo>
                  <a:pt x="2256" y="5499"/>
                </a:lnTo>
                <a:lnTo>
                  <a:pt x="2349" y="5611"/>
                </a:lnTo>
                <a:lnTo>
                  <a:pt x="2461" y="5704"/>
                </a:lnTo>
                <a:lnTo>
                  <a:pt x="2591" y="5778"/>
                </a:lnTo>
                <a:lnTo>
                  <a:pt x="2722" y="5816"/>
                </a:lnTo>
                <a:lnTo>
                  <a:pt x="2871" y="5834"/>
                </a:lnTo>
                <a:lnTo>
                  <a:pt x="3020" y="5816"/>
                </a:lnTo>
                <a:lnTo>
                  <a:pt x="3169" y="5778"/>
                </a:lnTo>
                <a:lnTo>
                  <a:pt x="3281" y="5723"/>
                </a:lnTo>
                <a:lnTo>
                  <a:pt x="3393" y="5629"/>
                </a:lnTo>
                <a:lnTo>
                  <a:pt x="3486" y="5518"/>
                </a:lnTo>
                <a:lnTo>
                  <a:pt x="3561" y="5387"/>
                </a:lnTo>
                <a:lnTo>
                  <a:pt x="3617" y="5238"/>
                </a:lnTo>
                <a:lnTo>
                  <a:pt x="3617" y="5089"/>
                </a:lnTo>
                <a:lnTo>
                  <a:pt x="3617" y="4362"/>
                </a:lnTo>
                <a:lnTo>
                  <a:pt x="3412" y="4250"/>
                </a:lnTo>
                <a:lnTo>
                  <a:pt x="3337" y="4231"/>
                </a:lnTo>
                <a:lnTo>
                  <a:pt x="3281" y="4213"/>
                </a:lnTo>
                <a:lnTo>
                  <a:pt x="3207" y="4231"/>
                </a:lnTo>
                <a:lnTo>
                  <a:pt x="3151" y="4250"/>
                </a:lnTo>
                <a:lnTo>
                  <a:pt x="3095" y="4287"/>
                </a:lnTo>
                <a:lnTo>
                  <a:pt x="3057" y="4325"/>
                </a:lnTo>
                <a:lnTo>
                  <a:pt x="3020" y="4380"/>
                </a:lnTo>
                <a:lnTo>
                  <a:pt x="3002" y="4455"/>
                </a:lnTo>
                <a:lnTo>
                  <a:pt x="2983" y="4548"/>
                </a:lnTo>
                <a:lnTo>
                  <a:pt x="2964" y="4567"/>
                </a:lnTo>
                <a:lnTo>
                  <a:pt x="2946" y="4604"/>
                </a:lnTo>
                <a:lnTo>
                  <a:pt x="2871" y="4623"/>
                </a:lnTo>
                <a:lnTo>
                  <a:pt x="2815" y="4604"/>
                </a:lnTo>
                <a:lnTo>
                  <a:pt x="2796" y="4567"/>
                </a:lnTo>
                <a:lnTo>
                  <a:pt x="2778" y="4548"/>
                </a:lnTo>
                <a:lnTo>
                  <a:pt x="2759" y="4455"/>
                </a:lnTo>
                <a:lnTo>
                  <a:pt x="2741" y="4380"/>
                </a:lnTo>
                <a:lnTo>
                  <a:pt x="2703" y="4325"/>
                </a:lnTo>
                <a:lnTo>
                  <a:pt x="2666" y="4287"/>
                </a:lnTo>
                <a:lnTo>
                  <a:pt x="2610" y="4250"/>
                </a:lnTo>
                <a:lnTo>
                  <a:pt x="2554" y="4231"/>
                </a:lnTo>
                <a:lnTo>
                  <a:pt x="2480" y="4213"/>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48"/>
          <p:cNvSpPr/>
          <p:nvPr/>
        </p:nvSpPr>
        <p:spPr>
          <a:xfrm>
            <a:off x="8177121" y="4055423"/>
            <a:ext cx="143983" cy="111499"/>
          </a:xfrm>
          <a:custGeom>
            <a:avLst/>
            <a:gdLst/>
            <a:ahLst/>
            <a:cxnLst/>
            <a:rect l="l" t="t" r="r" b="b"/>
            <a:pathLst>
              <a:path w="6693" h="5183" extrusionOk="0">
                <a:moveTo>
                  <a:pt x="3244" y="1"/>
                </a:moveTo>
                <a:lnTo>
                  <a:pt x="3169" y="20"/>
                </a:lnTo>
                <a:lnTo>
                  <a:pt x="3076" y="57"/>
                </a:lnTo>
                <a:lnTo>
                  <a:pt x="3002" y="113"/>
                </a:lnTo>
                <a:lnTo>
                  <a:pt x="56" y="2536"/>
                </a:lnTo>
                <a:lnTo>
                  <a:pt x="19" y="2573"/>
                </a:lnTo>
                <a:lnTo>
                  <a:pt x="1" y="2629"/>
                </a:lnTo>
                <a:lnTo>
                  <a:pt x="19" y="2685"/>
                </a:lnTo>
                <a:lnTo>
                  <a:pt x="38" y="2741"/>
                </a:lnTo>
                <a:lnTo>
                  <a:pt x="336" y="3095"/>
                </a:lnTo>
                <a:lnTo>
                  <a:pt x="373" y="3132"/>
                </a:lnTo>
                <a:lnTo>
                  <a:pt x="429" y="3151"/>
                </a:lnTo>
                <a:lnTo>
                  <a:pt x="485" y="3132"/>
                </a:lnTo>
                <a:lnTo>
                  <a:pt x="522" y="3114"/>
                </a:lnTo>
                <a:lnTo>
                  <a:pt x="3262" y="858"/>
                </a:lnTo>
                <a:lnTo>
                  <a:pt x="3300" y="840"/>
                </a:lnTo>
                <a:lnTo>
                  <a:pt x="3393" y="840"/>
                </a:lnTo>
                <a:lnTo>
                  <a:pt x="3430" y="858"/>
                </a:lnTo>
                <a:lnTo>
                  <a:pt x="6170" y="3114"/>
                </a:lnTo>
                <a:lnTo>
                  <a:pt x="6208" y="3132"/>
                </a:lnTo>
                <a:lnTo>
                  <a:pt x="6263" y="3151"/>
                </a:lnTo>
                <a:lnTo>
                  <a:pt x="6319" y="3132"/>
                </a:lnTo>
                <a:lnTo>
                  <a:pt x="6357" y="3095"/>
                </a:lnTo>
                <a:lnTo>
                  <a:pt x="6655" y="2741"/>
                </a:lnTo>
                <a:lnTo>
                  <a:pt x="6674" y="2685"/>
                </a:lnTo>
                <a:lnTo>
                  <a:pt x="6692" y="2629"/>
                </a:lnTo>
                <a:lnTo>
                  <a:pt x="6674" y="2573"/>
                </a:lnTo>
                <a:lnTo>
                  <a:pt x="6636" y="2536"/>
                </a:lnTo>
                <a:lnTo>
                  <a:pt x="5667" y="1734"/>
                </a:lnTo>
                <a:lnTo>
                  <a:pt x="5667" y="131"/>
                </a:lnTo>
                <a:lnTo>
                  <a:pt x="5648" y="76"/>
                </a:lnTo>
                <a:lnTo>
                  <a:pt x="5630" y="38"/>
                </a:lnTo>
                <a:lnTo>
                  <a:pt x="5574" y="1"/>
                </a:lnTo>
                <a:lnTo>
                  <a:pt x="4828" y="1"/>
                </a:lnTo>
                <a:lnTo>
                  <a:pt x="4772" y="38"/>
                </a:lnTo>
                <a:lnTo>
                  <a:pt x="4754" y="76"/>
                </a:lnTo>
                <a:lnTo>
                  <a:pt x="4735" y="131"/>
                </a:lnTo>
                <a:lnTo>
                  <a:pt x="4735" y="970"/>
                </a:lnTo>
                <a:lnTo>
                  <a:pt x="3691" y="113"/>
                </a:lnTo>
                <a:lnTo>
                  <a:pt x="3617" y="57"/>
                </a:lnTo>
                <a:lnTo>
                  <a:pt x="3523" y="20"/>
                </a:lnTo>
                <a:lnTo>
                  <a:pt x="3449" y="1"/>
                </a:lnTo>
                <a:close/>
                <a:moveTo>
                  <a:pt x="3337" y="1306"/>
                </a:moveTo>
                <a:lnTo>
                  <a:pt x="3300" y="1324"/>
                </a:lnTo>
                <a:lnTo>
                  <a:pt x="3262" y="1343"/>
                </a:lnTo>
                <a:lnTo>
                  <a:pt x="1082" y="3132"/>
                </a:lnTo>
                <a:lnTo>
                  <a:pt x="1044" y="3188"/>
                </a:lnTo>
                <a:lnTo>
                  <a:pt x="1026" y="3244"/>
                </a:lnTo>
                <a:lnTo>
                  <a:pt x="1026" y="4903"/>
                </a:lnTo>
                <a:lnTo>
                  <a:pt x="1026" y="4959"/>
                </a:lnTo>
                <a:lnTo>
                  <a:pt x="1044" y="5015"/>
                </a:lnTo>
                <a:lnTo>
                  <a:pt x="1100" y="5108"/>
                </a:lnTo>
                <a:lnTo>
                  <a:pt x="1193" y="5164"/>
                </a:lnTo>
                <a:lnTo>
                  <a:pt x="1249" y="5183"/>
                </a:lnTo>
                <a:lnTo>
                  <a:pt x="2703" y="5183"/>
                </a:lnTo>
                <a:lnTo>
                  <a:pt x="2741" y="5146"/>
                </a:lnTo>
                <a:lnTo>
                  <a:pt x="2778" y="5108"/>
                </a:lnTo>
                <a:lnTo>
                  <a:pt x="2796" y="5052"/>
                </a:lnTo>
                <a:lnTo>
                  <a:pt x="2796" y="3748"/>
                </a:lnTo>
                <a:lnTo>
                  <a:pt x="2796" y="3692"/>
                </a:lnTo>
                <a:lnTo>
                  <a:pt x="2834" y="3654"/>
                </a:lnTo>
                <a:lnTo>
                  <a:pt x="2871" y="3617"/>
                </a:lnTo>
                <a:lnTo>
                  <a:pt x="3822" y="3617"/>
                </a:lnTo>
                <a:lnTo>
                  <a:pt x="3859" y="3654"/>
                </a:lnTo>
                <a:lnTo>
                  <a:pt x="3896" y="3692"/>
                </a:lnTo>
                <a:lnTo>
                  <a:pt x="3896" y="3748"/>
                </a:lnTo>
                <a:lnTo>
                  <a:pt x="3896" y="5052"/>
                </a:lnTo>
                <a:lnTo>
                  <a:pt x="3915" y="5108"/>
                </a:lnTo>
                <a:lnTo>
                  <a:pt x="3952" y="5146"/>
                </a:lnTo>
                <a:lnTo>
                  <a:pt x="3989" y="5183"/>
                </a:lnTo>
                <a:lnTo>
                  <a:pt x="5443" y="5183"/>
                </a:lnTo>
                <a:lnTo>
                  <a:pt x="5499" y="5164"/>
                </a:lnTo>
                <a:lnTo>
                  <a:pt x="5592" y="5108"/>
                </a:lnTo>
                <a:lnTo>
                  <a:pt x="5648" y="5015"/>
                </a:lnTo>
                <a:lnTo>
                  <a:pt x="5667" y="4959"/>
                </a:lnTo>
                <a:lnTo>
                  <a:pt x="5667" y="4903"/>
                </a:lnTo>
                <a:lnTo>
                  <a:pt x="5667" y="3244"/>
                </a:lnTo>
                <a:lnTo>
                  <a:pt x="5648" y="3188"/>
                </a:lnTo>
                <a:lnTo>
                  <a:pt x="5611" y="3132"/>
                </a:lnTo>
                <a:lnTo>
                  <a:pt x="3430" y="1343"/>
                </a:lnTo>
                <a:lnTo>
                  <a:pt x="3393" y="1324"/>
                </a:lnTo>
                <a:lnTo>
                  <a:pt x="3337" y="1306"/>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48"/>
          <p:cNvSpPr/>
          <p:nvPr/>
        </p:nvSpPr>
        <p:spPr>
          <a:xfrm>
            <a:off x="7171746" y="3177418"/>
            <a:ext cx="123934" cy="123912"/>
          </a:xfrm>
          <a:custGeom>
            <a:avLst/>
            <a:gdLst/>
            <a:ahLst/>
            <a:cxnLst/>
            <a:rect l="l" t="t" r="r" b="b"/>
            <a:pathLst>
              <a:path w="5761" h="5760" extrusionOk="0">
                <a:moveTo>
                  <a:pt x="2125" y="1864"/>
                </a:moveTo>
                <a:lnTo>
                  <a:pt x="2200" y="1920"/>
                </a:lnTo>
                <a:lnTo>
                  <a:pt x="2275" y="1976"/>
                </a:lnTo>
                <a:lnTo>
                  <a:pt x="2349" y="2051"/>
                </a:lnTo>
                <a:lnTo>
                  <a:pt x="2405" y="2125"/>
                </a:lnTo>
                <a:lnTo>
                  <a:pt x="2442" y="2218"/>
                </a:lnTo>
                <a:lnTo>
                  <a:pt x="2480" y="2312"/>
                </a:lnTo>
                <a:lnTo>
                  <a:pt x="2498" y="2405"/>
                </a:lnTo>
                <a:lnTo>
                  <a:pt x="2517" y="2517"/>
                </a:lnTo>
                <a:lnTo>
                  <a:pt x="2498" y="2666"/>
                </a:lnTo>
                <a:lnTo>
                  <a:pt x="2442" y="2796"/>
                </a:lnTo>
                <a:lnTo>
                  <a:pt x="2386" y="2927"/>
                </a:lnTo>
                <a:lnTo>
                  <a:pt x="2293" y="3039"/>
                </a:lnTo>
                <a:lnTo>
                  <a:pt x="2181" y="3132"/>
                </a:lnTo>
                <a:lnTo>
                  <a:pt x="2051" y="3206"/>
                </a:lnTo>
                <a:lnTo>
                  <a:pt x="1920" y="3244"/>
                </a:lnTo>
                <a:lnTo>
                  <a:pt x="1771" y="3262"/>
                </a:lnTo>
                <a:lnTo>
                  <a:pt x="1622" y="3244"/>
                </a:lnTo>
                <a:lnTo>
                  <a:pt x="1473" y="3206"/>
                </a:lnTo>
                <a:lnTo>
                  <a:pt x="1361" y="3132"/>
                </a:lnTo>
                <a:lnTo>
                  <a:pt x="1249" y="3039"/>
                </a:lnTo>
                <a:lnTo>
                  <a:pt x="1156" y="2927"/>
                </a:lnTo>
                <a:lnTo>
                  <a:pt x="1082" y="2796"/>
                </a:lnTo>
                <a:lnTo>
                  <a:pt x="1044" y="2666"/>
                </a:lnTo>
                <a:lnTo>
                  <a:pt x="1026" y="2517"/>
                </a:lnTo>
                <a:lnTo>
                  <a:pt x="1026" y="2405"/>
                </a:lnTo>
                <a:lnTo>
                  <a:pt x="1044" y="2312"/>
                </a:lnTo>
                <a:lnTo>
                  <a:pt x="1082" y="2218"/>
                </a:lnTo>
                <a:lnTo>
                  <a:pt x="1138" y="2125"/>
                </a:lnTo>
                <a:lnTo>
                  <a:pt x="1193" y="2051"/>
                </a:lnTo>
                <a:lnTo>
                  <a:pt x="1249" y="1976"/>
                </a:lnTo>
                <a:lnTo>
                  <a:pt x="1324" y="1920"/>
                </a:lnTo>
                <a:lnTo>
                  <a:pt x="1417" y="1864"/>
                </a:lnTo>
                <a:lnTo>
                  <a:pt x="1398" y="1957"/>
                </a:lnTo>
                <a:lnTo>
                  <a:pt x="1398" y="2032"/>
                </a:lnTo>
                <a:lnTo>
                  <a:pt x="1417" y="2107"/>
                </a:lnTo>
                <a:lnTo>
                  <a:pt x="1454" y="2162"/>
                </a:lnTo>
                <a:lnTo>
                  <a:pt x="1510" y="2218"/>
                </a:lnTo>
                <a:lnTo>
                  <a:pt x="1566" y="2256"/>
                </a:lnTo>
                <a:lnTo>
                  <a:pt x="1622" y="2293"/>
                </a:lnTo>
                <a:lnTo>
                  <a:pt x="1697" y="2312"/>
                </a:lnTo>
                <a:lnTo>
                  <a:pt x="1771" y="2330"/>
                </a:lnTo>
                <a:lnTo>
                  <a:pt x="1846" y="2312"/>
                </a:lnTo>
                <a:lnTo>
                  <a:pt x="1920" y="2293"/>
                </a:lnTo>
                <a:lnTo>
                  <a:pt x="1976" y="2256"/>
                </a:lnTo>
                <a:lnTo>
                  <a:pt x="2032" y="2218"/>
                </a:lnTo>
                <a:lnTo>
                  <a:pt x="2070" y="2162"/>
                </a:lnTo>
                <a:lnTo>
                  <a:pt x="2107" y="2107"/>
                </a:lnTo>
                <a:lnTo>
                  <a:pt x="2125" y="2032"/>
                </a:lnTo>
                <a:lnTo>
                  <a:pt x="2144" y="1957"/>
                </a:lnTo>
                <a:lnTo>
                  <a:pt x="2125" y="1864"/>
                </a:lnTo>
                <a:close/>
                <a:moveTo>
                  <a:pt x="4344" y="1864"/>
                </a:moveTo>
                <a:lnTo>
                  <a:pt x="4437" y="1920"/>
                </a:lnTo>
                <a:lnTo>
                  <a:pt x="4511" y="1976"/>
                </a:lnTo>
                <a:lnTo>
                  <a:pt x="4567" y="2051"/>
                </a:lnTo>
                <a:lnTo>
                  <a:pt x="4623" y="2125"/>
                </a:lnTo>
                <a:lnTo>
                  <a:pt x="4679" y="2218"/>
                </a:lnTo>
                <a:lnTo>
                  <a:pt x="4716" y="2312"/>
                </a:lnTo>
                <a:lnTo>
                  <a:pt x="4735" y="2405"/>
                </a:lnTo>
                <a:lnTo>
                  <a:pt x="4735" y="2517"/>
                </a:lnTo>
                <a:lnTo>
                  <a:pt x="4716" y="2666"/>
                </a:lnTo>
                <a:lnTo>
                  <a:pt x="4679" y="2796"/>
                </a:lnTo>
                <a:lnTo>
                  <a:pt x="4605" y="2927"/>
                </a:lnTo>
                <a:lnTo>
                  <a:pt x="4511" y="3039"/>
                </a:lnTo>
                <a:lnTo>
                  <a:pt x="4418" y="3132"/>
                </a:lnTo>
                <a:lnTo>
                  <a:pt x="4288" y="3206"/>
                </a:lnTo>
                <a:lnTo>
                  <a:pt x="4139" y="3244"/>
                </a:lnTo>
                <a:lnTo>
                  <a:pt x="3989" y="3262"/>
                </a:lnTo>
                <a:lnTo>
                  <a:pt x="3840" y="3244"/>
                </a:lnTo>
                <a:lnTo>
                  <a:pt x="3710" y="3206"/>
                </a:lnTo>
                <a:lnTo>
                  <a:pt x="3579" y="3132"/>
                </a:lnTo>
                <a:lnTo>
                  <a:pt x="3468" y="3039"/>
                </a:lnTo>
                <a:lnTo>
                  <a:pt x="3374" y="2927"/>
                </a:lnTo>
                <a:lnTo>
                  <a:pt x="3318" y="2796"/>
                </a:lnTo>
                <a:lnTo>
                  <a:pt x="3262" y="2666"/>
                </a:lnTo>
                <a:lnTo>
                  <a:pt x="3244" y="2517"/>
                </a:lnTo>
                <a:lnTo>
                  <a:pt x="3262" y="2405"/>
                </a:lnTo>
                <a:lnTo>
                  <a:pt x="3281" y="2312"/>
                </a:lnTo>
                <a:lnTo>
                  <a:pt x="3318" y="2218"/>
                </a:lnTo>
                <a:lnTo>
                  <a:pt x="3356" y="2125"/>
                </a:lnTo>
                <a:lnTo>
                  <a:pt x="3412" y="2051"/>
                </a:lnTo>
                <a:lnTo>
                  <a:pt x="3486" y="1976"/>
                </a:lnTo>
                <a:lnTo>
                  <a:pt x="3561" y="1920"/>
                </a:lnTo>
                <a:lnTo>
                  <a:pt x="3635" y="1864"/>
                </a:lnTo>
                <a:lnTo>
                  <a:pt x="3635" y="1864"/>
                </a:lnTo>
                <a:lnTo>
                  <a:pt x="3617" y="1957"/>
                </a:lnTo>
                <a:lnTo>
                  <a:pt x="3635" y="2032"/>
                </a:lnTo>
                <a:lnTo>
                  <a:pt x="3654" y="2107"/>
                </a:lnTo>
                <a:lnTo>
                  <a:pt x="3691" y="2162"/>
                </a:lnTo>
                <a:lnTo>
                  <a:pt x="3728" y="2218"/>
                </a:lnTo>
                <a:lnTo>
                  <a:pt x="3784" y="2256"/>
                </a:lnTo>
                <a:lnTo>
                  <a:pt x="3840" y="2293"/>
                </a:lnTo>
                <a:lnTo>
                  <a:pt x="3915" y="2312"/>
                </a:lnTo>
                <a:lnTo>
                  <a:pt x="3989" y="2330"/>
                </a:lnTo>
                <a:lnTo>
                  <a:pt x="4064" y="2312"/>
                </a:lnTo>
                <a:lnTo>
                  <a:pt x="4139" y="2293"/>
                </a:lnTo>
                <a:lnTo>
                  <a:pt x="4194" y="2256"/>
                </a:lnTo>
                <a:lnTo>
                  <a:pt x="4250" y="2218"/>
                </a:lnTo>
                <a:lnTo>
                  <a:pt x="4306" y="2162"/>
                </a:lnTo>
                <a:lnTo>
                  <a:pt x="4344" y="2107"/>
                </a:lnTo>
                <a:lnTo>
                  <a:pt x="4362" y="2032"/>
                </a:lnTo>
                <a:lnTo>
                  <a:pt x="4362" y="1957"/>
                </a:lnTo>
                <a:lnTo>
                  <a:pt x="4344" y="1864"/>
                </a:lnTo>
                <a:close/>
                <a:moveTo>
                  <a:pt x="3617" y="4176"/>
                </a:moveTo>
                <a:lnTo>
                  <a:pt x="3710" y="4194"/>
                </a:lnTo>
                <a:lnTo>
                  <a:pt x="3766" y="4231"/>
                </a:lnTo>
                <a:lnTo>
                  <a:pt x="3803" y="4287"/>
                </a:lnTo>
                <a:lnTo>
                  <a:pt x="3803" y="4362"/>
                </a:lnTo>
                <a:lnTo>
                  <a:pt x="3803" y="4437"/>
                </a:lnTo>
                <a:lnTo>
                  <a:pt x="3766" y="4492"/>
                </a:lnTo>
                <a:lnTo>
                  <a:pt x="3710" y="4530"/>
                </a:lnTo>
                <a:lnTo>
                  <a:pt x="3617" y="4548"/>
                </a:lnTo>
                <a:lnTo>
                  <a:pt x="2144" y="4548"/>
                </a:lnTo>
                <a:lnTo>
                  <a:pt x="2051" y="4530"/>
                </a:lnTo>
                <a:lnTo>
                  <a:pt x="1995" y="4492"/>
                </a:lnTo>
                <a:lnTo>
                  <a:pt x="1958" y="4437"/>
                </a:lnTo>
                <a:lnTo>
                  <a:pt x="1958" y="4362"/>
                </a:lnTo>
                <a:lnTo>
                  <a:pt x="1958" y="4287"/>
                </a:lnTo>
                <a:lnTo>
                  <a:pt x="1995" y="4231"/>
                </a:lnTo>
                <a:lnTo>
                  <a:pt x="2051" y="4194"/>
                </a:lnTo>
                <a:lnTo>
                  <a:pt x="2144" y="4176"/>
                </a:lnTo>
                <a:close/>
                <a:moveTo>
                  <a:pt x="2890" y="0"/>
                </a:moveTo>
                <a:lnTo>
                  <a:pt x="2591" y="19"/>
                </a:lnTo>
                <a:lnTo>
                  <a:pt x="2293" y="75"/>
                </a:lnTo>
                <a:lnTo>
                  <a:pt x="2032" y="131"/>
                </a:lnTo>
                <a:lnTo>
                  <a:pt x="1753" y="243"/>
                </a:lnTo>
                <a:lnTo>
                  <a:pt x="1510" y="354"/>
                </a:lnTo>
                <a:lnTo>
                  <a:pt x="1268" y="503"/>
                </a:lnTo>
                <a:lnTo>
                  <a:pt x="1044" y="671"/>
                </a:lnTo>
                <a:lnTo>
                  <a:pt x="839" y="858"/>
                </a:lnTo>
                <a:lnTo>
                  <a:pt x="653" y="1063"/>
                </a:lnTo>
                <a:lnTo>
                  <a:pt x="504" y="1268"/>
                </a:lnTo>
                <a:lnTo>
                  <a:pt x="355" y="1510"/>
                </a:lnTo>
                <a:lnTo>
                  <a:pt x="224" y="1771"/>
                </a:lnTo>
                <a:lnTo>
                  <a:pt x="131" y="2032"/>
                </a:lnTo>
                <a:lnTo>
                  <a:pt x="56" y="2312"/>
                </a:lnTo>
                <a:lnTo>
                  <a:pt x="19" y="2591"/>
                </a:lnTo>
                <a:lnTo>
                  <a:pt x="1" y="2889"/>
                </a:lnTo>
                <a:lnTo>
                  <a:pt x="19" y="3188"/>
                </a:lnTo>
                <a:lnTo>
                  <a:pt x="56" y="3467"/>
                </a:lnTo>
                <a:lnTo>
                  <a:pt x="131" y="3747"/>
                </a:lnTo>
                <a:lnTo>
                  <a:pt x="224" y="4008"/>
                </a:lnTo>
                <a:lnTo>
                  <a:pt x="355" y="4250"/>
                </a:lnTo>
                <a:lnTo>
                  <a:pt x="504" y="4492"/>
                </a:lnTo>
                <a:lnTo>
                  <a:pt x="653" y="4716"/>
                </a:lnTo>
                <a:lnTo>
                  <a:pt x="839" y="4921"/>
                </a:lnTo>
                <a:lnTo>
                  <a:pt x="1044" y="5108"/>
                </a:lnTo>
                <a:lnTo>
                  <a:pt x="1268" y="5275"/>
                </a:lnTo>
                <a:lnTo>
                  <a:pt x="1510" y="5406"/>
                </a:lnTo>
                <a:lnTo>
                  <a:pt x="1753" y="5536"/>
                </a:lnTo>
                <a:lnTo>
                  <a:pt x="2032" y="5629"/>
                </a:lnTo>
                <a:lnTo>
                  <a:pt x="2293" y="5704"/>
                </a:lnTo>
                <a:lnTo>
                  <a:pt x="2591" y="5741"/>
                </a:lnTo>
                <a:lnTo>
                  <a:pt x="2890" y="5760"/>
                </a:lnTo>
                <a:lnTo>
                  <a:pt x="3169" y="5741"/>
                </a:lnTo>
                <a:lnTo>
                  <a:pt x="3468" y="5704"/>
                </a:lnTo>
                <a:lnTo>
                  <a:pt x="3728" y="5629"/>
                </a:lnTo>
                <a:lnTo>
                  <a:pt x="4008" y="5536"/>
                </a:lnTo>
                <a:lnTo>
                  <a:pt x="4250" y="5406"/>
                </a:lnTo>
                <a:lnTo>
                  <a:pt x="4493" y="5275"/>
                </a:lnTo>
                <a:lnTo>
                  <a:pt x="4716" y="5108"/>
                </a:lnTo>
                <a:lnTo>
                  <a:pt x="4921" y="4921"/>
                </a:lnTo>
                <a:lnTo>
                  <a:pt x="5108" y="4716"/>
                </a:lnTo>
                <a:lnTo>
                  <a:pt x="5276" y="4492"/>
                </a:lnTo>
                <a:lnTo>
                  <a:pt x="5406" y="4250"/>
                </a:lnTo>
                <a:lnTo>
                  <a:pt x="5537" y="4008"/>
                </a:lnTo>
                <a:lnTo>
                  <a:pt x="5630" y="3747"/>
                </a:lnTo>
                <a:lnTo>
                  <a:pt x="5704" y="3467"/>
                </a:lnTo>
                <a:lnTo>
                  <a:pt x="5742" y="3188"/>
                </a:lnTo>
                <a:lnTo>
                  <a:pt x="5760" y="2889"/>
                </a:lnTo>
                <a:lnTo>
                  <a:pt x="5742" y="2591"/>
                </a:lnTo>
                <a:lnTo>
                  <a:pt x="5704" y="2312"/>
                </a:lnTo>
                <a:lnTo>
                  <a:pt x="5630" y="2032"/>
                </a:lnTo>
                <a:lnTo>
                  <a:pt x="5537" y="1771"/>
                </a:lnTo>
                <a:lnTo>
                  <a:pt x="5406" y="1510"/>
                </a:lnTo>
                <a:lnTo>
                  <a:pt x="5276" y="1268"/>
                </a:lnTo>
                <a:lnTo>
                  <a:pt x="5108" y="1063"/>
                </a:lnTo>
                <a:lnTo>
                  <a:pt x="4921" y="858"/>
                </a:lnTo>
                <a:lnTo>
                  <a:pt x="4716" y="671"/>
                </a:lnTo>
                <a:lnTo>
                  <a:pt x="4493" y="503"/>
                </a:lnTo>
                <a:lnTo>
                  <a:pt x="4250" y="354"/>
                </a:lnTo>
                <a:lnTo>
                  <a:pt x="4008" y="243"/>
                </a:lnTo>
                <a:lnTo>
                  <a:pt x="3728" y="131"/>
                </a:lnTo>
                <a:lnTo>
                  <a:pt x="3468" y="75"/>
                </a:lnTo>
                <a:lnTo>
                  <a:pt x="3169" y="19"/>
                </a:lnTo>
                <a:lnTo>
                  <a:pt x="2890"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48"/>
          <p:cNvSpPr/>
          <p:nvPr/>
        </p:nvSpPr>
        <p:spPr>
          <a:xfrm>
            <a:off x="7843378" y="1909743"/>
            <a:ext cx="127935" cy="127935"/>
          </a:xfrm>
          <a:custGeom>
            <a:avLst/>
            <a:gdLst/>
            <a:ahLst/>
            <a:cxnLst/>
            <a:rect l="l" t="t" r="r" b="b"/>
            <a:pathLst>
              <a:path w="5947" h="5947" extrusionOk="0">
                <a:moveTo>
                  <a:pt x="4996" y="0"/>
                </a:moveTo>
                <a:lnTo>
                  <a:pt x="4809" y="19"/>
                </a:lnTo>
                <a:lnTo>
                  <a:pt x="4716" y="37"/>
                </a:lnTo>
                <a:lnTo>
                  <a:pt x="4642" y="75"/>
                </a:lnTo>
                <a:lnTo>
                  <a:pt x="4548" y="112"/>
                </a:lnTo>
                <a:lnTo>
                  <a:pt x="4455" y="168"/>
                </a:lnTo>
                <a:lnTo>
                  <a:pt x="4362" y="242"/>
                </a:lnTo>
                <a:lnTo>
                  <a:pt x="4287" y="336"/>
                </a:lnTo>
                <a:lnTo>
                  <a:pt x="2163" y="2647"/>
                </a:lnTo>
                <a:lnTo>
                  <a:pt x="3300" y="3784"/>
                </a:lnTo>
                <a:lnTo>
                  <a:pt x="5611" y="1659"/>
                </a:lnTo>
                <a:lnTo>
                  <a:pt x="5704" y="1566"/>
                </a:lnTo>
                <a:lnTo>
                  <a:pt x="5779" y="1491"/>
                </a:lnTo>
                <a:lnTo>
                  <a:pt x="5835" y="1398"/>
                </a:lnTo>
                <a:lnTo>
                  <a:pt x="5872" y="1305"/>
                </a:lnTo>
                <a:lnTo>
                  <a:pt x="5909" y="1212"/>
                </a:lnTo>
                <a:lnTo>
                  <a:pt x="5928" y="1118"/>
                </a:lnTo>
                <a:lnTo>
                  <a:pt x="5946" y="951"/>
                </a:lnTo>
                <a:lnTo>
                  <a:pt x="5909" y="764"/>
                </a:lnTo>
                <a:lnTo>
                  <a:pt x="5853" y="597"/>
                </a:lnTo>
                <a:lnTo>
                  <a:pt x="5760" y="447"/>
                </a:lnTo>
                <a:lnTo>
                  <a:pt x="5648" y="298"/>
                </a:lnTo>
                <a:lnTo>
                  <a:pt x="5499" y="186"/>
                </a:lnTo>
                <a:lnTo>
                  <a:pt x="5350" y="93"/>
                </a:lnTo>
                <a:lnTo>
                  <a:pt x="5182" y="37"/>
                </a:lnTo>
                <a:lnTo>
                  <a:pt x="4996" y="0"/>
                </a:lnTo>
                <a:close/>
                <a:moveTo>
                  <a:pt x="1902" y="2908"/>
                </a:moveTo>
                <a:lnTo>
                  <a:pt x="914" y="3281"/>
                </a:lnTo>
                <a:lnTo>
                  <a:pt x="839" y="3318"/>
                </a:lnTo>
                <a:lnTo>
                  <a:pt x="783" y="3374"/>
                </a:lnTo>
                <a:lnTo>
                  <a:pt x="727" y="3448"/>
                </a:lnTo>
                <a:lnTo>
                  <a:pt x="690" y="3523"/>
                </a:lnTo>
                <a:lnTo>
                  <a:pt x="0" y="5573"/>
                </a:lnTo>
                <a:lnTo>
                  <a:pt x="56" y="5629"/>
                </a:lnTo>
                <a:lnTo>
                  <a:pt x="1137" y="4548"/>
                </a:lnTo>
                <a:lnTo>
                  <a:pt x="1119" y="4455"/>
                </a:lnTo>
                <a:lnTo>
                  <a:pt x="1119" y="4380"/>
                </a:lnTo>
                <a:lnTo>
                  <a:pt x="1137" y="4306"/>
                </a:lnTo>
                <a:lnTo>
                  <a:pt x="1175" y="4250"/>
                </a:lnTo>
                <a:lnTo>
                  <a:pt x="1231" y="4194"/>
                </a:lnTo>
                <a:lnTo>
                  <a:pt x="1286" y="4157"/>
                </a:lnTo>
                <a:lnTo>
                  <a:pt x="1342" y="4119"/>
                </a:lnTo>
                <a:lnTo>
                  <a:pt x="1417" y="4101"/>
                </a:lnTo>
                <a:lnTo>
                  <a:pt x="1491" y="4082"/>
                </a:lnTo>
                <a:lnTo>
                  <a:pt x="1566" y="4101"/>
                </a:lnTo>
                <a:lnTo>
                  <a:pt x="1641" y="4119"/>
                </a:lnTo>
                <a:lnTo>
                  <a:pt x="1697" y="4157"/>
                </a:lnTo>
                <a:lnTo>
                  <a:pt x="1752" y="4194"/>
                </a:lnTo>
                <a:lnTo>
                  <a:pt x="1790" y="4250"/>
                </a:lnTo>
                <a:lnTo>
                  <a:pt x="1827" y="4306"/>
                </a:lnTo>
                <a:lnTo>
                  <a:pt x="1846" y="4380"/>
                </a:lnTo>
                <a:lnTo>
                  <a:pt x="1864" y="4455"/>
                </a:lnTo>
                <a:lnTo>
                  <a:pt x="1846" y="4530"/>
                </a:lnTo>
                <a:lnTo>
                  <a:pt x="1827" y="4604"/>
                </a:lnTo>
                <a:lnTo>
                  <a:pt x="1790" y="4660"/>
                </a:lnTo>
                <a:lnTo>
                  <a:pt x="1752" y="4716"/>
                </a:lnTo>
                <a:lnTo>
                  <a:pt x="1697" y="4772"/>
                </a:lnTo>
                <a:lnTo>
                  <a:pt x="1641" y="4791"/>
                </a:lnTo>
                <a:lnTo>
                  <a:pt x="1566" y="4828"/>
                </a:lnTo>
                <a:lnTo>
                  <a:pt x="1491" y="4828"/>
                </a:lnTo>
                <a:lnTo>
                  <a:pt x="1398" y="4809"/>
                </a:lnTo>
                <a:lnTo>
                  <a:pt x="317" y="5890"/>
                </a:lnTo>
                <a:lnTo>
                  <a:pt x="373" y="5946"/>
                </a:lnTo>
                <a:lnTo>
                  <a:pt x="2423" y="5257"/>
                </a:lnTo>
                <a:lnTo>
                  <a:pt x="2498" y="5219"/>
                </a:lnTo>
                <a:lnTo>
                  <a:pt x="2573" y="5163"/>
                </a:lnTo>
                <a:lnTo>
                  <a:pt x="2629" y="5107"/>
                </a:lnTo>
                <a:lnTo>
                  <a:pt x="2666" y="5014"/>
                </a:lnTo>
                <a:lnTo>
                  <a:pt x="3039" y="4045"/>
                </a:lnTo>
                <a:lnTo>
                  <a:pt x="1902" y="2908"/>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48"/>
          <p:cNvSpPr/>
          <p:nvPr/>
        </p:nvSpPr>
        <p:spPr>
          <a:xfrm>
            <a:off x="7505274" y="1934102"/>
            <a:ext cx="158746" cy="79202"/>
          </a:xfrm>
          <a:custGeom>
            <a:avLst/>
            <a:gdLst/>
            <a:ahLst/>
            <a:cxnLst/>
            <a:rect l="l" t="t" r="r" b="b"/>
            <a:pathLst>
              <a:path w="7438" h="3711" extrusionOk="0">
                <a:moveTo>
                  <a:pt x="3225" y="1026"/>
                </a:moveTo>
                <a:lnTo>
                  <a:pt x="3263" y="1045"/>
                </a:lnTo>
                <a:lnTo>
                  <a:pt x="3356" y="1100"/>
                </a:lnTo>
                <a:lnTo>
                  <a:pt x="3412" y="1194"/>
                </a:lnTo>
                <a:lnTo>
                  <a:pt x="3430" y="1250"/>
                </a:lnTo>
                <a:lnTo>
                  <a:pt x="3449" y="1306"/>
                </a:lnTo>
                <a:lnTo>
                  <a:pt x="3430" y="1361"/>
                </a:lnTo>
                <a:lnTo>
                  <a:pt x="3412" y="1417"/>
                </a:lnTo>
                <a:lnTo>
                  <a:pt x="3356" y="1492"/>
                </a:lnTo>
                <a:lnTo>
                  <a:pt x="3263" y="1548"/>
                </a:lnTo>
                <a:lnTo>
                  <a:pt x="3225" y="1566"/>
                </a:lnTo>
                <a:lnTo>
                  <a:pt x="3169" y="1585"/>
                </a:lnTo>
                <a:lnTo>
                  <a:pt x="3114" y="1566"/>
                </a:lnTo>
                <a:lnTo>
                  <a:pt x="3058" y="1548"/>
                </a:lnTo>
                <a:lnTo>
                  <a:pt x="2964" y="1492"/>
                </a:lnTo>
                <a:lnTo>
                  <a:pt x="2909" y="1417"/>
                </a:lnTo>
                <a:lnTo>
                  <a:pt x="2890" y="1361"/>
                </a:lnTo>
                <a:lnTo>
                  <a:pt x="2890" y="1306"/>
                </a:lnTo>
                <a:lnTo>
                  <a:pt x="2890" y="1250"/>
                </a:lnTo>
                <a:lnTo>
                  <a:pt x="2909" y="1194"/>
                </a:lnTo>
                <a:lnTo>
                  <a:pt x="2964" y="1100"/>
                </a:lnTo>
                <a:lnTo>
                  <a:pt x="3058" y="1045"/>
                </a:lnTo>
                <a:lnTo>
                  <a:pt x="3114" y="1026"/>
                </a:lnTo>
                <a:close/>
                <a:moveTo>
                  <a:pt x="4325" y="1026"/>
                </a:moveTo>
                <a:lnTo>
                  <a:pt x="4381" y="1045"/>
                </a:lnTo>
                <a:lnTo>
                  <a:pt x="4474" y="1100"/>
                </a:lnTo>
                <a:lnTo>
                  <a:pt x="4530" y="1194"/>
                </a:lnTo>
                <a:lnTo>
                  <a:pt x="4549" y="1250"/>
                </a:lnTo>
                <a:lnTo>
                  <a:pt x="4549" y="1306"/>
                </a:lnTo>
                <a:lnTo>
                  <a:pt x="4549" y="1361"/>
                </a:lnTo>
                <a:lnTo>
                  <a:pt x="4530" y="1417"/>
                </a:lnTo>
                <a:lnTo>
                  <a:pt x="4474" y="1492"/>
                </a:lnTo>
                <a:lnTo>
                  <a:pt x="4381" y="1548"/>
                </a:lnTo>
                <a:lnTo>
                  <a:pt x="4325" y="1566"/>
                </a:lnTo>
                <a:lnTo>
                  <a:pt x="4269" y="1585"/>
                </a:lnTo>
                <a:lnTo>
                  <a:pt x="4213" y="1566"/>
                </a:lnTo>
                <a:lnTo>
                  <a:pt x="4176" y="1548"/>
                </a:lnTo>
                <a:lnTo>
                  <a:pt x="4083" y="1492"/>
                </a:lnTo>
                <a:lnTo>
                  <a:pt x="4027" y="1417"/>
                </a:lnTo>
                <a:lnTo>
                  <a:pt x="4008" y="1361"/>
                </a:lnTo>
                <a:lnTo>
                  <a:pt x="3990" y="1306"/>
                </a:lnTo>
                <a:lnTo>
                  <a:pt x="4008" y="1250"/>
                </a:lnTo>
                <a:lnTo>
                  <a:pt x="4027" y="1194"/>
                </a:lnTo>
                <a:lnTo>
                  <a:pt x="4083" y="1100"/>
                </a:lnTo>
                <a:lnTo>
                  <a:pt x="4176" y="1045"/>
                </a:lnTo>
                <a:lnTo>
                  <a:pt x="4213" y="1026"/>
                </a:lnTo>
                <a:close/>
                <a:moveTo>
                  <a:pt x="3225" y="2144"/>
                </a:moveTo>
                <a:lnTo>
                  <a:pt x="3263" y="2163"/>
                </a:lnTo>
                <a:lnTo>
                  <a:pt x="3356" y="2219"/>
                </a:lnTo>
                <a:lnTo>
                  <a:pt x="3412" y="2312"/>
                </a:lnTo>
                <a:lnTo>
                  <a:pt x="3430" y="2349"/>
                </a:lnTo>
                <a:lnTo>
                  <a:pt x="3449" y="2405"/>
                </a:lnTo>
                <a:lnTo>
                  <a:pt x="3430" y="2461"/>
                </a:lnTo>
                <a:lnTo>
                  <a:pt x="3412" y="2517"/>
                </a:lnTo>
                <a:lnTo>
                  <a:pt x="3356" y="2610"/>
                </a:lnTo>
                <a:lnTo>
                  <a:pt x="3263" y="2666"/>
                </a:lnTo>
                <a:lnTo>
                  <a:pt x="3225" y="2685"/>
                </a:lnTo>
                <a:lnTo>
                  <a:pt x="3114" y="2685"/>
                </a:lnTo>
                <a:lnTo>
                  <a:pt x="3058" y="2666"/>
                </a:lnTo>
                <a:lnTo>
                  <a:pt x="2964" y="2610"/>
                </a:lnTo>
                <a:lnTo>
                  <a:pt x="2909" y="2517"/>
                </a:lnTo>
                <a:lnTo>
                  <a:pt x="2890" y="2461"/>
                </a:lnTo>
                <a:lnTo>
                  <a:pt x="2890" y="2405"/>
                </a:lnTo>
                <a:lnTo>
                  <a:pt x="2890" y="2349"/>
                </a:lnTo>
                <a:lnTo>
                  <a:pt x="2909" y="2312"/>
                </a:lnTo>
                <a:lnTo>
                  <a:pt x="2964" y="2219"/>
                </a:lnTo>
                <a:lnTo>
                  <a:pt x="3058" y="2163"/>
                </a:lnTo>
                <a:lnTo>
                  <a:pt x="3114" y="2144"/>
                </a:lnTo>
                <a:close/>
                <a:moveTo>
                  <a:pt x="4325" y="2144"/>
                </a:moveTo>
                <a:lnTo>
                  <a:pt x="4381" y="2163"/>
                </a:lnTo>
                <a:lnTo>
                  <a:pt x="4474" y="2219"/>
                </a:lnTo>
                <a:lnTo>
                  <a:pt x="4530" y="2312"/>
                </a:lnTo>
                <a:lnTo>
                  <a:pt x="4549" y="2349"/>
                </a:lnTo>
                <a:lnTo>
                  <a:pt x="4549" y="2405"/>
                </a:lnTo>
                <a:lnTo>
                  <a:pt x="4549" y="2461"/>
                </a:lnTo>
                <a:lnTo>
                  <a:pt x="4530" y="2517"/>
                </a:lnTo>
                <a:lnTo>
                  <a:pt x="4474" y="2610"/>
                </a:lnTo>
                <a:lnTo>
                  <a:pt x="4381" y="2666"/>
                </a:lnTo>
                <a:lnTo>
                  <a:pt x="4325" y="2685"/>
                </a:lnTo>
                <a:lnTo>
                  <a:pt x="4213" y="2685"/>
                </a:lnTo>
                <a:lnTo>
                  <a:pt x="4176" y="2666"/>
                </a:lnTo>
                <a:lnTo>
                  <a:pt x="4083" y="2610"/>
                </a:lnTo>
                <a:lnTo>
                  <a:pt x="4027" y="2517"/>
                </a:lnTo>
                <a:lnTo>
                  <a:pt x="4008" y="2461"/>
                </a:lnTo>
                <a:lnTo>
                  <a:pt x="3990" y="2405"/>
                </a:lnTo>
                <a:lnTo>
                  <a:pt x="4008" y="2349"/>
                </a:lnTo>
                <a:lnTo>
                  <a:pt x="4027" y="2312"/>
                </a:lnTo>
                <a:lnTo>
                  <a:pt x="4083" y="2219"/>
                </a:lnTo>
                <a:lnTo>
                  <a:pt x="4176" y="2163"/>
                </a:lnTo>
                <a:lnTo>
                  <a:pt x="4213" y="2144"/>
                </a:lnTo>
                <a:close/>
                <a:moveTo>
                  <a:pt x="746" y="1"/>
                </a:moveTo>
                <a:lnTo>
                  <a:pt x="597" y="19"/>
                </a:lnTo>
                <a:lnTo>
                  <a:pt x="467" y="57"/>
                </a:lnTo>
                <a:lnTo>
                  <a:pt x="336" y="131"/>
                </a:lnTo>
                <a:lnTo>
                  <a:pt x="224" y="224"/>
                </a:lnTo>
                <a:lnTo>
                  <a:pt x="131" y="336"/>
                </a:lnTo>
                <a:lnTo>
                  <a:pt x="57" y="448"/>
                </a:lnTo>
                <a:lnTo>
                  <a:pt x="19" y="597"/>
                </a:lnTo>
                <a:lnTo>
                  <a:pt x="1" y="746"/>
                </a:lnTo>
                <a:lnTo>
                  <a:pt x="1" y="2964"/>
                </a:lnTo>
                <a:lnTo>
                  <a:pt x="19" y="3114"/>
                </a:lnTo>
                <a:lnTo>
                  <a:pt x="57" y="3263"/>
                </a:lnTo>
                <a:lnTo>
                  <a:pt x="131" y="3393"/>
                </a:lnTo>
                <a:lnTo>
                  <a:pt x="224" y="3486"/>
                </a:lnTo>
                <a:lnTo>
                  <a:pt x="336" y="3580"/>
                </a:lnTo>
                <a:lnTo>
                  <a:pt x="467" y="3654"/>
                </a:lnTo>
                <a:lnTo>
                  <a:pt x="597" y="3691"/>
                </a:lnTo>
                <a:lnTo>
                  <a:pt x="746" y="3710"/>
                </a:lnTo>
                <a:lnTo>
                  <a:pt x="1865" y="3710"/>
                </a:lnTo>
                <a:lnTo>
                  <a:pt x="1865" y="1"/>
                </a:lnTo>
                <a:close/>
                <a:moveTo>
                  <a:pt x="2237" y="1"/>
                </a:moveTo>
                <a:lnTo>
                  <a:pt x="2237" y="3710"/>
                </a:lnTo>
                <a:lnTo>
                  <a:pt x="5201" y="3710"/>
                </a:lnTo>
                <a:lnTo>
                  <a:pt x="5201" y="1"/>
                </a:lnTo>
                <a:close/>
                <a:moveTo>
                  <a:pt x="5574" y="1"/>
                </a:moveTo>
                <a:lnTo>
                  <a:pt x="5574" y="3710"/>
                </a:lnTo>
                <a:lnTo>
                  <a:pt x="6692" y="3710"/>
                </a:lnTo>
                <a:lnTo>
                  <a:pt x="6842" y="3691"/>
                </a:lnTo>
                <a:lnTo>
                  <a:pt x="6972" y="3654"/>
                </a:lnTo>
                <a:lnTo>
                  <a:pt x="7102" y="3580"/>
                </a:lnTo>
                <a:lnTo>
                  <a:pt x="7214" y="3486"/>
                </a:lnTo>
                <a:lnTo>
                  <a:pt x="7308" y="3393"/>
                </a:lnTo>
                <a:lnTo>
                  <a:pt x="7382" y="3263"/>
                </a:lnTo>
                <a:lnTo>
                  <a:pt x="7419" y="3114"/>
                </a:lnTo>
                <a:lnTo>
                  <a:pt x="7438" y="2964"/>
                </a:lnTo>
                <a:lnTo>
                  <a:pt x="7438" y="746"/>
                </a:lnTo>
                <a:lnTo>
                  <a:pt x="7419" y="597"/>
                </a:lnTo>
                <a:lnTo>
                  <a:pt x="7382" y="448"/>
                </a:lnTo>
                <a:lnTo>
                  <a:pt x="7308" y="336"/>
                </a:lnTo>
                <a:lnTo>
                  <a:pt x="7214" y="224"/>
                </a:lnTo>
                <a:lnTo>
                  <a:pt x="7102" y="131"/>
                </a:lnTo>
                <a:lnTo>
                  <a:pt x="6972" y="57"/>
                </a:lnTo>
                <a:lnTo>
                  <a:pt x="6842" y="19"/>
                </a:lnTo>
                <a:lnTo>
                  <a:pt x="6692"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48"/>
          <p:cNvSpPr txBox="1"/>
          <p:nvPr/>
        </p:nvSpPr>
        <p:spPr>
          <a:xfrm>
            <a:off x="540075" y="1040875"/>
            <a:ext cx="1891500" cy="431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55595B"/>
                </a:solidFill>
                <a:latin typeface="Rubik"/>
                <a:ea typeface="Rubik"/>
                <a:cs typeface="Rubik"/>
                <a:sym typeface="Rubik"/>
              </a:rPr>
              <a:t>Color y tamaño editables</a:t>
            </a:r>
            <a:endParaRPr sz="1400" b="0" i="0" u="none" strike="noStrike" cap="none">
              <a:solidFill>
                <a:srgbClr val="55595B"/>
              </a:solidFill>
              <a:latin typeface="Rubik"/>
              <a:ea typeface="Rubik"/>
              <a:cs typeface="Rubik"/>
              <a:sym typeface="Rubik"/>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541"/>
        <p:cNvGrpSpPr/>
        <p:nvPr/>
      </p:nvGrpSpPr>
      <p:grpSpPr>
        <a:xfrm>
          <a:off x="0" y="0"/>
          <a:ext cx="0" cy="0"/>
          <a:chOff x="0" y="0"/>
          <a:chExt cx="0" cy="0"/>
        </a:xfrm>
      </p:grpSpPr>
      <p:sp>
        <p:nvSpPr>
          <p:cNvPr id="542" name="Google Shape;542;g2998c1f110f_0_132"/>
          <p:cNvSpPr txBox="1">
            <a:spLocks noGrp="1"/>
          </p:cNvSpPr>
          <p:nvPr>
            <p:ph type="title"/>
          </p:nvPr>
        </p:nvSpPr>
        <p:spPr>
          <a:xfrm>
            <a:off x="629842" y="342903"/>
            <a:ext cx="2949300" cy="1200300"/>
          </a:xfrm>
          <a:prstGeom prst="rect">
            <a:avLst/>
          </a:prstGeom>
          <a:noFill/>
          <a:ln>
            <a:noFill/>
          </a:ln>
        </p:spPr>
        <p:txBody>
          <a:bodyPr spcFirstLastPara="1" wrap="square" lIns="68575" tIns="68575" rIns="68575" bIns="68575" anchor="b" anchorCtr="0">
            <a:normAutofit/>
          </a:bodyPr>
          <a:lstStyle>
            <a:lvl1pPr marR="0" lvl="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3" name="Google Shape;543;g2998c1f110f_0_132"/>
          <p:cNvSpPr>
            <a:spLocks noGrp="1"/>
          </p:cNvSpPr>
          <p:nvPr>
            <p:ph type="pic" idx="2"/>
          </p:nvPr>
        </p:nvSpPr>
        <p:spPr>
          <a:xfrm>
            <a:off x="3887392" y="740569"/>
            <a:ext cx="4629300" cy="3655200"/>
          </a:xfrm>
          <a:prstGeom prst="rect">
            <a:avLst/>
          </a:prstGeom>
          <a:noFill/>
          <a:ln>
            <a:noFill/>
          </a:ln>
        </p:spPr>
      </p:sp>
      <p:sp>
        <p:nvSpPr>
          <p:cNvPr id="544" name="Google Shape;544;g2998c1f110f_0_132"/>
          <p:cNvSpPr txBox="1">
            <a:spLocks noGrp="1"/>
          </p:cNvSpPr>
          <p:nvPr>
            <p:ph type="body" idx="1"/>
          </p:nvPr>
        </p:nvSpPr>
        <p:spPr>
          <a:xfrm>
            <a:off x="629842" y="1543050"/>
            <a:ext cx="2949300" cy="2858700"/>
          </a:xfrm>
          <a:prstGeom prst="rect">
            <a:avLst/>
          </a:prstGeom>
          <a:noFill/>
          <a:ln>
            <a:noFill/>
          </a:ln>
        </p:spPr>
        <p:txBody>
          <a:bodyPr spcFirstLastPara="1" wrap="square" lIns="68575" tIns="68575" rIns="68575" bIns="68575" anchor="t" anchorCtr="0">
            <a:normAutofit/>
          </a:bodyPr>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545" name="Google Shape;545;g2998c1f110f_0_132"/>
          <p:cNvSpPr txBox="1">
            <a:spLocks noGrp="1"/>
          </p:cNvSpPr>
          <p:nvPr>
            <p:ph type="dt" idx="10"/>
          </p:nvPr>
        </p:nvSpPr>
        <p:spPr>
          <a:xfrm>
            <a:off x="628653" y="4767266"/>
            <a:ext cx="2057400" cy="2739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546" name="Google Shape;546;g2998c1f110f_0_132"/>
          <p:cNvSpPr txBox="1">
            <a:spLocks noGrp="1"/>
          </p:cNvSpPr>
          <p:nvPr>
            <p:ph type="ftr" idx="11"/>
          </p:nvPr>
        </p:nvSpPr>
        <p:spPr>
          <a:xfrm>
            <a:off x="3028951" y="4767266"/>
            <a:ext cx="3086100" cy="273900"/>
          </a:xfrm>
          <a:prstGeom prst="rect">
            <a:avLst/>
          </a:prstGeom>
          <a:noFill/>
          <a:ln>
            <a:noFill/>
          </a:ln>
        </p:spPr>
        <p:txBody>
          <a:bodyPr spcFirstLastPara="1" wrap="square" lIns="68575" tIns="68575" rIns="68575" bIns="68575" anchor="ctr" anchorCtr="0">
            <a:noAutofit/>
          </a:bodyPr>
          <a:lstStyle>
            <a:lvl1pPr marR="0" lvl="0" algn="ct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547" name="Google Shape;547;g2998c1f110f_0_132"/>
          <p:cNvSpPr txBox="1">
            <a:spLocks noGrp="1"/>
          </p:cNvSpPr>
          <p:nvPr>
            <p:ph type="sldNum" idx="12"/>
          </p:nvPr>
        </p:nvSpPr>
        <p:spPr>
          <a:xfrm>
            <a:off x="6457953" y="4767266"/>
            <a:ext cx="2057400" cy="273900"/>
          </a:xfrm>
          <a:prstGeom prst="rect">
            <a:avLst/>
          </a:prstGeom>
          <a:noFill/>
          <a:ln>
            <a:noFill/>
          </a:ln>
        </p:spPr>
        <p:txBody>
          <a:bodyPr spcFirstLastPara="1" wrap="square" lIns="68550" tIns="34275" rIns="68550" bIns="34275" anchor="ctr" anchorCtr="0">
            <a:normAutofit/>
          </a:bodyPr>
          <a:lstStyle>
            <a:lvl1pPr marL="0" marR="0" lvl="0" indent="0" algn="r">
              <a:lnSpc>
                <a:spcPct val="100000"/>
              </a:lnSpc>
              <a:spcBef>
                <a:spcPts val="0"/>
              </a:spcBef>
              <a:spcAft>
                <a:spcPts val="0"/>
              </a:spcAft>
              <a:buClr>
                <a:srgbClr val="888888"/>
              </a:buClr>
              <a:buSzPts val="3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3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3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3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3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3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3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3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3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o básico 2 columnas">
  <p:cSld name="MAIN_POINT">
    <p:spTree>
      <p:nvGrpSpPr>
        <p:cNvPr id="1" name="Shape 26"/>
        <p:cNvGrpSpPr/>
        <p:nvPr/>
      </p:nvGrpSpPr>
      <p:grpSpPr>
        <a:xfrm>
          <a:off x="0" y="0"/>
          <a:ext cx="0" cy="0"/>
          <a:chOff x="0" y="0"/>
          <a:chExt cx="0" cy="0"/>
        </a:xfrm>
      </p:grpSpPr>
      <p:sp>
        <p:nvSpPr>
          <p:cNvPr id="27" name="Google Shape;27;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28" name="Google Shape;28;p28"/>
          <p:cNvSpPr txBox="1">
            <a:spLocks noGrp="1"/>
          </p:cNvSpPr>
          <p:nvPr>
            <p:ph type="title"/>
          </p:nvPr>
        </p:nvSpPr>
        <p:spPr>
          <a:xfrm>
            <a:off x="504825" y="532250"/>
            <a:ext cx="5353200" cy="275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29" name="Google Shape;29;p28"/>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sp>
        <p:nvSpPr>
          <p:cNvPr id="30" name="Google Shape;30;p28"/>
          <p:cNvSpPr txBox="1">
            <a:spLocks noGrp="1"/>
          </p:cNvSpPr>
          <p:nvPr>
            <p:ph type="title" idx="2"/>
          </p:nvPr>
        </p:nvSpPr>
        <p:spPr>
          <a:xfrm>
            <a:off x="549180" y="1609500"/>
            <a:ext cx="34131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99D8D"/>
              </a:buClr>
              <a:buSzPts val="1400"/>
              <a:buFont typeface="Rubik SemiBold"/>
              <a:buNone/>
              <a:defRPr sz="1400" b="0" i="0" u="none" strike="noStrike" cap="none">
                <a:solidFill>
                  <a:srgbClr val="099D8D"/>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 name="Google Shape;31;p28"/>
          <p:cNvSpPr txBox="1">
            <a:spLocks noGrp="1"/>
          </p:cNvSpPr>
          <p:nvPr>
            <p:ph type="body" idx="1"/>
          </p:nvPr>
        </p:nvSpPr>
        <p:spPr>
          <a:xfrm>
            <a:off x="539655" y="2148975"/>
            <a:ext cx="3422700" cy="24822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
        <p:nvSpPr>
          <p:cNvPr id="32" name="Google Shape;32;p28"/>
          <p:cNvSpPr txBox="1">
            <a:spLocks noGrp="1"/>
          </p:cNvSpPr>
          <p:nvPr>
            <p:ph type="title" idx="3"/>
          </p:nvPr>
        </p:nvSpPr>
        <p:spPr>
          <a:xfrm>
            <a:off x="5191155" y="1609500"/>
            <a:ext cx="34041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99D8D"/>
              </a:buClr>
              <a:buSzPts val="1400"/>
              <a:buFont typeface="Rubik SemiBold"/>
              <a:buNone/>
              <a:defRPr sz="1400" b="0" i="0" u="none" strike="noStrike" cap="none">
                <a:solidFill>
                  <a:srgbClr val="099D8D"/>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 name="Google Shape;33;p28"/>
          <p:cNvSpPr txBox="1">
            <a:spLocks noGrp="1"/>
          </p:cNvSpPr>
          <p:nvPr>
            <p:ph type="body" idx="4"/>
          </p:nvPr>
        </p:nvSpPr>
        <p:spPr>
          <a:xfrm>
            <a:off x="5181630" y="2148975"/>
            <a:ext cx="3404100" cy="24822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2">
  <p:cSld name="CUSTOM_1">
    <p:bg>
      <p:bgPr>
        <a:solidFill>
          <a:srgbClr val="099D8D"/>
        </a:solidFill>
        <a:effectLst/>
      </p:bgPr>
    </p:bg>
    <p:spTree>
      <p:nvGrpSpPr>
        <p:cNvPr id="1" name="Shape 34"/>
        <p:cNvGrpSpPr/>
        <p:nvPr/>
      </p:nvGrpSpPr>
      <p:grpSpPr>
        <a:xfrm>
          <a:off x="0" y="0"/>
          <a:ext cx="0" cy="0"/>
          <a:chOff x="0" y="0"/>
          <a:chExt cx="0" cy="0"/>
        </a:xfrm>
      </p:grpSpPr>
      <p:pic>
        <p:nvPicPr>
          <p:cNvPr id="35" name="Google Shape;35;p33"/>
          <p:cNvPicPr preferRelativeResize="0"/>
          <p:nvPr/>
        </p:nvPicPr>
        <p:blipFill rotWithShape="1">
          <a:blip r:embed="rId2">
            <a:alphaModFix amt="41000"/>
          </a:blip>
          <a:srcRect l="19278" t="16344" r="1643" b="39453"/>
          <a:stretch/>
        </p:blipFill>
        <p:spPr>
          <a:xfrm>
            <a:off x="1" y="0"/>
            <a:ext cx="9143998" cy="5143501"/>
          </a:xfrm>
          <a:prstGeom prst="rect">
            <a:avLst/>
          </a:prstGeom>
          <a:noFill/>
          <a:ln>
            <a:noFill/>
          </a:ln>
        </p:spPr>
      </p:pic>
      <p:sp>
        <p:nvSpPr>
          <p:cNvPr id="36" name="Google Shape;36;p33"/>
          <p:cNvSpPr/>
          <p:nvPr/>
        </p:nvSpPr>
        <p:spPr>
          <a:xfrm>
            <a:off x="7877175" y="257175"/>
            <a:ext cx="1038300" cy="447600"/>
          </a:xfrm>
          <a:prstGeom prst="rect">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 name="Google Shape;37;p33"/>
          <p:cNvPicPr preferRelativeResize="0"/>
          <p:nvPr/>
        </p:nvPicPr>
        <p:blipFill rotWithShape="1">
          <a:blip r:embed="rId3">
            <a:alphaModFix/>
          </a:blip>
          <a:srcRect/>
          <a:stretch/>
        </p:blipFill>
        <p:spPr>
          <a:xfrm>
            <a:off x="7976165" y="273250"/>
            <a:ext cx="863035" cy="338700"/>
          </a:xfrm>
          <a:prstGeom prst="rect">
            <a:avLst/>
          </a:prstGeom>
          <a:noFill/>
          <a:ln>
            <a:noFill/>
          </a:ln>
        </p:spPr>
      </p:pic>
      <p:sp>
        <p:nvSpPr>
          <p:cNvPr id="38" name="Google Shape;38;p33"/>
          <p:cNvSpPr txBox="1">
            <a:spLocks noGrp="1"/>
          </p:cNvSpPr>
          <p:nvPr>
            <p:ph type="title"/>
          </p:nvPr>
        </p:nvSpPr>
        <p:spPr>
          <a:xfrm>
            <a:off x="2590800" y="1852575"/>
            <a:ext cx="3962400" cy="9240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lt1"/>
              </a:buClr>
              <a:buSzPts val="3000"/>
              <a:buFont typeface="Rubik"/>
              <a:buNone/>
              <a:defRPr sz="30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rofe/Ponente">
  <p:cSld name="CUSTOM_1_1">
    <p:bg>
      <p:bgPr>
        <a:solidFill>
          <a:srgbClr val="099D8D"/>
        </a:solidFill>
        <a:effectLst/>
      </p:bgPr>
    </p:bg>
    <p:spTree>
      <p:nvGrpSpPr>
        <p:cNvPr id="1" name="Shape 39"/>
        <p:cNvGrpSpPr/>
        <p:nvPr/>
      </p:nvGrpSpPr>
      <p:grpSpPr>
        <a:xfrm>
          <a:off x="0" y="0"/>
          <a:ext cx="0" cy="0"/>
          <a:chOff x="0" y="0"/>
          <a:chExt cx="0" cy="0"/>
        </a:xfrm>
      </p:grpSpPr>
      <p:pic>
        <p:nvPicPr>
          <p:cNvPr id="40" name="Google Shape;40;p25"/>
          <p:cNvPicPr preferRelativeResize="0"/>
          <p:nvPr/>
        </p:nvPicPr>
        <p:blipFill rotWithShape="1">
          <a:blip r:embed="rId2">
            <a:alphaModFix amt="41000"/>
          </a:blip>
          <a:srcRect l="19278" t="16344" r="1643" b="39453"/>
          <a:stretch/>
        </p:blipFill>
        <p:spPr>
          <a:xfrm>
            <a:off x="1" y="0"/>
            <a:ext cx="9143998" cy="5143501"/>
          </a:xfrm>
          <a:prstGeom prst="rect">
            <a:avLst/>
          </a:prstGeom>
          <a:noFill/>
          <a:ln>
            <a:noFill/>
          </a:ln>
        </p:spPr>
      </p:pic>
      <p:sp>
        <p:nvSpPr>
          <p:cNvPr id="41" name="Google Shape;41;p25"/>
          <p:cNvSpPr/>
          <p:nvPr/>
        </p:nvSpPr>
        <p:spPr>
          <a:xfrm>
            <a:off x="7877175" y="257175"/>
            <a:ext cx="1038300" cy="447600"/>
          </a:xfrm>
          <a:prstGeom prst="rect">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 name="Google Shape;42;p25"/>
          <p:cNvPicPr preferRelativeResize="0"/>
          <p:nvPr/>
        </p:nvPicPr>
        <p:blipFill rotWithShape="1">
          <a:blip r:embed="rId3">
            <a:alphaModFix/>
          </a:blip>
          <a:srcRect/>
          <a:stretch/>
        </p:blipFill>
        <p:spPr>
          <a:xfrm>
            <a:off x="7976165" y="273250"/>
            <a:ext cx="863035" cy="338700"/>
          </a:xfrm>
          <a:prstGeom prst="rect">
            <a:avLst/>
          </a:prstGeom>
          <a:noFill/>
          <a:ln>
            <a:noFill/>
          </a:ln>
        </p:spPr>
      </p:pic>
      <p:sp>
        <p:nvSpPr>
          <p:cNvPr id="43" name="Google Shape;43;p25"/>
          <p:cNvSpPr txBox="1">
            <a:spLocks noGrp="1"/>
          </p:cNvSpPr>
          <p:nvPr>
            <p:ph type="title"/>
          </p:nvPr>
        </p:nvSpPr>
        <p:spPr>
          <a:xfrm>
            <a:off x="540000" y="1014375"/>
            <a:ext cx="2917500" cy="92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400"/>
              <a:buFont typeface="Rubik"/>
              <a:buNone/>
              <a:defRPr sz="24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4" name="Google Shape;44;p25"/>
          <p:cNvSpPr/>
          <p:nvPr/>
        </p:nvSpPr>
        <p:spPr>
          <a:xfrm>
            <a:off x="5229925" y="502075"/>
            <a:ext cx="2532900" cy="2532900"/>
          </a:xfrm>
          <a:prstGeom prst="ellipse">
            <a:avLst/>
          </a:prstGeom>
          <a:solidFill>
            <a:srgbClr val="14D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5"/>
          <p:cNvSpPr>
            <a:spLocks noGrp="1"/>
          </p:cNvSpPr>
          <p:nvPr>
            <p:ph type="pic" idx="2"/>
          </p:nvPr>
        </p:nvSpPr>
        <p:spPr>
          <a:xfrm>
            <a:off x="5295925" y="568032"/>
            <a:ext cx="2400900" cy="2400900"/>
          </a:xfrm>
          <a:prstGeom prst="ellipse">
            <a:avLst/>
          </a:prstGeom>
          <a:noFill/>
          <a:ln>
            <a:noFill/>
          </a:ln>
        </p:spPr>
      </p:sp>
      <p:sp>
        <p:nvSpPr>
          <p:cNvPr id="46" name="Google Shape;46;p25"/>
          <p:cNvSpPr txBox="1">
            <a:spLocks noGrp="1"/>
          </p:cNvSpPr>
          <p:nvPr>
            <p:ph type="title" idx="3"/>
          </p:nvPr>
        </p:nvSpPr>
        <p:spPr>
          <a:xfrm>
            <a:off x="5286475" y="3276600"/>
            <a:ext cx="2419800" cy="2859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1"/>
              </a:buClr>
              <a:buSzPts val="1400"/>
              <a:buFont typeface="Rubik"/>
              <a:buNone/>
              <a:defRPr sz="14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5"/>
          <p:cNvSpPr txBox="1">
            <a:spLocks noGrp="1"/>
          </p:cNvSpPr>
          <p:nvPr>
            <p:ph type="body" idx="1"/>
          </p:nvPr>
        </p:nvSpPr>
        <p:spPr>
          <a:xfrm>
            <a:off x="5286475" y="3804125"/>
            <a:ext cx="2419800" cy="8592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1pPr>
            <a:lvl2pPr marL="914400" marR="0" lvl="1"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2pPr>
            <a:lvl3pPr marL="1371600" marR="0" lvl="2"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3pPr>
            <a:lvl4pPr marL="1828800" marR="0" lvl="3"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4pPr>
            <a:lvl5pPr marL="2286000" marR="0" lvl="4"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5pPr>
            <a:lvl6pPr marL="2743200" marR="0" lvl="5"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6pPr>
            <a:lvl7pPr marL="3200400" marR="0" lvl="6"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7pPr>
            <a:lvl8pPr marL="3657600" marR="0" lvl="7"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8pPr>
            <a:lvl9pPr marL="4114800" marR="0" lvl="8" indent="-317500" algn="l" rtl="0">
              <a:lnSpc>
                <a:spcPct val="100000"/>
              </a:lnSpc>
              <a:spcBef>
                <a:spcPts val="0"/>
              </a:spcBef>
              <a:spcAft>
                <a:spcPts val="0"/>
              </a:spcAft>
              <a:buClr>
                <a:schemeClr val="lt1"/>
              </a:buClr>
              <a:buSzPts val="1400"/>
              <a:buFont typeface="Rubik"/>
              <a:buChar char="■"/>
              <a:defRPr sz="1400" b="0" i="0" u="none" strike="noStrike" cap="none">
                <a:solidFill>
                  <a:schemeClr val="lt1"/>
                </a:solidFill>
                <a:latin typeface="Rubik"/>
                <a:ea typeface="Rubik"/>
                <a:cs typeface="Rubik"/>
                <a:sym typeface="Rubik"/>
              </a:defRPr>
            </a:lvl9pPr>
          </a:lstStyle>
          <a:p>
            <a:endParaRPr/>
          </a:p>
        </p:txBody>
      </p:sp>
      <p:pic>
        <p:nvPicPr>
          <p:cNvPr id="48" name="Google Shape;48;p25"/>
          <p:cNvPicPr preferRelativeResize="0"/>
          <p:nvPr/>
        </p:nvPicPr>
        <p:blipFill rotWithShape="1">
          <a:blip r:embed="rId4">
            <a:alphaModFix/>
          </a:blip>
          <a:srcRect/>
          <a:stretch/>
        </p:blipFill>
        <p:spPr>
          <a:xfrm rot="-10652693">
            <a:off x="3469726" y="1238251"/>
            <a:ext cx="1571723" cy="6048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o + imagen derecha" type="titleOnly">
  <p:cSld name="TITLE_ONLY">
    <p:spTree>
      <p:nvGrpSpPr>
        <p:cNvPr id="1" name="Shape 49"/>
        <p:cNvGrpSpPr/>
        <p:nvPr/>
      </p:nvGrpSpPr>
      <p:grpSpPr>
        <a:xfrm>
          <a:off x="0" y="0"/>
          <a:ext cx="0" cy="0"/>
          <a:chOff x="0" y="0"/>
          <a:chExt cx="0" cy="0"/>
        </a:xfrm>
      </p:grpSpPr>
      <p:sp>
        <p:nvSpPr>
          <p:cNvPr id="50" name="Google Shape;50;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51" name="Google Shape;51;p26"/>
          <p:cNvSpPr>
            <a:spLocks noGrp="1"/>
          </p:cNvSpPr>
          <p:nvPr>
            <p:ph type="pic" idx="2"/>
          </p:nvPr>
        </p:nvSpPr>
        <p:spPr>
          <a:xfrm>
            <a:off x="4639275" y="-7075"/>
            <a:ext cx="4504800" cy="5150700"/>
          </a:xfrm>
          <a:prstGeom prst="rect">
            <a:avLst/>
          </a:prstGeom>
          <a:noFill/>
          <a:ln>
            <a:noFill/>
          </a:ln>
        </p:spPr>
      </p:sp>
      <p:sp>
        <p:nvSpPr>
          <p:cNvPr id="52" name="Google Shape;52;p26"/>
          <p:cNvSpPr txBox="1">
            <a:spLocks noGrp="1"/>
          </p:cNvSpPr>
          <p:nvPr>
            <p:ph type="title"/>
          </p:nvPr>
        </p:nvSpPr>
        <p:spPr>
          <a:xfrm>
            <a:off x="504825" y="532250"/>
            <a:ext cx="3629100" cy="275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6"/>
          <p:cNvSpPr txBox="1">
            <a:spLocks noGrp="1"/>
          </p:cNvSpPr>
          <p:nvPr>
            <p:ph type="subTitle" idx="1"/>
          </p:nvPr>
        </p:nvSpPr>
        <p:spPr>
          <a:xfrm>
            <a:off x="542925" y="1352550"/>
            <a:ext cx="3591000" cy="3936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B8B8B9"/>
              </a:buClr>
              <a:buSzPts val="1400"/>
              <a:buFont typeface="Rubik SemiBold"/>
              <a:buNone/>
              <a:defRPr sz="1400" b="0" i="0" u="none" strike="noStrike" cap="none">
                <a:solidFill>
                  <a:srgbClr val="B8B8B9"/>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6"/>
          <p:cNvSpPr txBox="1">
            <a:spLocks noGrp="1"/>
          </p:cNvSpPr>
          <p:nvPr>
            <p:ph type="body" idx="3"/>
          </p:nvPr>
        </p:nvSpPr>
        <p:spPr>
          <a:xfrm>
            <a:off x="542925" y="2083900"/>
            <a:ext cx="3524400" cy="14127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99D8D"/>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cxnSp>
        <p:nvCxnSpPr>
          <p:cNvPr id="55" name="Google Shape;55;p26"/>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as pastilla color (2)">
  <p:cSld name="MAIN_POINT_1_1">
    <p:spTree>
      <p:nvGrpSpPr>
        <p:cNvPr id="1" name="Shape 56"/>
        <p:cNvGrpSpPr/>
        <p:nvPr/>
      </p:nvGrpSpPr>
      <p:grpSpPr>
        <a:xfrm>
          <a:off x="0" y="0"/>
          <a:ext cx="0" cy="0"/>
          <a:chOff x="0" y="0"/>
          <a:chExt cx="0" cy="0"/>
        </a:xfrm>
      </p:grpSpPr>
      <p:sp>
        <p:nvSpPr>
          <p:cNvPr id="57" name="Google Shape;57;p42"/>
          <p:cNvSpPr/>
          <p:nvPr/>
        </p:nvSpPr>
        <p:spPr>
          <a:xfrm>
            <a:off x="-19050" y="-28575"/>
            <a:ext cx="9182100" cy="2590800"/>
          </a:xfrm>
          <a:prstGeom prst="rect">
            <a:avLst/>
          </a:prstGeom>
          <a:solidFill>
            <a:srgbClr val="099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2"/>
          <p:cNvSpPr/>
          <p:nvPr/>
        </p:nvSpPr>
        <p:spPr>
          <a:xfrm>
            <a:off x="549175" y="2028825"/>
            <a:ext cx="3679800" cy="2634300"/>
          </a:xfrm>
          <a:prstGeom prst="roundRect">
            <a:avLst>
              <a:gd name="adj" fmla="val 552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60" name="Google Shape;60;p42"/>
          <p:cNvSpPr txBox="1">
            <a:spLocks noGrp="1"/>
          </p:cNvSpPr>
          <p:nvPr>
            <p:ph type="title"/>
          </p:nvPr>
        </p:nvSpPr>
        <p:spPr>
          <a:xfrm>
            <a:off x="1944300" y="532250"/>
            <a:ext cx="5255400" cy="2754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2200"/>
              <a:buFont typeface="Rubik"/>
              <a:buNone/>
              <a:defRPr sz="2200" b="1" i="0" u="none" strike="noStrike" cap="none">
                <a:solidFill>
                  <a:schemeClr val="lt1"/>
                </a:solidFill>
                <a:latin typeface="Rubik"/>
                <a:ea typeface="Rubik"/>
                <a:cs typeface="Rubik"/>
                <a:sym typeface="Rubik"/>
              </a:defRPr>
            </a:lvl1pPr>
            <a:lvl2pPr marR="0" lvl="1"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61" name="Google Shape;61;p42"/>
          <p:cNvSpPr txBox="1">
            <a:spLocks noGrp="1"/>
          </p:cNvSpPr>
          <p:nvPr>
            <p:ph type="title" idx="2"/>
          </p:nvPr>
        </p:nvSpPr>
        <p:spPr>
          <a:xfrm>
            <a:off x="790575" y="2323875"/>
            <a:ext cx="31719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E5E5E"/>
              </a:buClr>
              <a:buSzPts val="1400"/>
              <a:buFont typeface="Rubik SemiBold"/>
              <a:buNone/>
              <a:defRPr sz="1400" b="0" i="0" u="none" strike="noStrike" cap="none">
                <a:solidFill>
                  <a:srgbClr val="5E5E5E"/>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2pPr>
            <a:lvl3pPr marR="0" lvl="2"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3pPr>
            <a:lvl4pPr marR="0" lvl="3"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4pPr>
            <a:lvl5pPr marR="0" lvl="4"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5pPr>
            <a:lvl6pPr marR="0" lvl="5"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6pPr>
            <a:lvl7pPr marR="0" lvl="6"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7pPr>
            <a:lvl8pPr marR="0" lvl="7"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8pPr>
            <a:lvl9pPr marR="0" lvl="8"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9pPr>
          </a:lstStyle>
          <a:p>
            <a:endParaRPr/>
          </a:p>
        </p:txBody>
      </p:sp>
      <p:sp>
        <p:nvSpPr>
          <p:cNvPr id="62" name="Google Shape;62;p42"/>
          <p:cNvSpPr txBox="1">
            <a:spLocks noGrp="1"/>
          </p:cNvSpPr>
          <p:nvPr>
            <p:ph type="body" idx="1"/>
          </p:nvPr>
        </p:nvSpPr>
        <p:spPr>
          <a:xfrm>
            <a:off x="790575" y="2933700"/>
            <a:ext cx="3171900" cy="14667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sp>
        <p:nvSpPr>
          <p:cNvPr id="63" name="Google Shape;63;p42"/>
          <p:cNvSpPr txBox="1">
            <a:spLocks noGrp="1"/>
          </p:cNvSpPr>
          <p:nvPr>
            <p:ph type="subTitle" idx="3"/>
          </p:nvPr>
        </p:nvSpPr>
        <p:spPr>
          <a:xfrm>
            <a:off x="1967550" y="1352550"/>
            <a:ext cx="5208900" cy="3936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lt1"/>
              </a:buClr>
              <a:buSzPts val="1400"/>
              <a:buFont typeface="Rubik SemiBold"/>
              <a:buNone/>
              <a:defRPr sz="1400" b="0" i="0" u="none" strike="noStrike" cap="none">
                <a:solidFill>
                  <a:schemeClr val="lt1"/>
                </a:solidFill>
                <a:latin typeface="Rubik SemiBold"/>
                <a:ea typeface="Rubik SemiBold"/>
                <a:cs typeface="Rubik SemiBold"/>
                <a:sym typeface="Rubik SemiBold"/>
              </a:defRPr>
            </a:lvl1pPr>
            <a:lvl2pPr marR="0" lvl="1"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pic>
        <p:nvPicPr>
          <p:cNvPr id="64" name="Google Shape;64;p42"/>
          <p:cNvPicPr preferRelativeResize="0"/>
          <p:nvPr/>
        </p:nvPicPr>
        <p:blipFill rotWithShape="1">
          <a:blip r:embed="rId2">
            <a:alphaModFix/>
          </a:blip>
          <a:srcRect/>
          <a:stretch/>
        </p:blipFill>
        <p:spPr>
          <a:xfrm>
            <a:off x="7976165" y="273250"/>
            <a:ext cx="863035" cy="338700"/>
          </a:xfrm>
          <a:prstGeom prst="rect">
            <a:avLst/>
          </a:prstGeom>
          <a:noFill/>
          <a:ln>
            <a:noFill/>
          </a:ln>
        </p:spPr>
      </p:pic>
      <p:sp>
        <p:nvSpPr>
          <p:cNvPr id="65" name="Google Shape;65;p42"/>
          <p:cNvSpPr/>
          <p:nvPr/>
        </p:nvSpPr>
        <p:spPr>
          <a:xfrm>
            <a:off x="4914825" y="2028825"/>
            <a:ext cx="3679800" cy="2634300"/>
          </a:xfrm>
          <a:prstGeom prst="roundRect">
            <a:avLst>
              <a:gd name="adj" fmla="val 552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42"/>
          <p:cNvSpPr txBox="1">
            <a:spLocks noGrp="1"/>
          </p:cNvSpPr>
          <p:nvPr>
            <p:ph type="title" idx="4"/>
          </p:nvPr>
        </p:nvSpPr>
        <p:spPr>
          <a:xfrm>
            <a:off x="5156225" y="2323875"/>
            <a:ext cx="3171900" cy="501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E5E5E"/>
              </a:buClr>
              <a:buSzPts val="1400"/>
              <a:buFont typeface="Rubik SemiBold"/>
              <a:buNone/>
              <a:defRPr sz="1400" b="0" i="0" u="none" strike="noStrike" cap="none">
                <a:solidFill>
                  <a:srgbClr val="5E5E5E"/>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2pPr>
            <a:lvl3pPr marR="0" lvl="2"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3pPr>
            <a:lvl4pPr marR="0" lvl="3"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4pPr>
            <a:lvl5pPr marR="0" lvl="4"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5pPr>
            <a:lvl6pPr marR="0" lvl="5"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6pPr>
            <a:lvl7pPr marR="0" lvl="6"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7pPr>
            <a:lvl8pPr marR="0" lvl="7"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8pPr>
            <a:lvl9pPr marR="0" lvl="8" algn="l" rtl="0">
              <a:lnSpc>
                <a:spcPct val="100000"/>
              </a:lnSpc>
              <a:spcBef>
                <a:spcPts val="0"/>
              </a:spcBef>
              <a:spcAft>
                <a:spcPts val="0"/>
              </a:spcAft>
              <a:buClr>
                <a:srgbClr val="5E5E5E"/>
              </a:buClr>
              <a:buSzPts val="1400"/>
              <a:buFont typeface="Arial"/>
              <a:buNone/>
              <a:defRPr sz="1400" b="0" i="0" u="none" strike="noStrike" cap="none">
                <a:solidFill>
                  <a:srgbClr val="5E5E5E"/>
                </a:solidFill>
                <a:latin typeface="Arial"/>
                <a:ea typeface="Arial"/>
                <a:cs typeface="Arial"/>
                <a:sym typeface="Arial"/>
              </a:defRPr>
            </a:lvl9pPr>
          </a:lstStyle>
          <a:p>
            <a:endParaRPr/>
          </a:p>
        </p:txBody>
      </p:sp>
      <p:sp>
        <p:nvSpPr>
          <p:cNvPr id="67" name="Google Shape;67;p42"/>
          <p:cNvSpPr txBox="1">
            <a:spLocks noGrp="1"/>
          </p:cNvSpPr>
          <p:nvPr>
            <p:ph type="body" idx="5"/>
          </p:nvPr>
        </p:nvSpPr>
        <p:spPr>
          <a:xfrm>
            <a:off x="5156225" y="2933700"/>
            <a:ext cx="3171900" cy="14667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pic>
        <p:nvPicPr>
          <p:cNvPr id="68" name="Google Shape;68;p42"/>
          <p:cNvPicPr preferRelativeResize="0"/>
          <p:nvPr/>
        </p:nvPicPr>
        <p:blipFill rotWithShape="1">
          <a:blip r:embed="rId3">
            <a:alphaModFix/>
          </a:blip>
          <a:srcRect/>
          <a:stretch/>
        </p:blipFill>
        <p:spPr>
          <a:xfrm rot="1070268" flipH="1">
            <a:off x="3997111" y="3056393"/>
            <a:ext cx="1197023" cy="49876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o + Laptop">
  <p:cSld name="TITLE_ONLY_1_1">
    <p:spTree>
      <p:nvGrpSpPr>
        <p:cNvPr id="1" name="Shape 69"/>
        <p:cNvGrpSpPr/>
        <p:nvPr/>
      </p:nvGrpSpPr>
      <p:grpSpPr>
        <a:xfrm>
          <a:off x="0" y="0"/>
          <a:ext cx="0" cy="0"/>
          <a:chOff x="0" y="0"/>
          <a:chExt cx="0" cy="0"/>
        </a:xfrm>
      </p:grpSpPr>
      <p:sp>
        <p:nvSpPr>
          <p:cNvPr id="70" name="Google Shape;70;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
        <p:nvSpPr>
          <p:cNvPr id="71" name="Google Shape;71;p35"/>
          <p:cNvSpPr txBox="1">
            <a:spLocks noGrp="1"/>
          </p:cNvSpPr>
          <p:nvPr>
            <p:ph type="title"/>
          </p:nvPr>
        </p:nvSpPr>
        <p:spPr>
          <a:xfrm>
            <a:off x="504825" y="532250"/>
            <a:ext cx="3695700" cy="275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55595B"/>
              </a:buClr>
              <a:buSzPts val="2200"/>
              <a:buFont typeface="Rubik"/>
              <a:buNone/>
              <a:defRPr sz="2200" b="1" i="0" u="none" strike="noStrike" cap="none">
                <a:solidFill>
                  <a:srgbClr val="55595B"/>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 name="Google Shape;72;p35"/>
          <p:cNvSpPr txBox="1">
            <a:spLocks noGrp="1"/>
          </p:cNvSpPr>
          <p:nvPr>
            <p:ph type="subTitle" idx="1"/>
          </p:nvPr>
        </p:nvSpPr>
        <p:spPr>
          <a:xfrm>
            <a:off x="542925" y="1352550"/>
            <a:ext cx="3495600" cy="3936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B8B8B9"/>
              </a:buClr>
              <a:buSzPts val="1400"/>
              <a:buFont typeface="Rubik SemiBold"/>
              <a:buNone/>
              <a:defRPr sz="1400" b="0" i="0" u="none" strike="noStrike" cap="none">
                <a:solidFill>
                  <a:srgbClr val="B8B8B9"/>
                </a:solidFill>
                <a:latin typeface="Rubik SemiBold"/>
                <a:ea typeface="Rubik SemiBold"/>
                <a:cs typeface="Rubik SemiBold"/>
                <a:sym typeface="Rubik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 name="Google Shape;73;p35"/>
          <p:cNvSpPr txBox="1">
            <a:spLocks noGrp="1"/>
          </p:cNvSpPr>
          <p:nvPr>
            <p:ph type="body" idx="2"/>
          </p:nvPr>
        </p:nvSpPr>
        <p:spPr>
          <a:xfrm>
            <a:off x="542925" y="2083900"/>
            <a:ext cx="3257700" cy="14127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99D8D"/>
              </a:buClr>
              <a:buSzPts val="1400"/>
              <a:buFont typeface="Rubik"/>
              <a:buChar char="●"/>
              <a:defRPr sz="1400" b="0" i="0" u="none" strike="noStrike" cap="none">
                <a:solidFill>
                  <a:srgbClr val="55595B"/>
                </a:solidFill>
                <a:latin typeface="Rubik"/>
                <a:ea typeface="Rubik"/>
                <a:cs typeface="Rubik"/>
                <a:sym typeface="Rubik"/>
              </a:defRPr>
            </a:lvl1pPr>
            <a:lvl2pPr marL="914400" marR="0" lvl="1"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2pPr>
            <a:lvl3pPr marL="1371600" marR="0" lvl="2"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3pPr>
            <a:lvl4pPr marL="1828800" marR="0" lvl="3"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4pPr>
            <a:lvl5pPr marL="2286000" marR="0" lvl="4"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5pPr>
            <a:lvl6pPr marL="2743200" marR="0" lvl="5"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6pPr>
            <a:lvl7pPr marL="3200400" marR="0" lvl="6"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7pPr>
            <a:lvl8pPr marL="3657600" marR="0" lvl="7"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8pPr>
            <a:lvl9pPr marL="4114800" marR="0" lvl="8" indent="-317500" algn="l" rtl="0">
              <a:lnSpc>
                <a:spcPct val="100000"/>
              </a:lnSpc>
              <a:spcBef>
                <a:spcPts val="0"/>
              </a:spcBef>
              <a:spcAft>
                <a:spcPts val="0"/>
              </a:spcAft>
              <a:buClr>
                <a:srgbClr val="55595B"/>
              </a:buClr>
              <a:buSzPts val="1400"/>
              <a:buFont typeface="Rubik"/>
              <a:buChar char="■"/>
              <a:defRPr sz="1400" b="0" i="0" u="none" strike="noStrike" cap="none">
                <a:solidFill>
                  <a:srgbClr val="55595B"/>
                </a:solidFill>
                <a:latin typeface="Rubik"/>
                <a:ea typeface="Rubik"/>
                <a:cs typeface="Rubik"/>
                <a:sym typeface="Rubik"/>
              </a:defRPr>
            </a:lvl9pPr>
          </a:lstStyle>
          <a:p>
            <a:endParaRPr/>
          </a:p>
        </p:txBody>
      </p:sp>
      <p:cxnSp>
        <p:nvCxnSpPr>
          <p:cNvPr id="74" name="Google Shape;74;p35"/>
          <p:cNvCxnSpPr/>
          <p:nvPr/>
        </p:nvCxnSpPr>
        <p:spPr>
          <a:xfrm>
            <a:off x="273775" y="-7075"/>
            <a:ext cx="0" cy="797700"/>
          </a:xfrm>
          <a:prstGeom prst="straightConnector1">
            <a:avLst/>
          </a:prstGeom>
          <a:noFill/>
          <a:ln w="38100" cap="flat" cmpd="sng">
            <a:solidFill>
              <a:srgbClr val="D3461E"/>
            </a:solidFill>
            <a:prstDash val="solid"/>
            <a:round/>
            <a:headEnd type="none" w="sm" len="sm"/>
            <a:tailEnd type="none" w="sm" len="sm"/>
          </a:ln>
        </p:spPr>
      </p:cxnSp>
      <p:pic>
        <p:nvPicPr>
          <p:cNvPr id="75" name="Google Shape;75;p35"/>
          <p:cNvPicPr preferRelativeResize="0"/>
          <p:nvPr/>
        </p:nvPicPr>
        <p:blipFill rotWithShape="1">
          <a:blip r:embed="rId2">
            <a:alphaModFix/>
          </a:blip>
          <a:srcRect/>
          <a:stretch/>
        </p:blipFill>
        <p:spPr>
          <a:xfrm>
            <a:off x="4283650" y="1543050"/>
            <a:ext cx="4669850" cy="2716926"/>
          </a:xfrm>
          <a:prstGeom prst="rect">
            <a:avLst/>
          </a:prstGeom>
          <a:noFill/>
          <a:ln>
            <a:noFill/>
          </a:ln>
        </p:spPr>
      </p:pic>
      <p:sp>
        <p:nvSpPr>
          <p:cNvPr id="76" name="Google Shape;76;p35"/>
          <p:cNvSpPr>
            <a:spLocks noGrp="1"/>
          </p:cNvSpPr>
          <p:nvPr>
            <p:ph type="pic" idx="3"/>
          </p:nvPr>
        </p:nvSpPr>
        <p:spPr>
          <a:xfrm>
            <a:off x="4786325" y="1676400"/>
            <a:ext cx="3662400" cy="22908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seño personalizado 1">
  <p:cSld name="CUSTOM">
    <p:spTree>
      <p:nvGrpSpPr>
        <p:cNvPr id="1" name="Shape 77"/>
        <p:cNvGrpSpPr/>
        <p:nvPr/>
      </p:nvGrpSpPr>
      <p:grpSpPr>
        <a:xfrm>
          <a:off x="0" y="0"/>
          <a:ext cx="0" cy="0"/>
          <a:chOff x="0" y="0"/>
          <a:chExt cx="0" cy="0"/>
        </a:xfrm>
      </p:grpSpPr>
      <p:pic>
        <p:nvPicPr>
          <p:cNvPr id="78" name="Google Shape;78;p43"/>
          <p:cNvPicPr preferRelativeResize="0"/>
          <p:nvPr/>
        </p:nvPicPr>
        <p:blipFill rotWithShape="1">
          <a:blip r:embed="rId2">
            <a:alphaModFix/>
          </a:blip>
          <a:srcRect l="822" t="4812" b="11491"/>
          <a:stretch/>
        </p:blipFill>
        <p:spPr>
          <a:xfrm>
            <a:off x="300" y="0"/>
            <a:ext cx="9144000" cy="5143500"/>
          </a:xfrm>
          <a:prstGeom prst="rect">
            <a:avLst/>
          </a:prstGeom>
          <a:noFill/>
          <a:ln>
            <a:noFill/>
          </a:ln>
        </p:spPr>
      </p:pic>
      <p:sp>
        <p:nvSpPr>
          <p:cNvPr id="79" name="Google Shape;79;p43"/>
          <p:cNvSpPr txBox="1">
            <a:spLocks noGrp="1"/>
          </p:cNvSpPr>
          <p:nvPr>
            <p:ph type="title"/>
          </p:nvPr>
        </p:nvSpPr>
        <p:spPr>
          <a:xfrm>
            <a:off x="2624100" y="2138400"/>
            <a:ext cx="3895800" cy="866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55595B"/>
              </a:buClr>
              <a:buSzPts val="3500"/>
              <a:buFont typeface="Rubik"/>
              <a:buNone/>
              <a:defRPr sz="3500" b="1" i="0" u="none" strike="noStrike" cap="none">
                <a:solidFill>
                  <a:srgbClr val="55595B"/>
                </a:solidFill>
                <a:latin typeface="Rubik"/>
                <a:ea typeface="Rubik"/>
                <a:cs typeface="Rubik"/>
                <a:sym typeface="Rubik"/>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7" name="Google Shape;7;p22"/>
          <p:cNvPicPr preferRelativeResize="0"/>
          <p:nvPr/>
        </p:nvPicPr>
        <p:blipFill rotWithShape="1">
          <a:blip r:embed="rId29">
            <a:alphaModFix/>
          </a:blip>
          <a:srcRect/>
          <a:stretch/>
        </p:blipFill>
        <p:spPr>
          <a:xfrm>
            <a:off x="7978200" y="271400"/>
            <a:ext cx="854098" cy="33197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6">
          <p15:clr>
            <a:srgbClr val="EA4335"/>
          </p15:clr>
        </p15:guide>
        <p15:guide id="2" orient="horz" pos="2937">
          <p15:clr>
            <a:srgbClr val="EA4335"/>
          </p15:clr>
        </p15:guide>
        <p15:guide id="3" pos="340">
          <p15:clr>
            <a:srgbClr val="EA4335"/>
          </p15:clr>
        </p15:guide>
        <p15:guide id="4" pos="5414">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3.jp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wesomedata/awesome-public-datasets" TargetMode="External"/><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ine.es/ss/Satellite?L=0&amp;c=Page&amp;cid=1259942408928&amp;p=1259942408928&amp;pagename=ProductosYServicios%2FPYSLayout" TargetMode="External"/><Relationship Id="rId5" Type="http://schemas.openxmlformats.org/officeDocument/2006/relationships/hyperlink" Target="https://archive.ics.uci.edu/datasets" TargetMode="External"/><Relationship Id="rId4" Type="http://schemas.openxmlformats.org/officeDocument/2006/relationships/hyperlink" Target="https://www.kaggle.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1"/>
          <p:cNvPicPr preferRelativeResize="0">
            <a:picLocks noGrp="1"/>
          </p:cNvPicPr>
          <p:nvPr>
            <p:ph type="pic" idx="2"/>
          </p:nvPr>
        </p:nvPicPr>
        <p:blipFill rotWithShape="1">
          <a:blip r:embed="rId3">
            <a:alphaModFix/>
          </a:blip>
          <a:srcRect l="16724" r="16724"/>
          <a:stretch/>
        </p:blipFill>
        <p:spPr>
          <a:xfrm>
            <a:off x="4918177" y="565775"/>
            <a:ext cx="3659100" cy="3659100"/>
          </a:xfrm>
          <a:prstGeom prst="ellipse">
            <a:avLst/>
          </a:prstGeom>
          <a:noFill/>
          <a:ln>
            <a:noFill/>
          </a:ln>
        </p:spPr>
      </p:pic>
      <p:sp>
        <p:nvSpPr>
          <p:cNvPr id="553" name="Google Shape;553;p1"/>
          <p:cNvSpPr txBox="1">
            <a:spLocks noGrp="1"/>
          </p:cNvSpPr>
          <p:nvPr>
            <p:ph type="title"/>
          </p:nvPr>
        </p:nvSpPr>
        <p:spPr>
          <a:xfrm>
            <a:off x="533400" y="942975"/>
            <a:ext cx="3755700" cy="1354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3000"/>
              <a:buNone/>
            </a:pPr>
            <a:endParaRPr/>
          </a:p>
          <a:p>
            <a:pPr marL="0" lvl="0" indent="0" algn="l" rtl="0">
              <a:lnSpc>
                <a:spcPct val="100000"/>
              </a:lnSpc>
              <a:spcBef>
                <a:spcPts val="0"/>
              </a:spcBef>
              <a:spcAft>
                <a:spcPts val="0"/>
              </a:spcAft>
              <a:buSzPts val="3000"/>
              <a:buNone/>
            </a:pPr>
            <a:endParaRPr/>
          </a:p>
          <a:p>
            <a:pPr marL="0" lvl="0" indent="0" algn="l" rtl="0">
              <a:lnSpc>
                <a:spcPct val="100000"/>
              </a:lnSpc>
              <a:spcBef>
                <a:spcPts val="0"/>
              </a:spcBef>
              <a:spcAft>
                <a:spcPts val="0"/>
              </a:spcAft>
              <a:buSzPts val="3000"/>
              <a:buNone/>
            </a:pPr>
            <a:r>
              <a:rPr lang="es"/>
              <a:t>Proyecto Personal</a:t>
            </a:r>
            <a:endParaRPr/>
          </a:p>
        </p:txBody>
      </p:sp>
      <p:sp>
        <p:nvSpPr>
          <p:cNvPr id="554" name="Google Shape;554;p1"/>
          <p:cNvSpPr txBox="1">
            <a:spLocks noGrp="1"/>
          </p:cNvSpPr>
          <p:nvPr>
            <p:ph type="subTitle" idx="1"/>
          </p:nvPr>
        </p:nvSpPr>
        <p:spPr>
          <a:xfrm>
            <a:off x="552450" y="2736000"/>
            <a:ext cx="2884500" cy="895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1600"/>
              <a:buNone/>
            </a:pPr>
            <a:r>
              <a:rPr lang="es"/>
              <a:t>Bootcamp </a:t>
            </a:r>
            <a:endParaRPr/>
          </a:p>
          <a:p>
            <a:pPr marL="0" lvl="0" indent="0" algn="l" rtl="0">
              <a:lnSpc>
                <a:spcPct val="115000"/>
              </a:lnSpc>
              <a:spcBef>
                <a:spcPts val="0"/>
              </a:spcBef>
              <a:spcAft>
                <a:spcPts val="0"/>
              </a:spcAft>
              <a:buSzPts val="1600"/>
              <a:buNone/>
            </a:pPr>
            <a:r>
              <a:rPr lang="es"/>
              <a:t>de Data Analytics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g325b3546c3b_0_33"/>
          <p:cNvSpPr txBox="1">
            <a:spLocks noGrp="1"/>
          </p:cNvSpPr>
          <p:nvPr>
            <p:ph type="body" idx="3"/>
          </p:nvPr>
        </p:nvSpPr>
        <p:spPr>
          <a:xfrm>
            <a:off x="357700" y="1340500"/>
            <a:ext cx="8051700" cy="36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s"/>
              <a:t>Proyectos con Web Scraping:</a:t>
            </a:r>
            <a:endParaRPr/>
          </a:p>
          <a:p>
            <a:pPr marL="457200" lvl="0" indent="-317500" algn="l" rtl="0">
              <a:spcBef>
                <a:spcPts val="0"/>
              </a:spcBef>
              <a:spcAft>
                <a:spcPts val="0"/>
              </a:spcAft>
              <a:buSzPts val="1400"/>
              <a:buChar char="-"/>
            </a:pPr>
            <a:r>
              <a:rPr lang="es"/>
              <a:t>Scraper de precios de productos: Crear un scraper que compare los precios de un producto específico en diferentes tiendas online y guarde la información en una base de datos SQL. Ejemplo: Scrapear los precios de la comida de mi mascota en distintas tiendas para ver cuál es más barata.</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s"/>
              <a:t>Noticias de última hora: Un scraper que extraiga titulares y enlaces de un sitio web de noticias y los presente de forma ordenada.</a:t>
            </a:r>
            <a:endParaRPr/>
          </a:p>
          <a:p>
            <a:pPr marL="0" lvl="0" indent="0" algn="l" rtl="0">
              <a:spcBef>
                <a:spcPts val="0"/>
              </a:spcBef>
              <a:spcAft>
                <a:spcPts val="0"/>
              </a:spcAft>
              <a:buNone/>
            </a:pPr>
            <a:endParaRPr/>
          </a:p>
        </p:txBody>
      </p:sp>
      <p:sp>
        <p:nvSpPr>
          <p:cNvPr id="627" name="Google Shape;627;g325b3546c3b_0_33"/>
          <p:cNvSpPr txBox="1">
            <a:spLocks noGrp="1"/>
          </p:cNvSpPr>
          <p:nvPr>
            <p:ph type="title"/>
          </p:nvPr>
        </p:nvSpPr>
        <p:spPr>
          <a:xfrm>
            <a:off x="1458200" y="549275"/>
            <a:ext cx="5515500" cy="27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200"/>
              <a:buNone/>
            </a:pPr>
            <a:r>
              <a:rPr lang="es"/>
              <a:t>Ideas de proyecto personal</a:t>
            </a:r>
            <a:endParaRPr/>
          </a:p>
        </p:txBody>
      </p:sp>
      <p:pic>
        <p:nvPicPr>
          <p:cNvPr id="628" name="Google Shape;628;g325b3546c3b_0_33"/>
          <p:cNvPicPr preferRelativeResize="0"/>
          <p:nvPr/>
        </p:nvPicPr>
        <p:blipFill>
          <a:blip r:embed="rId3">
            <a:alphaModFix/>
          </a:blip>
          <a:stretch>
            <a:fillRect/>
          </a:stretch>
        </p:blipFill>
        <p:spPr>
          <a:xfrm>
            <a:off x="236800" y="33450"/>
            <a:ext cx="1307050" cy="1307050"/>
          </a:xfrm>
          <a:prstGeom prst="rect">
            <a:avLst/>
          </a:prstGeom>
          <a:noFill/>
          <a:ln>
            <a:noFill/>
          </a:ln>
        </p:spPr>
      </p:pic>
      <p:pic>
        <p:nvPicPr>
          <p:cNvPr id="629" name="Google Shape;629;g325b3546c3b_0_33" descr=":fichero_de_tarjetas:"/>
          <p:cNvPicPr preferRelativeResize="0"/>
          <p:nvPr/>
        </p:nvPicPr>
        <p:blipFill>
          <a:blip r:embed="rId4">
            <a:alphaModFix/>
          </a:blip>
          <a:stretch>
            <a:fillRect/>
          </a:stretch>
        </p:blipFill>
        <p:spPr>
          <a:xfrm>
            <a:off x="152400" y="152400"/>
            <a:ext cx="209550" cy="209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g325b3546c3b_0_42"/>
          <p:cNvSpPr txBox="1">
            <a:spLocks noGrp="1"/>
          </p:cNvSpPr>
          <p:nvPr>
            <p:ph type="body" idx="3"/>
          </p:nvPr>
        </p:nvSpPr>
        <p:spPr>
          <a:xfrm>
            <a:off x="357700" y="1340500"/>
            <a:ext cx="8051700" cy="36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s"/>
              <a:t>Proyectos con Python: </a:t>
            </a:r>
            <a:endParaRPr/>
          </a:p>
          <a:p>
            <a:pPr marL="457200" lvl="0" indent="-317500" algn="l" rtl="0">
              <a:spcBef>
                <a:spcPts val="0"/>
              </a:spcBef>
              <a:spcAft>
                <a:spcPts val="0"/>
              </a:spcAft>
              <a:buSzPts val="1400"/>
              <a:buChar char="-"/>
            </a:pPr>
            <a:r>
              <a:rPr lang="es"/>
              <a:t>Calculadora de gastos personales: Una app sencilla para registrar y analizar los gastos mensuales usando Python y archivos CSV.</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s"/>
              <a:t>Automatización para descargar PDFs del Gitbook: Un código en Python que descargue automáticamente los PDFs del Gitbook y los guarde en una carpeta. También se podría ampliar la idea a la descarga de los vídeos de las clases desde un Excel con enlaces de Zoom.</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s"/>
              <a:t>Búsqueda de palabras clave: Un programa en Python que busque una palabra clave en todos los archivos dentro de una carpeta especificada. Ejemplo: Palabra a buscar: Shapiro, Carpeta: Módulo 3.</a:t>
            </a:r>
            <a:endParaRPr/>
          </a:p>
          <a:p>
            <a:pPr marL="0" lvl="0" indent="0" algn="l" rtl="0">
              <a:spcBef>
                <a:spcPts val="0"/>
              </a:spcBef>
              <a:spcAft>
                <a:spcPts val="0"/>
              </a:spcAft>
              <a:buNone/>
            </a:pPr>
            <a:endParaRPr/>
          </a:p>
        </p:txBody>
      </p:sp>
      <p:sp>
        <p:nvSpPr>
          <p:cNvPr id="635" name="Google Shape;635;g325b3546c3b_0_42"/>
          <p:cNvSpPr txBox="1">
            <a:spLocks noGrp="1"/>
          </p:cNvSpPr>
          <p:nvPr>
            <p:ph type="title"/>
          </p:nvPr>
        </p:nvSpPr>
        <p:spPr>
          <a:xfrm>
            <a:off x="1458200" y="549275"/>
            <a:ext cx="5515500" cy="27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200"/>
              <a:buNone/>
            </a:pPr>
            <a:r>
              <a:rPr lang="es"/>
              <a:t>Ideas de proyecto personal</a:t>
            </a:r>
            <a:endParaRPr/>
          </a:p>
        </p:txBody>
      </p:sp>
      <p:pic>
        <p:nvPicPr>
          <p:cNvPr id="636" name="Google Shape;636;g325b3546c3b_0_42"/>
          <p:cNvPicPr preferRelativeResize="0"/>
          <p:nvPr/>
        </p:nvPicPr>
        <p:blipFill>
          <a:blip r:embed="rId3">
            <a:alphaModFix/>
          </a:blip>
          <a:stretch>
            <a:fillRect/>
          </a:stretch>
        </p:blipFill>
        <p:spPr>
          <a:xfrm>
            <a:off x="236800" y="33450"/>
            <a:ext cx="1307050" cy="1307050"/>
          </a:xfrm>
          <a:prstGeom prst="rect">
            <a:avLst/>
          </a:prstGeom>
          <a:noFill/>
          <a:ln>
            <a:noFill/>
          </a:ln>
        </p:spPr>
      </p:pic>
      <p:pic>
        <p:nvPicPr>
          <p:cNvPr id="637" name="Google Shape;637;g325b3546c3b_0_42" descr=":fichero_de_tarjetas:"/>
          <p:cNvPicPr preferRelativeResize="0"/>
          <p:nvPr/>
        </p:nvPicPr>
        <p:blipFill>
          <a:blip r:embed="rId4">
            <a:alphaModFix/>
          </a:blip>
          <a:stretch>
            <a:fillRect/>
          </a:stretch>
        </p:blipFill>
        <p:spPr>
          <a:xfrm>
            <a:off x="152400" y="152400"/>
            <a:ext cx="209550" cy="209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g32561d90b8f_0_7"/>
          <p:cNvSpPr txBox="1">
            <a:spLocks noGrp="1"/>
          </p:cNvSpPr>
          <p:nvPr>
            <p:ph type="title"/>
          </p:nvPr>
        </p:nvSpPr>
        <p:spPr>
          <a:xfrm>
            <a:off x="504825" y="532250"/>
            <a:ext cx="5827500" cy="275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s"/>
              <a:t>Proyecto “Mujer en el cine”</a:t>
            </a:r>
            <a:endParaRPr/>
          </a:p>
        </p:txBody>
      </p:sp>
      <p:pic>
        <p:nvPicPr>
          <p:cNvPr id="643" name="Google Shape;643;g32561d90b8f_0_7"/>
          <p:cNvPicPr preferRelativeResize="0"/>
          <p:nvPr/>
        </p:nvPicPr>
        <p:blipFill>
          <a:blip r:embed="rId3">
            <a:alphaModFix/>
          </a:blip>
          <a:stretch>
            <a:fillRect/>
          </a:stretch>
        </p:blipFill>
        <p:spPr>
          <a:xfrm>
            <a:off x="252475" y="2233575"/>
            <a:ext cx="5356751" cy="2713324"/>
          </a:xfrm>
          <a:prstGeom prst="rect">
            <a:avLst/>
          </a:prstGeom>
          <a:noFill/>
          <a:ln>
            <a:noFill/>
          </a:ln>
        </p:spPr>
      </p:pic>
      <p:pic>
        <p:nvPicPr>
          <p:cNvPr id="644" name="Google Shape;644;g32561d90b8f_0_7"/>
          <p:cNvPicPr preferRelativeResize="0"/>
          <p:nvPr/>
        </p:nvPicPr>
        <p:blipFill rotWithShape="1">
          <a:blip r:embed="rId4">
            <a:alphaModFix/>
          </a:blip>
          <a:srcRect r="24029" b="69447"/>
          <a:stretch/>
        </p:blipFill>
        <p:spPr>
          <a:xfrm>
            <a:off x="1951700" y="981863"/>
            <a:ext cx="4321001" cy="1140400"/>
          </a:xfrm>
          <a:prstGeom prst="rect">
            <a:avLst/>
          </a:prstGeom>
          <a:noFill/>
          <a:ln>
            <a:noFill/>
          </a:ln>
        </p:spPr>
      </p:pic>
      <p:pic>
        <p:nvPicPr>
          <p:cNvPr id="645" name="Google Shape;645;g32561d90b8f_0_7"/>
          <p:cNvPicPr preferRelativeResize="0"/>
          <p:nvPr/>
        </p:nvPicPr>
        <p:blipFill>
          <a:blip r:embed="rId5">
            <a:alphaModFix/>
          </a:blip>
          <a:stretch>
            <a:fillRect/>
          </a:stretch>
        </p:blipFill>
        <p:spPr>
          <a:xfrm>
            <a:off x="5505050" y="1565075"/>
            <a:ext cx="3579225" cy="3426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g32561d90b8f_0_14"/>
          <p:cNvSpPr txBox="1">
            <a:spLocks noGrp="1"/>
          </p:cNvSpPr>
          <p:nvPr>
            <p:ph type="title"/>
          </p:nvPr>
        </p:nvSpPr>
        <p:spPr>
          <a:xfrm>
            <a:off x="504825" y="532250"/>
            <a:ext cx="5830800" cy="1065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s"/>
              <a:t>Proyecto: </a:t>
            </a:r>
            <a:endParaRPr/>
          </a:p>
          <a:p>
            <a:pPr marL="0" lvl="0" indent="0" algn="l" rtl="0">
              <a:spcBef>
                <a:spcPts val="0"/>
              </a:spcBef>
              <a:spcAft>
                <a:spcPts val="0"/>
              </a:spcAft>
              <a:buNone/>
            </a:pPr>
            <a:r>
              <a:rPr lang="es"/>
              <a:t>“Licitaciones en Castilla y León”</a:t>
            </a:r>
            <a:endParaRPr/>
          </a:p>
        </p:txBody>
      </p:sp>
      <p:pic>
        <p:nvPicPr>
          <p:cNvPr id="651" name="Google Shape;651;g32561d90b8f_0_14"/>
          <p:cNvPicPr preferRelativeResize="0">
            <a:picLocks noGrp="1"/>
          </p:cNvPicPr>
          <p:nvPr>
            <p:ph type="body" idx="3"/>
          </p:nvPr>
        </p:nvPicPr>
        <p:blipFill rotWithShape="1">
          <a:blip r:embed="rId3">
            <a:alphaModFix/>
          </a:blip>
          <a:srcRect/>
          <a:stretch/>
        </p:blipFill>
        <p:spPr>
          <a:xfrm>
            <a:off x="6816350" y="621074"/>
            <a:ext cx="1249800" cy="831900"/>
          </a:xfrm>
          <a:prstGeom prst="rect">
            <a:avLst/>
          </a:prstGeom>
          <a:noFill/>
          <a:ln>
            <a:noFill/>
          </a:ln>
        </p:spPr>
      </p:pic>
      <p:pic>
        <p:nvPicPr>
          <p:cNvPr id="652" name="Google Shape;652;g32561d90b8f_0_14"/>
          <p:cNvPicPr preferRelativeResize="0"/>
          <p:nvPr/>
        </p:nvPicPr>
        <p:blipFill rotWithShape="1">
          <a:blip r:embed="rId4">
            <a:alphaModFix/>
          </a:blip>
          <a:srcRect l="32198"/>
          <a:stretch/>
        </p:blipFill>
        <p:spPr>
          <a:xfrm>
            <a:off x="5172350" y="1742025"/>
            <a:ext cx="3807842" cy="2486300"/>
          </a:xfrm>
          <a:prstGeom prst="rect">
            <a:avLst/>
          </a:prstGeom>
          <a:noFill/>
          <a:ln>
            <a:noFill/>
          </a:ln>
        </p:spPr>
      </p:pic>
      <p:pic>
        <p:nvPicPr>
          <p:cNvPr id="653" name="Google Shape;653;g32561d90b8f_0_14"/>
          <p:cNvPicPr preferRelativeResize="0"/>
          <p:nvPr/>
        </p:nvPicPr>
        <p:blipFill>
          <a:blip r:embed="rId5">
            <a:alphaModFix/>
          </a:blip>
          <a:stretch>
            <a:fillRect/>
          </a:stretch>
        </p:blipFill>
        <p:spPr>
          <a:xfrm>
            <a:off x="212925" y="1938362"/>
            <a:ext cx="4959427" cy="2208975"/>
          </a:xfrm>
          <a:prstGeom prst="rect">
            <a:avLst/>
          </a:prstGeom>
          <a:noFill/>
          <a:ln>
            <a:noFill/>
          </a:ln>
        </p:spPr>
      </p:pic>
      <p:pic>
        <p:nvPicPr>
          <p:cNvPr id="654" name="Google Shape;654;g32561d90b8f_0_14"/>
          <p:cNvPicPr preferRelativeResize="0"/>
          <p:nvPr/>
        </p:nvPicPr>
        <p:blipFill>
          <a:blip r:embed="rId6">
            <a:alphaModFix/>
          </a:blip>
          <a:stretch>
            <a:fillRect/>
          </a:stretch>
        </p:blipFill>
        <p:spPr>
          <a:xfrm>
            <a:off x="5787625" y="585175"/>
            <a:ext cx="903700" cy="903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g2998c1f110f_0_218"/>
          <p:cNvSpPr txBox="1">
            <a:spLocks noGrp="1"/>
          </p:cNvSpPr>
          <p:nvPr>
            <p:ph type="title"/>
          </p:nvPr>
        </p:nvSpPr>
        <p:spPr>
          <a:xfrm>
            <a:off x="504825" y="532250"/>
            <a:ext cx="5907300" cy="27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000"/>
              <a:buFont typeface="Arial"/>
              <a:buNone/>
            </a:pPr>
            <a:r>
              <a:rPr lang="es" sz="2000">
                <a:solidFill>
                  <a:srgbClr val="55595B"/>
                </a:solidFill>
              </a:rPr>
              <a:t>¿Qué </a:t>
            </a:r>
            <a:r>
              <a:rPr lang="es" sz="2000"/>
              <a:t>páginas</a:t>
            </a:r>
            <a:r>
              <a:rPr lang="es" sz="2000">
                <a:solidFill>
                  <a:srgbClr val="55595B"/>
                </a:solidFill>
              </a:rPr>
              <a:t> existen para buscar datasets?</a:t>
            </a:r>
            <a:endParaRPr>
              <a:solidFill>
                <a:srgbClr val="55595B"/>
              </a:solidFill>
            </a:endParaRPr>
          </a:p>
        </p:txBody>
      </p:sp>
      <p:sp>
        <p:nvSpPr>
          <p:cNvPr id="660" name="Google Shape;660;g2998c1f110f_0_218"/>
          <p:cNvSpPr txBox="1">
            <a:spLocks noGrp="1"/>
          </p:cNvSpPr>
          <p:nvPr>
            <p:ph type="body" idx="2"/>
          </p:nvPr>
        </p:nvSpPr>
        <p:spPr>
          <a:xfrm>
            <a:off x="542925" y="1489075"/>
            <a:ext cx="3494700" cy="2007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400"/>
              <a:buNone/>
            </a:pPr>
            <a:r>
              <a:rPr lang="es"/>
              <a:t>Os dejamos aquí los links a páginas en las que encontrar datasets</a:t>
            </a:r>
            <a:endParaRPr/>
          </a:p>
          <a:p>
            <a:pPr marL="457200" lvl="0" indent="-317500" algn="l" rtl="0">
              <a:lnSpc>
                <a:spcPct val="150000"/>
              </a:lnSpc>
              <a:spcBef>
                <a:spcPts val="0"/>
              </a:spcBef>
              <a:spcAft>
                <a:spcPts val="0"/>
              </a:spcAft>
              <a:buSzPts val="1400"/>
              <a:buChar char="●"/>
            </a:pPr>
            <a:r>
              <a:rPr lang="es" u="sng">
                <a:solidFill>
                  <a:schemeClr val="hlink"/>
                </a:solidFill>
                <a:hlinkClick r:id="rId3"/>
              </a:rPr>
              <a:t>Datasets sobre diferentes campos</a:t>
            </a:r>
            <a:r>
              <a:rPr lang="es"/>
              <a:t> (Biologia, Economia, Finanzas, etc) </a:t>
            </a:r>
            <a:endParaRPr/>
          </a:p>
          <a:p>
            <a:pPr marL="457200" lvl="0" indent="-317500" algn="l" rtl="0">
              <a:lnSpc>
                <a:spcPct val="150000"/>
              </a:lnSpc>
              <a:spcBef>
                <a:spcPts val="0"/>
              </a:spcBef>
              <a:spcAft>
                <a:spcPts val="0"/>
              </a:spcAft>
              <a:buSzPts val="1400"/>
              <a:buChar char="●"/>
            </a:pPr>
            <a:r>
              <a:rPr lang="es" u="sng">
                <a:solidFill>
                  <a:schemeClr val="hlink"/>
                </a:solidFill>
                <a:hlinkClick r:id="rId4"/>
              </a:rPr>
              <a:t>Kaggle</a:t>
            </a:r>
            <a:r>
              <a:rPr lang="es"/>
              <a:t> (Datasets y competiciones de data)</a:t>
            </a:r>
            <a:endParaRPr/>
          </a:p>
          <a:p>
            <a:pPr marL="457200" lvl="0" indent="-317500" algn="l" rtl="0">
              <a:lnSpc>
                <a:spcPct val="150000"/>
              </a:lnSpc>
              <a:spcBef>
                <a:spcPts val="0"/>
              </a:spcBef>
              <a:spcAft>
                <a:spcPts val="0"/>
              </a:spcAft>
              <a:buSzPts val="1400"/>
              <a:buChar char="●"/>
            </a:pPr>
            <a:r>
              <a:rPr lang="es" u="sng">
                <a:solidFill>
                  <a:schemeClr val="hlink"/>
                </a:solidFill>
                <a:hlinkClick r:id="rId5"/>
              </a:rPr>
              <a:t>UCI Machine Learning Repository</a:t>
            </a:r>
            <a:endParaRPr/>
          </a:p>
          <a:p>
            <a:pPr marL="457200" lvl="0" indent="-317500" algn="l" rtl="0">
              <a:lnSpc>
                <a:spcPct val="150000"/>
              </a:lnSpc>
              <a:spcBef>
                <a:spcPts val="0"/>
              </a:spcBef>
              <a:spcAft>
                <a:spcPts val="0"/>
              </a:spcAft>
              <a:buSzPts val="1400"/>
              <a:buChar char="●"/>
            </a:pPr>
            <a:r>
              <a:rPr lang="es" u="sng">
                <a:solidFill>
                  <a:schemeClr val="hlink"/>
                </a:solidFill>
                <a:hlinkClick r:id="rId6"/>
              </a:rPr>
              <a:t>INE </a:t>
            </a:r>
            <a:r>
              <a:rPr lang="es"/>
              <a:t>( Instituto Nacional de estadística)</a:t>
            </a:r>
            <a:endParaRPr/>
          </a:p>
          <a:p>
            <a:pPr marL="0" lvl="0" indent="0" algn="l" rtl="0">
              <a:lnSpc>
                <a:spcPct val="150000"/>
              </a:lnSpc>
              <a:spcBef>
                <a:spcPts val="0"/>
              </a:spcBef>
              <a:spcAft>
                <a:spcPts val="0"/>
              </a:spcAft>
              <a:buSzPts val="1400"/>
              <a:buNone/>
            </a:pPr>
            <a:endParaRPr/>
          </a:p>
        </p:txBody>
      </p:sp>
      <p:pic>
        <p:nvPicPr>
          <p:cNvPr id="661" name="Google Shape;661;g2998c1f110f_0_218"/>
          <p:cNvPicPr preferRelativeResize="0">
            <a:picLocks noGrp="1"/>
          </p:cNvPicPr>
          <p:nvPr>
            <p:ph type="pic" idx="3"/>
          </p:nvPr>
        </p:nvPicPr>
        <p:blipFill rotWithShape="1">
          <a:blip r:embed="rId7">
            <a:alphaModFix/>
          </a:blip>
          <a:srcRect t="1996" b="2005"/>
          <a:stretch/>
        </p:blipFill>
        <p:spPr>
          <a:xfrm>
            <a:off x="4786325" y="1676400"/>
            <a:ext cx="3662400" cy="2290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665"/>
        <p:cNvGrpSpPr/>
        <p:nvPr/>
      </p:nvGrpSpPr>
      <p:grpSpPr>
        <a:xfrm>
          <a:off x="0" y="0"/>
          <a:ext cx="0" cy="0"/>
          <a:chOff x="0" y="0"/>
          <a:chExt cx="0" cy="0"/>
        </a:xfrm>
      </p:grpSpPr>
      <p:sp>
        <p:nvSpPr>
          <p:cNvPr id="666" name="Google Shape;666;g325b3546c3b_0_613"/>
          <p:cNvSpPr txBox="1">
            <a:spLocks noGrp="1"/>
          </p:cNvSpPr>
          <p:nvPr>
            <p:ph type="title"/>
          </p:nvPr>
        </p:nvSpPr>
        <p:spPr>
          <a:xfrm>
            <a:off x="486250" y="328000"/>
            <a:ext cx="6199200" cy="275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s" sz="4000">
                <a:solidFill>
                  <a:srgbClr val="099D8D"/>
                </a:solidFill>
              </a:rPr>
              <a:t>¿Qué tengo que hacer?</a:t>
            </a:r>
            <a:endParaRPr sz="4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4000">
              <a:solidFill>
                <a:srgbClr val="099D8D"/>
              </a:solidFill>
            </a:endParaRPr>
          </a:p>
          <a:p>
            <a:pPr marL="0" lvl="0" indent="0" algn="l" rtl="0">
              <a:lnSpc>
                <a:spcPct val="90000"/>
              </a:lnSpc>
              <a:spcBef>
                <a:spcPts val="0"/>
              </a:spcBef>
              <a:spcAft>
                <a:spcPts val="0"/>
              </a:spcAft>
              <a:buClr>
                <a:schemeClr val="dk1"/>
              </a:buClr>
              <a:buSzPts val="800"/>
              <a:buFont typeface="Arial"/>
              <a:buNone/>
            </a:pPr>
            <a:endParaRPr sz="4000">
              <a:solidFill>
                <a:srgbClr val="099D8D"/>
              </a:solidFill>
            </a:endParaRPr>
          </a:p>
          <a:p>
            <a:pPr marL="0" lvl="0" indent="0" algn="l" rtl="0">
              <a:lnSpc>
                <a:spcPct val="90000"/>
              </a:lnSpc>
              <a:spcBef>
                <a:spcPts val="0"/>
              </a:spcBef>
              <a:spcAft>
                <a:spcPts val="0"/>
              </a:spcAft>
              <a:buClr>
                <a:schemeClr val="dk1"/>
              </a:buClr>
              <a:buSzPts val="800"/>
              <a:buFont typeface="Arial"/>
              <a:buNone/>
            </a:pPr>
            <a:endParaRPr sz="4000">
              <a:solidFill>
                <a:srgbClr val="099D8D"/>
              </a:solidFill>
            </a:endParaRPr>
          </a:p>
          <a:p>
            <a:pPr marL="0" lvl="0" indent="0" algn="l" rtl="0">
              <a:lnSpc>
                <a:spcPct val="90000"/>
              </a:lnSpc>
              <a:spcBef>
                <a:spcPts val="0"/>
              </a:spcBef>
              <a:spcAft>
                <a:spcPts val="0"/>
              </a:spcAft>
              <a:buClr>
                <a:schemeClr val="dk1"/>
              </a:buClr>
              <a:buSzPts val="5300"/>
              <a:buFont typeface="Arial"/>
              <a:buNone/>
            </a:pPr>
            <a:endParaRPr sz="4000">
              <a:solidFill>
                <a:srgbClr val="099D8D"/>
              </a:solidFill>
            </a:endParaRPr>
          </a:p>
          <a:p>
            <a:pPr marL="0" lvl="0" indent="0" algn="l" rtl="0">
              <a:lnSpc>
                <a:spcPct val="100000"/>
              </a:lnSpc>
              <a:spcBef>
                <a:spcPts val="0"/>
              </a:spcBef>
              <a:spcAft>
                <a:spcPts val="0"/>
              </a:spcAft>
              <a:buSzPts val="2200"/>
              <a:buNone/>
            </a:pPr>
            <a:endParaRPr/>
          </a:p>
        </p:txBody>
      </p:sp>
      <p:sp>
        <p:nvSpPr>
          <p:cNvPr id="667" name="Google Shape;667;g325b3546c3b_0_613"/>
          <p:cNvSpPr/>
          <p:nvPr/>
        </p:nvSpPr>
        <p:spPr>
          <a:xfrm>
            <a:off x="1426000" y="1730475"/>
            <a:ext cx="1970400" cy="1120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55595B"/>
                </a:solidFill>
                <a:latin typeface="Rubik"/>
                <a:ea typeface="Rubik"/>
                <a:cs typeface="Rubik"/>
                <a:sym typeface="Rubik"/>
              </a:rPr>
              <a:t>Fase 1. Tema y Buscar fuentes de datos</a:t>
            </a:r>
            <a:endParaRPr sz="1400" b="1">
              <a:solidFill>
                <a:srgbClr val="55595B"/>
              </a:solidFill>
              <a:latin typeface="Rubik"/>
              <a:ea typeface="Rubik"/>
              <a:cs typeface="Rubik"/>
              <a:sym typeface="Rubik"/>
            </a:endParaRPr>
          </a:p>
        </p:txBody>
      </p:sp>
      <p:sp>
        <p:nvSpPr>
          <p:cNvPr id="668" name="Google Shape;668;g325b3546c3b_0_613"/>
          <p:cNvSpPr/>
          <p:nvPr/>
        </p:nvSpPr>
        <p:spPr>
          <a:xfrm>
            <a:off x="3569100" y="1730475"/>
            <a:ext cx="2005800" cy="1120200"/>
          </a:xfrm>
          <a:prstGeom prst="rect">
            <a:avLst/>
          </a:prstGeom>
          <a:solidFill>
            <a:srgbClr val="099D8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lt1"/>
                </a:solidFill>
                <a:latin typeface="Rubik"/>
                <a:ea typeface="Rubik"/>
                <a:cs typeface="Rubik"/>
                <a:sym typeface="Rubik"/>
              </a:rPr>
              <a:t> Fase 2*: Crear las bases de datos</a:t>
            </a:r>
            <a:endParaRPr b="1">
              <a:solidFill>
                <a:schemeClr val="lt1"/>
              </a:solidFill>
              <a:latin typeface="Rubik"/>
              <a:ea typeface="Rubik"/>
              <a:cs typeface="Rubik"/>
              <a:sym typeface="Rubik"/>
            </a:endParaRPr>
          </a:p>
        </p:txBody>
      </p:sp>
      <p:sp>
        <p:nvSpPr>
          <p:cNvPr id="669" name="Google Shape;669;g325b3546c3b_0_613"/>
          <p:cNvSpPr/>
          <p:nvPr/>
        </p:nvSpPr>
        <p:spPr>
          <a:xfrm>
            <a:off x="3569100" y="3045525"/>
            <a:ext cx="2005800" cy="1120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b="1">
                <a:solidFill>
                  <a:srgbClr val="55595B"/>
                </a:solidFill>
                <a:latin typeface="Rubik"/>
                <a:ea typeface="Rubik"/>
                <a:cs typeface="Rubik"/>
                <a:sym typeface="Rubik"/>
              </a:rPr>
              <a:t>Fase 5: Presentarlo</a:t>
            </a:r>
            <a:endParaRPr b="1">
              <a:solidFill>
                <a:srgbClr val="55595B"/>
              </a:solidFill>
              <a:latin typeface="Rubik"/>
              <a:ea typeface="Rubik"/>
              <a:cs typeface="Rubik"/>
              <a:sym typeface="Rubik"/>
            </a:endParaRPr>
          </a:p>
        </p:txBody>
      </p:sp>
      <p:sp>
        <p:nvSpPr>
          <p:cNvPr id="670" name="Google Shape;670;g325b3546c3b_0_613"/>
          <p:cNvSpPr/>
          <p:nvPr/>
        </p:nvSpPr>
        <p:spPr>
          <a:xfrm>
            <a:off x="1426000" y="3056400"/>
            <a:ext cx="1970400" cy="1120200"/>
          </a:xfrm>
          <a:prstGeom prst="rect">
            <a:avLst/>
          </a:prstGeom>
          <a:solidFill>
            <a:srgbClr val="099D8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lt1"/>
                </a:solidFill>
                <a:latin typeface="Rubik"/>
                <a:ea typeface="Rubik"/>
                <a:cs typeface="Rubik"/>
                <a:sym typeface="Rubik"/>
              </a:rPr>
              <a:t>Fase 4: Visualización</a:t>
            </a:r>
            <a:endParaRPr b="1">
              <a:solidFill>
                <a:schemeClr val="lt1"/>
              </a:solidFill>
              <a:latin typeface="Rubik"/>
              <a:ea typeface="Rubik"/>
              <a:cs typeface="Rubik"/>
              <a:sym typeface="Rubik"/>
            </a:endParaRPr>
          </a:p>
        </p:txBody>
      </p:sp>
      <p:sp>
        <p:nvSpPr>
          <p:cNvPr id="671" name="Google Shape;671;g325b3546c3b_0_613"/>
          <p:cNvSpPr/>
          <p:nvPr/>
        </p:nvSpPr>
        <p:spPr>
          <a:xfrm>
            <a:off x="5747600" y="1730475"/>
            <a:ext cx="2005800" cy="11202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b="1">
                <a:solidFill>
                  <a:srgbClr val="55595B"/>
                </a:solidFill>
                <a:latin typeface="Rubik"/>
                <a:ea typeface="Rubik"/>
                <a:cs typeface="Rubik"/>
                <a:sym typeface="Rubik"/>
              </a:rPr>
              <a:t>Fase 3: Análisis de la información</a:t>
            </a:r>
            <a:endParaRPr b="1">
              <a:solidFill>
                <a:srgbClr val="55595B"/>
              </a:solidFill>
              <a:latin typeface="Rubik"/>
              <a:ea typeface="Rubik"/>
              <a:cs typeface="Rubik"/>
              <a:sym typeface="Rubik"/>
            </a:endParaRPr>
          </a:p>
          <a:p>
            <a:pPr marL="0" marR="0" lvl="0" indent="0" algn="ctr" rtl="0">
              <a:lnSpc>
                <a:spcPct val="100000"/>
              </a:lnSpc>
              <a:spcBef>
                <a:spcPts val="0"/>
              </a:spcBef>
              <a:spcAft>
                <a:spcPts val="0"/>
              </a:spcAft>
              <a:buNone/>
            </a:pPr>
            <a:endParaRPr b="1">
              <a:solidFill>
                <a:srgbClr val="55595B"/>
              </a:solidFill>
              <a:latin typeface="Rubik"/>
              <a:ea typeface="Rubik"/>
              <a:cs typeface="Rubik"/>
              <a:sym typeface="Rubik"/>
            </a:endParaRPr>
          </a:p>
        </p:txBody>
      </p:sp>
      <p:sp>
        <p:nvSpPr>
          <p:cNvPr id="672" name="Google Shape;672;g325b3546c3b_0_613"/>
          <p:cNvSpPr/>
          <p:nvPr/>
        </p:nvSpPr>
        <p:spPr>
          <a:xfrm>
            <a:off x="5747600" y="3056400"/>
            <a:ext cx="2005800" cy="1120200"/>
          </a:xfrm>
          <a:prstGeom prst="rect">
            <a:avLst/>
          </a:prstGeom>
          <a:solidFill>
            <a:srgbClr val="099D8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b="1">
                <a:solidFill>
                  <a:schemeClr val="lt1"/>
                </a:solidFill>
                <a:latin typeface="Rubik"/>
                <a:ea typeface="Rubik"/>
                <a:cs typeface="Rubik"/>
                <a:sym typeface="Rubik"/>
              </a:rPr>
              <a:t>Fase 6: Mejora Continua</a:t>
            </a:r>
            <a:endParaRPr b="1">
              <a:solidFill>
                <a:schemeClr val="lt1"/>
              </a:solidFill>
              <a:latin typeface="Rubik"/>
              <a:ea typeface="Rubik"/>
              <a:cs typeface="Rubik"/>
              <a:sym typeface="Rubik"/>
            </a:endParaRPr>
          </a:p>
        </p:txBody>
      </p:sp>
      <p:pic>
        <p:nvPicPr>
          <p:cNvPr id="673" name="Google Shape;673;g325b3546c3b_0_613"/>
          <p:cNvPicPr preferRelativeResize="0"/>
          <p:nvPr/>
        </p:nvPicPr>
        <p:blipFill>
          <a:blip r:embed="rId3">
            <a:alphaModFix/>
          </a:blip>
          <a:stretch>
            <a:fillRect/>
          </a:stretch>
        </p:blipFill>
        <p:spPr>
          <a:xfrm rot="-3120632">
            <a:off x="3136632" y="1543650"/>
            <a:ext cx="646225" cy="650050"/>
          </a:xfrm>
          <a:prstGeom prst="rect">
            <a:avLst/>
          </a:prstGeom>
          <a:noFill/>
          <a:ln>
            <a:noFill/>
          </a:ln>
        </p:spPr>
      </p:pic>
      <p:pic>
        <p:nvPicPr>
          <p:cNvPr id="674" name="Google Shape;674;g325b3546c3b_0_613"/>
          <p:cNvPicPr preferRelativeResize="0"/>
          <p:nvPr/>
        </p:nvPicPr>
        <p:blipFill>
          <a:blip r:embed="rId3">
            <a:alphaModFix/>
          </a:blip>
          <a:stretch>
            <a:fillRect/>
          </a:stretch>
        </p:blipFill>
        <p:spPr>
          <a:xfrm rot="-3120632">
            <a:off x="3200832" y="2895500"/>
            <a:ext cx="646225" cy="650050"/>
          </a:xfrm>
          <a:prstGeom prst="rect">
            <a:avLst/>
          </a:prstGeom>
          <a:noFill/>
          <a:ln>
            <a:noFill/>
          </a:ln>
        </p:spPr>
      </p:pic>
      <p:pic>
        <p:nvPicPr>
          <p:cNvPr id="675" name="Google Shape;675;g325b3546c3b_0_613"/>
          <p:cNvPicPr preferRelativeResize="0"/>
          <p:nvPr/>
        </p:nvPicPr>
        <p:blipFill>
          <a:blip r:embed="rId3">
            <a:alphaModFix/>
          </a:blip>
          <a:stretch>
            <a:fillRect/>
          </a:stretch>
        </p:blipFill>
        <p:spPr>
          <a:xfrm rot="-3120632">
            <a:off x="5372332" y="1678400"/>
            <a:ext cx="646225" cy="650050"/>
          </a:xfrm>
          <a:prstGeom prst="rect">
            <a:avLst/>
          </a:prstGeom>
          <a:noFill/>
          <a:ln>
            <a:noFill/>
          </a:ln>
        </p:spPr>
      </p:pic>
      <p:pic>
        <p:nvPicPr>
          <p:cNvPr id="676" name="Google Shape;676;g325b3546c3b_0_613"/>
          <p:cNvPicPr preferRelativeResize="0"/>
          <p:nvPr/>
        </p:nvPicPr>
        <p:blipFill>
          <a:blip r:embed="rId3">
            <a:alphaModFix/>
          </a:blip>
          <a:stretch>
            <a:fillRect/>
          </a:stretch>
        </p:blipFill>
        <p:spPr>
          <a:xfrm rot="-3120632">
            <a:off x="5372332" y="2919500"/>
            <a:ext cx="646225" cy="650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g325b3546c3b_0_1182"/>
          <p:cNvSpPr txBox="1">
            <a:spLocks noGrp="1"/>
          </p:cNvSpPr>
          <p:nvPr>
            <p:ph type="title"/>
          </p:nvPr>
        </p:nvSpPr>
        <p:spPr>
          <a:xfrm>
            <a:off x="486250" y="328000"/>
            <a:ext cx="6199200" cy="275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s" sz="4000">
                <a:solidFill>
                  <a:srgbClr val="099D8D"/>
                </a:solidFill>
              </a:rPr>
              <a:t>Para la próxima sesión</a:t>
            </a:r>
            <a:endParaRPr sz="4000">
              <a:solidFill>
                <a:srgbClr val="099D8D"/>
              </a:solidFill>
            </a:endParaRPr>
          </a:p>
          <a:p>
            <a:pPr marL="0" lvl="0" indent="0" algn="l" rtl="0">
              <a:lnSpc>
                <a:spcPct val="90000"/>
              </a:lnSpc>
              <a:spcBef>
                <a:spcPts val="0"/>
              </a:spcBef>
              <a:spcAft>
                <a:spcPts val="0"/>
              </a:spcAft>
              <a:buClr>
                <a:schemeClr val="dk1"/>
              </a:buClr>
              <a:buSzPts val="1100"/>
              <a:buFont typeface="Arial"/>
              <a:buNone/>
            </a:pPr>
            <a:endParaRPr sz="4000">
              <a:solidFill>
                <a:srgbClr val="099D8D"/>
              </a:solidFill>
            </a:endParaRPr>
          </a:p>
          <a:p>
            <a:pPr marL="0" lvl="0" indent="0" algn="l" rtl="0">
              <a:lnSpc>
                <a:spcPct val="90000"/>
              </a:lnSpc>
              <a:spcBef>
                <a:spcPts val="0"/>
              </a:spcBef>
              <a:spcAft>
                <a:spcPts val="0"/>
              </a:spcAft>
              <a:buClr>
                <a:schemeClr val="dk1"/>
              </a:buClr>
              <a:buSzPts val="800"/>
              <a:buFont typeface="Arial"/>
              <a:buNone/>
            </a:pPr>
            <a:endParaRPr sz="4000">
              <a:solidFill>
                <a:srgbClr val="099D8D"/>
              </a:solidFill>
            </a:endParaRPr>
          </a:p>
          <a:p>
            <a:pPr marL="0" lvl="0" indent="0" algn="l" rtl="0">
              <a:lnSpc>
                <a:spcPct val="90000"/>
              </a:lnSpc>
              <a:spcBef>
                <a:spcPts val="0"/>
              </a:spcBef>
              <a:spcAft>
                <a:spcPts val="0"/>
              </a:spcAft>
              <a:buClr>
                <a:schemeClr val="dk1"/>
              </a:buClr>
              <a:buSzPts val="800"/>
              <a:buFont typeface="Arial"/>
              <a:buNone/>
            </a:pPr>
            <a:endParaRPr sz="4000">
              <a:solidFill>
                <a:srgbClr val="099D8D"/>
              </a:solidFill>
            </a:endParaRPr>
          </a:p>
          <a:p>
            <a:pPr marL="0" lvl="0" indent="0" algn="l" rtl="0">
              <a:lnSpc>
                <a:spcPct val="90000"/>
              </a:lnSpc>
              <a:spcBef>
                <a:spcPts val="0"/>
              </a:spcBef>
              <a:spcAft>
                <a:spcPts val="0"/>
              </a:spcAft>
              <a:buClr>
                <a:schemeClr val="dk1"/>
              </a:buClr>
              <a:buSzPts val="5300"/>
              <a:buFont typeface="Arial"/>
              <a:buNone/>
            </a:pPr>
            <a:endParaRPr sz="4000">
              <a:solidFill>
                <a:srgbClr val="099D8D"/>
              </a:solidFill>
            </a:endParaRPr>
          </a:p>
          <a:p>
            <a:pPr marL="0" lvl="0" indent="0" algn="l" rtl="0">
              <a:lnSpc>
                <a:spcPct val="100000"/>
              </a:lnSpc>
              <a:spcBef>
                <a:spcPts val="0"/>
              </a:spcBef>
              <a:spcAft>
                <a:spcPts val="0"/>
              </a:spcAft>
              <a:buSzPts val="2200"/>
              <a:buNone/>
            </a:pPr>
            <a:endParaRPr/>
          </a:p>
        </p:txBody>
      </p:sp>
      <p:sp>
        <p:nvSpPr>
          <p:cNvPr id="682" name="Google Shape;682;g325b3546c3b_0_1182"/>
          <p:cNvSpPr txBox="1"/>
          <p:nvPr/>
        </p:nvSpPr>
        <p:spPr>
          <a:xfrm>
            <a:off x="486250" y="959825"/>
            <a:ext cx="7664400" cy="344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600" b="1">
              <a:solidFill>
                <a:srgbClr val="55595B"/>
              </a:solidFill>
              <a:latin typeface="Rubik"/>
              <a:ea typeface="Rubik"/>
              <a:cs typeface="Rubik"/>
              <a:sym typeface="Rubik"/>
            </a:endParaRPr>
          </a:p>
          <a:p>
            <a:pPr marL="0" lvl="0" indent="0" algn="l" rtl="0">
              <a:spcBef>
                <a:spcPts val="0"/>
              </a:spcBef>
              <a:spcAft>
                <a:spcPts val="0"/>
              </a:spcAft>
              <a:buNone/>
            </a:pPr>
            <a:endParaRPr sz="1600" b="1">
              <a:solidFill>
                <a:srgbClr val="55595B"/>
              </a:solidFill>
              <a:latin typeface="Rubik"/>
              <a:ea typeface="Rubik"/>
              <a:cs typeface="Rubik"/>
              <a:sym typeface="Rubik"/>
            </a:endParaRPr>
          </a:p>
          <a:p>
            <a:pPr marL="457200" lvl="0" indent="-330200" algn="l" rtl="0">
              <a:spcBef>
                <a:spcPts val="0"/>
              </a:spcBef>
              <a:spcAft>
                <a:spcPts val="0"/>
              </a:spcAft>
              <a:buClr>
                <a:srgbClr val="55595B"/>
              </a:buClr>
              <a:buSzPts val="1600"/>
              <a:buFont typeface="Rubik"/>
              <a:buAutoNum type="arabicPeriod"/>
            </a:pPr>
            <a:r>
              <a:rPr lang="es" sz="1600">
                <a:solidFill>
                  <a:srgbClr val="55595B"/>
                </a:solidFill>
                <a:latin typeface="Rubik"/>
                <a:ea typeface="Rubik"/>
                <a:cs typeface="Rubik"/>
                <a:sym typeface="Rubik"/>
              </a:rPr>
              <a:t>Trae tu idea de proyecto, cuéntanos tus motivaciones y qué quieres descubrir. </a:t>
            </a:r>
            <a:endParaRPr sz="1600">
              <a:solidFill>
                <a:srgbClr val="55595B"/>
              </a:solidFill>
              <a:latin typeface="Rubik"/>
              <a:ea typeface="Rubik"/>
              <a:cs typeface="Rubik"/>
              <a:sym typeface="Rubik"/>
            </a:endParaRPr>
          </a:p>
          <a:p>
            <a:pPr marL="457200" lvl="0" indent="-330200" algn="l" rtl="0">
              <a:spcBef>
                <a:spcPts val="0"/>
              </a:spcBef>
              <a:spcAft>
                <a:spcPts val="0"/>
              </a:spcAft>
              <a:buClr>
                <a:srgbClr val="55595B"/>
              </a:buClr>
              <a:buSzPts val="1600"/>
              <a:buFont typeface="Rubik"/>
              <a:buAutoNum type="arabicPeriod"/>
            </a:pPr>
            <a:r>
              <a:rPr lang="es" sz="1600">
                <a:solidFill>
                  <a:srgbClr val="55595B"/>
                </a:solidFill>
                <a:latin typeface="Rubik"/>
                <a:ea typeface="Rubik"/>
                <a:cs typeface="Rubik"/>
                <a:sym typeface="Rubik"/>
              </a:rPr>
              <a:t>Haz una investigación de diferentes fuentes de información de donde puedes obtener datos. </a:t>
            </a:r>
            <a:endParaRPr sz="1600">
              <a:solidFill>
                <a:srgbClr val="55595B"/>
              </a:solidFill>
              <a:latin typeface="Rubik"/>
              <a:ea typeface="Rubik"/>
              <a:cs typeface="Rubik"/>
              <a:sym typeface="Rubik"/>
            </a:endParaRPr>
          </a:p>
          <a:p>
            <a:pPr marL="457200" lvl="0" indent="-330200" algn="l" rtl="0">
              <a:spcBef>
                <a:spcPts val="0"/>
              </a:spcBef>
              <a:spcAft>
                <a:spcPts val="0"/>
              </a:spcAft>
              <a:buClr>
                <a:srgbClr val="55595B"/>
              </a:buClr>
              <a:buSzPts val="1600"/>
              <a:buFont typeface="Rubik"/>
              <a:buAutoNum type="arabicPeriod"/>
            </a:pPr>
            <a:r>
              <a:rPr lang="es" sz="1600">
                <a:solidFill>
                  <a:srgbClr val="55595B"/>
                </a:solidFill>
                <a:latin typeface="Rubik"/>
                <a:ea typeface="Rubik"/>
                <a:cs typeface="Rubik"/>
                <a:sym typeface="Rubik"/>
              </a:rPr>
              <a:t>Haz una extracción de datos: de APIS, ficheros, web scrapping…</a:t>
            </a:r>
            <a:endParaRPr sz="1600">
              <a:solidFill>
                <a:srgbClr val="55595B"/>
              </a:solidFill>
              <a:latin typeface="Rubik"/>
              <a:ea typeface="Rubik"/>
              <a:cs typeface="Rubik"/>
              <a:sym typeface="Rubik"/>
            </a:endParaRPr>
          </a:p>
          <a:p>
            <a:pPr marL="457200" lvl="0" indent="0" algn="l" rtl="0">
              <a:spcBef>
                <a:spcPts val="0"/>
              </a:spcBef>
              <a:spcAft>
                <a:spcPts val="0"/>
              </a:spcAft>
              <a:buNone/>
            </a:pPr>
            <a:endParaRPr sz="1600">
              <a:solidFill>
                <a:srgbClr val="55595B"/>
              </a:solidFill>
              <a:latin typeface="Rubik"/>
              <a:ea typeface="Rubik"/>
              <a:cs typeface="Rubik"/>
              <a:sym typeface="Rubik"/>
            </a:endParaRPr>
          </a:p>
          <a:p>
            <a:pPr marL="457200" lvl="0" indent="0" algn="l" rtl="0">
              <a:spcBef>
                <a:spcPts val="0"/>
              </a:spcBef>
              <a:spcAft>
                <a:spcPts val="0"/>
              </a:spcAft>
              <a:buNone/>
            </a:pPr>
            <a:endParaRPr sz="1600">
              <a:solidFill>
                <a:srgbClr val="55595B"/>
              </a:solidFill>
              <a:latin typeface="Rubik"/>
              <a:ea typeface="Rubik"/>
              <a:cs typeface="Rubik"/>
              <a:sym typeface="Rubik"/>
            </a:endParaRPr>
          </a:p>
          <a:p>
            <a:pPr marL="0" lvl="0" indent="0" algn="l" rtl="0">
              <a:spcBef>
                <a:spcPts val="0"/>
              </a:spcBef>
              <a:spcAft>
                <a:spcPts val="0"/>
              </a:spcAft>
              <a:buNone/>
            </a:pPr>
            <a:endParaRPr sz="1600">
              <a:solidFill>
                <a:srgbClr val="55595B"/>
              </a:solidFill>
              <a:latin typeface="Rubik"/>
              <a:ea typeface="Rubik"/>
              <a:cs typeface="Rubik"/>
              <a:sym typeface="Rubik"/>
            </a:endParaRPr>
          </a:p>
        </p:txBody>
      </p:sp>
      <p:pic>
        <p:nvPicPr>
          <p:cNvPr id="683" name="Google Shape;683;g325b3546c3b_0_1182"/>
          <p:cNvPicPr preferRelativeResize="0"/>
          <p:nvPr/>
        </p:nvPicPr>
        <p:blipFill>
          <a:blip r:embed="rId3">
            <a:alphaModFix/>
          </a:blip>
          <a:stretch>
            <a:fillRect/>
          </a:stretch>
        </p:blipFill>
        <p:spPr>
          <a:xfrm>
            <a:off x="486250" y="3158425"/>
            <a:ext cx="1307050" cy="1307050"/>
          </a:xfrm>
          <a:prstGeom prst="rect">
            <a:avLst/>
          </a:prstGeom>
          <a:noFill/>
          <a:ln>
            <a:noFill/>
          </a:ln>
        </p:spPr>
      </p:pic>
      <p:sp>
        <p:nvSpPr>
          <p:cNvPr id="684" name="Google Shape;684;g325b3546c3b_0_1182"/>
          <p:cNvSpPr txBox="1">
            <a:spLocks noGrp="1"/>
          </p:cNvSpPr>
          <p:nvPr>
            <p:ph type="title"/>
          </p:nvPr>
        </p:nvSpPr>
        <p:spPr>
          <a:xfrm>
            <a:off x="1952550" y="3409425"/>
            <a:ext cx="5515500" cy="1393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200"/>
              <a:buNone/>
            </a:pPr>
            <a:r>
              <a:rPr lang="es" sz="1600"/>
              <a:t>Los profes valoraremos si tu idea es viable y recibirás el feedback de tus compis</a:t>
            </a:r>
            <a:endParaRPr sz="1600"/>
          </a:p>
          <a:p>
            <a:pPr marL="0" lvl="0" indent="0" algn="l" rtl="0">
              <a:lnSpc>
                <a:spcPct val="100000"/>
              </a:lnSpc>
              <a:spcBef>
                <a:spcPts val="0"/>
              </a:spcBef>
              <a:spcAft>
                <a:spcPts val="0"/>
              </a:spcAft>
              <a:buSzPts val="2200"/>
              <a:buNone/>
            </a:pPr>
            <a:endParaRPr sz="1600" b="0"/>
          </a:p>
          <a:p>
            <a:pPr marL="0" lvl="0" indent="0" algn="l" rtl="0">
              <a:lnSpc>
                <a:spcPct val="100000"/>
              </a:lnSpc>
              <a:spcBef>
                <a:spcPts val="0"/>
              </a:spcBef>
              <a:spcAft>
                <a:spcPts val="0"/>
              </a:spcAft>
              <a:buSzPts val="2200"/>
              <a:buNone/>
            </a:pPr>
            <a:r>
              <a:rPr lang="es" sz="1600" b="0"/>
              <a:t>Haremos dos equipos y elegiremos un proyecto para presentarlo al final. </a:t>
            </a:r>
            <a:endParaRPr sz="1600" b="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688"/>
        <p:cNvGrpSpPr/>
        <p:nvPr/>
      </p:nvGrpSpPr>
      <p:grpSpPr>
        <a:xfrm>
          <a:off x="0" y="0"/>
          <a:ext cx="0" cy="0"/>
          <a:chOff x="0" y="0"/>
          <a:chExt cx="0" cy="0"/>
        </a:xfrm>
      </p:grpSpPr>
      <p:sp>
        <p:nvSpPr>
          <p:cNvPr id="689" name="Google Shape;689;g2432d25a655_0_105"/>
          <p:cNvSpPr txBox="1">
            <a:spLocks noGrp="1"/>
          </p:cNvSpPr>
          <p:nvPr>
            <p:ph type="title"/>
          </p:nvPr>
        </p:nvSpPr>
        <p:spPr>
          <a:xfrm>
            <a:off x="1944300" y="532250"/>
            <a:ext cx="5255400" cy="2754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100"/>
              <a:buNone/>
            </a:pPr>
            <a:r>
              <a:rPr lang="es"/>
              <a:t>Presentación del proyecto personal </a:t>
            </a:r>
            <a:endParaRPr/>
          </a:p>
          <a:p>
            <a:pPr marL="0" lvl="0" indent="0" algn="ctr" rtl="0">
              <a:lnSpc>
                <a:spcPct val="100000"/>
              </a:lnSpc>
              <a:spcBef>
                <a:spcPts val="0"/>
              </a:spcBef>
              <a:spcAft>
                <a:spcPts val="0"/>
              </a:spcAft>
              <a:buSzPts val="1100"/>
              <a:buNone/>
            </a:pPr>
            <a:endParaRPr/>
          </a:p>
          <a:p>
            <a:pPr marL="0" lvl="0" indent="0" algn="ctr" rtl="0">
              <a:lnSpc>
                <a:spcPct val="100000"/>
              </a:lnSpc>
              <a:spcBef>
                <a:spcPts val="0"/>
              </a:spcBef>
              <a:spcAft>
                <a:spcPts val="0"/>
              </a:spcAft>
              <a:buSzPts val="1100"/>
              <a:buNone/>
            </a:pPr>
            <a:endParaRPr/>
          </a:p>
          <a:p>
            <a:pPr marL="0" lvl="0" indent="0" algn="ctr" rtl="0">
              <a:lnSpc>
                <a:spcPct val="100000"/>
              </a:lnSpc>
              <a:spcBef>
                <a:spcPts val="0"/>
              </a:spcBef>
              <a:spcAft>
                <a:spcPts val="0"/>
              </a:spcAft>
              <a:buSzPts val="1100"/>
              <a:buNone/>
            </a:pPr>
            <a:endParaRPr/>
          </a:p>
          <a:p>
            <a:pPr marL="0" lvl="0" indent="0" algn="ctr" rtl="0">
              <a:lnSpc>
                <a:spcPct val="100000"/>
              </a:lnSpc>
              <a:spcBef>
                <a:spcPts val="0"/>
              </a:spcBef>
              <a:spcAft>
                <a:spcPts val="0"/>
              </a:spcAft>
              <a:buSzPts val="2200"/>
              <a:buNone/>
            </a:pPr>
            <a:endParaRPr/>
          </a:p>
        </p:txBody>
      </p:sp>
      <p:sp>
        <p:nvSpPr>
          <p:cNvPr id="690" name="Google Shape;690;g2432d25a655_0_105"/>
          <p:cNvSpPr txBox="1">
            <a:spLocks noGrp="1"/>
          </p:cNvSpPr>
          <p:nvPr>
            <p:ph type="subTitle" idx="3"/>
          </p:nvPr>
        </p:nvSpPr>
        <p:spPr>
          <a:xfrm>
            <a:off x="1967550" y="1128400"/>
            <a:ext cx="5208900" cy="3936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100"/>
              <a:buNone/>
            </a:pPr>
            <a:r>
              <a:rPr lang="es"/>
              <a:t>La presentación del proyecto personal se realiza el último día del curso y en la misma debes contar la motivación y los avances del proyecto.</a:t>
            </a:r>
            <a:endParaRPr/>
          </a:p>
          <a:p>
            <a:pPr marL="0" lvl="0" indent="0" algn="l" rtl="0">
              <a:lnSpc>
                <a:spcPct val="100000"/>
              </a:lnSpc>
              <a:spcBef>
                <a:spcPts val="0"/>
              </a:spcBef>
              <a:spcAft>
                <a:spcPts val="0"/>
              </a:spcAft>
              <a:buSzPts val="1100"/>
              <a:buNone/>
            </a:pPr>
            <a:endParaRPr/>
          </a:p>
          <a:p>
            <a:pPr marL="0" lvl="0" indent="0" algn="ctr" rtl="0">
              <a:lnSpc>
                <a:spcPct val="100000"/>
              </a:lnSpc>
              <a:spcBef>
                <a:spcPts val="0"/>
              </a:spcBef>
              <a:spcAft>
                <a:spcPts val="0"/>
              </a:spcAft>
              <a:buSzPts val="1100"/>
              <a:buNone/>
            </a:pPr>
            <a:endParaRPr/>
          </a:p>
          <a:p>
            <a:pPr marL="0" lvl="0" indent="0" algn="ctr" rtl="0">
              <a:lnSpc>
                <a:spcPct val="100000"/>
              </a:lnSpc>
              <a:spcBef>
                <a:spcPts val="0"/>
              </a:spcBef>
              <a:spcAft>
                <a:spcPts val="0"/>
              </a:spcAft>
              <a:buSzPts val="1100"/>
              <a:buNone/>
            </a:pPr>
            <a:endParaRPr/>
          </a:p>
          <a:p>
            <a:pPr marL="0" lvl="0" indent="0" algn="ctr" rtl="0">
              <a:lnSpc>
                <a:spcPct val="100000"/>
              </a:lnSpc>
              <a:spcBef>
                <a:spcPts val="0"/>
              </a:spcBef>
              <a:spcAft>
                <a:spcPts val="0"/>
              </a:spcAft>
              <a:buSzPts val="1400"/>
              <a:buNone/>
            </a:pPr>
            <a:endParaRPr/>
          </a:p>
        </p:txBody>
      </p:sp>
      <p:sp>
        <p:nvSpPr>
          <p:cNvPr id="691" name="Google Shape;691;g2432d25a655_0_105"/>
          <p:cNvSpPr txBox="1">
            <a:spLocks noGrp="1"/>
          </p:cNvSpPr>
          <p:nvPr>
            <p:ph type="title" idx="2"/>
          </p:nvPr>
        </p:nvSpPr>
        <p:spPr>
          <a:xfrm>
            <a:off x="790575" y="2323875"/>
            <a:ext cx="3171900" cy="501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692" name="Google Shape;692;g2432d25a655_0_105"/>
          <p:cNvSpPr txBox="1">
            <a:spLocks noGrp="1"/>
          </p:cNvSpPr>
          <p:nvPr>
            <p:ph type="body" idx="1"/>
          </p:nvPr>
        </p:nvSpPr>
        <p:spPr>
          <a:xfrm>
            <a:off x="790575" y="2933700"/>
            <a:ext cx="3171900" cy="1466700"/>
          </a:xfrm>
          <a:prstGeom prst="rect">
            <a:avLst/>
          </a:prstGeom>
          <a:noFill/>
          <a:ln>
            <a:noFill/>
          </a:ln>
        </p:spPr>
        <p:txBody>
          <a:bodyPr spcFirstLastPara="1" wrap="square" lIns="0" tIns="0" rIns="0" bIns="0" anchor="t" anchorCtr="0">
            <a:noAutofit/>
          </a:bodyPr>
          <a:lstStyle/>
          <a:p>
            <a:pPr marL="457200" lvl="0" indent="-317500" algn="l" rtl="0">
              <a:lnSpc>
                <a:spcPct val="100000"/>
              </a:lnSpc>
              <a:spcBef>
                <a:spcPts val="0"/>
              </a:spcBef>
              <a:spcAft>
                <a:spcPts val="0"/>
              </a:spcAft>
              <a:buSzPts val="1400"/>
              <a:buChar char="-"/>
            </a:pPr>
            <a:r>
              <a:rPr lang="es"/>
              <a:t>La presentación tiene una duración de cinco minutos por proyecto más cinco minutos de feedback</a:t>
            </a:r>
            <a:endParaRPr/>
          </a:p>
          <a:p>
            <a:pPr marL="457200" lvl="0" indent="-317500" algn="l" rtl="0">
              <a:lnSpc>
                <a:spcPct val="100000"/>
              </a:lnSpc>
              <a:spcBef>
                <a:spcPts val="0"/>
              </a:spcBef>
              <a:spcAft>
                <a:spcPts val="0"/>
              </a:spcAft>
              <a:buSzPts val="1400"/>
              <a:buChar char="-"/>
            </a:pPr>
            <a:r>
              <a:rPr lang="es"/>
              <a:t>Elige un nombre para la aplicación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400"/>
              <a:buNone/>
            </a:pPr>
            <a:endParaRPr/>
          </a:p>
        </p:txBody>
      </p:sp>
      <p:sp>
        <p:nvSpPr>
          <p:cNvPr id="693" name="Google Shape;693;g2432d25a655_0_105"/>
          <p:cNvSpPr txBox="1">
            <a:spLocks noGrp="1"/>
          </p:cNvSpPr>
          <p:nvPr>
            <p:ph type="title" idx="4"/>
          </p:nvPr>
        </p:nvSpPr>
        <p:spPr>
          <a:xfrm>
            <a:off x="5156225" y="2323875"/>
            <a:ext cx="3171900" cy="501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694" name="Google Shape;694;g2432d25a655_0_105"/>
          <p:cNvSpPr txBox="1">
            <a:spLocks noGrp="1"/>
          </p:cNvSpPr>
          <p:nvPr>
            <p:ph type="body" idx="5"/>
          </p:nvPr>
        </p:nvSpPr>
        <p:spPr>
          <a:xfrm>
            <a:off x="5219300" y="2660125"/>
            <a:ext cx="3171900" cy="1466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es"/>
              <a:t>  - Presentación de la idea</a:t>
            </a:r>
            <a:endParaRPr/>
          </a:p>
          <a:p>
            <a:pPr marL="0" lvl="0" indent="0" algn="l" rtl="0">
              <a:lnSpc>
                <a:spcPct val="100000"/>
              </a:lnSpc>
              <a:spcBef>
                <a:spcPts val="0"/>
              </a:spcBef>
              <a:spcAft>
                <a:spcPts val="0"/>
              </a:spcAft>
              <a:buSzPts val="1100"/>
              <a:buNone/>
            </a:pPr>
            <a:r>
              <a:rPr lang="es"/>
              <a:t>  - Motivación, cómo se les ha ocurrido, un poco contar la “historia personal del proyecto”</a:t>
            </a:r>
            <a:endParaRPr/>
          </a:p>
          <a:p>
            <a:pPr marL="0" lvl="0" indent="0" algn="l" rtl="0">
              <a:lnSpc>
                <a:spcPct val="100000"/>
              </a:lnSpc>
              <a:spcBef>
                <a:spcPts val="0"/>
              </a:spcBef>
              <a:spcAft>
                <a:spcPts val="0"/>
              </a:spcAft>
              <a:buSzPts val="1100"/>
              <a:buNone/>
            </a:pPr>
            <a:r>
              <a:rPr lang="es"/>
              <a:t>  - Objetivos personales</a:t>
            </a:r>
            <a:endParaRPr/>
          </a:p>
          <a:p>
            <a:pPr marL="0" lvl="0" indent="0" algn="l" rtl="0">
              <a:lnSpc>
                <a:spcPct val="100000"/>
              </a:lnSpc>
              <a:spcBef>
                <a:spcPts val="0"/>
              </a:spcBef>
              <a:spcAft>
                <a:spcPts val="0"/>
              </a:spcAft>
              <a:buSzPts val="1100"/>
              <a:buNone/>
            </a:pPr>
            <a:r>
              <a:rPr lang="es"/>
              <a:t>  - Objetivo del proyecto</a:t>
            </a:r>
            <a:endParaRPr/>
          </a:p>
          <a:p>
            <a:pPr marL="0" lvl="0" indent="0" algn="l" rtl="0">
              <a:lnSpc>
                <a:spcPct val="100000"/>
              </a:lnSpc>
              <a:spcBef>
                <a:spcPts val="0"/>
              </a:spcBef>
              <a:spcAft>
                <a:spcPts val="0"/>
              </a:spcAft>
              <a:buSzPts val="1100"/>
              <a:buNone/>
            </a:pPr>
            <a:r>
              <a:rPr lang="es"/>
              <a:t>  - Mostrar el diseño realizado (la que lo tenga) o la implementación de lo que tenga</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40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21"/>
          <p:cNvSpPr txBox="1">
            <a:spLocks noGrp="1"/>
          </p:cNvSpPr>
          <p:nvPr>
            <p:ph type="title"/>
          </p:nvPr>
        </p:nvSpPr>
        <p:spPr>
          <a:xfrm>
            <a:off x="2624100" y="2138400"/>
            <a:ext cx="3895800" cy="866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
              <a:t>¡Gracias!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2"/>
          <p:cNvSpPr txBox="1">
            <a:spLocks noGrp="1"/>
          </p:cNvSpPr>
          <p:nvPr>
            <p:ph type="body" idx="1"/>
          </p:nvPr>
        </p:nvSpPr>
        <p:spPr>
          <a:xfrm>
            <a:off x="4800600" y="2038475"/>
            <a:ext cx="3794700" cy="2139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
              <a:t>El proyecto personal es un trabajo que te brinda la oportunidad de explorar un tema que te interese, desarrollar más tus habilidades de programación y crear algo que sea importante para ti.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560" name="Google Shape;560;p2"/>
          <p:cNvSpPr txBox="1">
            <a:spLocks noGrp="1"/>
          </p:cNvSpPr>
          <p:nvPr>
            <p:ph type="title"/>
          </p:nvPr>
        </p:nvSpPr>
        <p:spPr>
          <a:xfrm>
            <a:off x="4800600" y="1066800"/>
            <a:ext cx="3794700" cy="514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s"/>
              <a:t>¿Qué es el proyecto personal?</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2200"/>
              <a:buNone/>
            </a:pPr>
            <a:endParaRPr/>
          </a:p>
        </p:txBody>
      </p:sp>
      <p:pic>
        <p:nvPicPr>
          <p:cNvPr id="561" name="Google Shape;561;p2"/>
          <p:cNvPicPr preferRelativeResize="0"/>
          <p:nvPr/>
        </p:nvPicPr>
        <p:blipFill>
          <a:blip r:embed="rId3">
            <a:alphaModFix/>
          </a:blip>
          <a:stretch>
            <a:fillRect/>
          </a:stretch>
        </p:blipFill>
        <p:spPr>
          <a:xfrm>
            <a:off x="247150" y="0"/>
            <a:ext cx="3604876" cy="5416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g2998c1f110f_0_20"/>
          <p:cNvSpPr txBox="1">
            <a:spLocks noGrp="1"/>
          </p:cNvSpPr>
          <p:nvPr>
            <p:ph type="title"/>
          </p:nvPr>
        </p:nvSpPr>
        <p:spPr>
          <a:xfrm>
            <a:off x="504825" y="532250"/>
            <a:ext cx="6839400" cy="27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200"/>
              <a:buNone/>
            </a:pPr>
            <a:r>
              <a:rPr lang="es"/>
              <a:t>¿Qué objetivos tiene hacer el proyecto personal?</a:t>
            </a:r>
            <a:endParaRPr/>
          </a:p>
        </p:txBody>
      </p:sp>
      <p:sp>
        <p:nvSpPr>
          <p:cNvPr id="567" name="Google Shape;567;g2998c1f110f_0_20"/>
          <p:cNvSpPr txBox="1">
            <a:spLocks noGrp="1"/>
          </p:cNvSpPr>
          <p:nvPr>
            <p:ph type="body" idx="1"/>
          </p:nvPr>
        </p:nvSpPr>
        <p:spPr>
          <a:xfrm>
            <a:off x="574955" y="1654650"/>
            <a:ext cx="3422700" cy="2482200"/>
          </a:xfrm>
          <a:prstGeom prst="rect">
            <a:avLst/>
          </a:prstGeom>
          <a:noFill/>
          <a:ln>
            <a:noFill/>
          </a:ln>
        </p:spPr>
        <p:txBody>
          <a:bodyPr spcFirstLastPara="1" wrap="square" lIns="0" tIns="0" rIns="0" bIns="0" anchor="t" anchorCtr="0">
            <a:noAutofit/>
          </a:bodyPr>
          <a:lstStyle/>
          <a:p>
            <a:pPr marL="457200" lvl="0" indent="-317500" algn="l" rtl="0">
              <a:lnSpc>
                <a:spcPct val="100000"/>
              </a:lnSpc>
              <a:spcBef>
                <a:spcPts val="0"/>
              </a:spcBef>
              <a:spcAft>
                <a:spcPts val="0"/>
              </a:spcAft>
              <a:buSzPts val="1400"/>
              <a:buChar char="●"/>
            </a:pPr>
            <a:r>
              <a:rPr lang="es"/>
              <a:t>Afianzar los conocimientos adquiridos durante el curso.</a:t>
            </a:r>
            <a:endParaRPr/>
          </a:p>
          <a:p>
            <a:pPr marL="45720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
              <a:t>Mejorar el portfolio.</a:t>
            </a:r>
            <a:endParaRPr/>
          </a:p>
          <a:p>
            <a:pPr marL="45720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
              <a:t>Ser autodidacta y explorar tecnologías nuevas en un entorno sin riesgos.</a:t>
            </a:r>
            <a:endParaRPr/>
          </a:p>
          <a:p>
            <a:pPr marL="45720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
              <a:t>Practicar y mejorar de cara a las entrevistas técnicas.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568" name="Google Shape;568;g2998c1f110f_0_20"/>
          <p:cNvSpPr txBox="1">
            <a:spLocks noGrp="1"/>
          </p:cNvSpPr>
          <p:nvPr>
            <p:ph type="body" idx="4"/>
          </p:nvPr>
        </p:nvSpPr>
        <p:spPr>
          <a:xfrm>
            <a:off x="5046280" y="1572250"/>
            <a:ext cx="3404100" cy="2482200"/>
          </a:xfrm>
          <a:prstGeom prst="rect">
            <a:avLst/>
          </a:prstGeom>
          <a:noFill/>
          <a:ln>
            <a:noFill/>
          </a:ln>
        </p:spPr>
        <p:txBody>
          <a:bodyPr spcFirstLastPara="1" wrap="square" lIns="0" tIns="0" rIns="0" bIns="0" anchor="t" anchorCtr="0">
            <a:noAutofit/>
          </a:bodyPr>
          <a:lstStyle/>
          <a:p>
            <a:pPr marL="457200" lvl="0" indent="-317500" algn="l" rtl="0">
              <a:lnSpc>
                <a:spcPct val="100000"/>
              </a:lnSpc>
              <a:spcBef>
                <a:spcPts val="0"/>
              </a:spcBef>
              <a:spcAft>
                <a:spcPts val="0"/>
              </a:spcAft>
              <a:buSzPts val="1400"/>
              <a:buChar char="●"/>
            </a:pPr>
            <a:r>
              <a:rPr lang="es"/>
              <a:t>En una entrevista técnica, si hablamos de nuestro proyecto personal nosotras manejamos la conversación.</a:t>
            </a:r>
            <a:endParaRPr/>
          </a:p>
          <a:p>
            <a:pPr marL="45720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
              <a:t>Diferenciarse del resto de Adalabers y otras juniors.</a:t>
            </a:r>
            <a:endParaRPr/>
          </a:p>
          <a:p>
            <a:pPr marL="45720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
              <a:t>Programar por placer, sin que las profes te digan lo que tienes que hacer.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g2998c1f110f_0_58"/>
          <p:cNvSpPr/>
          <p:nvPr/>
        </p:nvSpPr>
        <p:spPr>
          <a:xfrm>
            <a:off x="0" y="13"/>
            <a:ext cx="3060000" cy="5143500"/>
          </a:xfrm>
          <a:prstGeom prst="rect">
            <a:avLst/>
          </a:prstGeom>
          <a:solidFill>
            <a:srgbClr val="54585B"/>
          </a:solidFill>
          <a:ln w="9525" cap="flat" cmpd="sng">
            <a:solidFill>
              <a:srgbClr val="595959"/>
            </a:solidFill>
            <a:prstDash val="solid"/>
            <a:round/>
            <a:headEnd type="none" w="sm" len="sm"/>
            <a:tailEnd type="none" w="sm" len="sm"/>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rgbClr val="FFFFFF"/>
                </a:solidFill>
                <a:latin typeface="Rubik"/>
                <a:ea typeface="Rubik"/>
                <a:cs typeface="Rubik"/>
                <a:sym typeface="Rubik"/>
              </a:rPr>
              <a:t>¿Cómo hacer un proyecto</a:t>
            </a:r>
            <a:endParaRPr sz="2000" b="1" i="0" u="none" strike="noStrike" cap="none">
              <a:solidFill>
                <a:srgbClr val="FFFFFF"/>
              </a:solidFill>
              <a:latin typeface="Rubik"/>
              <a:ea typeface="Rubik"/>
              <a:cs typeface="Rubik"/>
              <a:sym typeface="Rubik"/>
            </a:endParaRPr>
          </a:p>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rgbClr val="FFFFFF"/>
                </a:solidFill>
                <a:latin typeface="Rubik"/>
                <a:ea typeface="Rubik"/>
                <a:cs typeface="Rubik"/>
                <a:sym typeface="Rubik"/>
              </a:rPr>
              <a:t>personal?</a:t>
            </a:r>
            <a:endParaRPr sz="2000" b="1" i="0" u="none" strike="noStrike" cap="none">
              <a:solidFill>
                <a:srgbClr val="FFFFFF"/>
              </a:solidFill>
              <a:latin typeface="Rubik"/>
              <a:ea typeface="Rubik"/>
              <a:cs typeface="Rubik"/>
              <a:sym typeface="Rubik"/>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Rubik"/>
              <a:ea typeface="Rubik"/>
              <a:cs typeface="Rubik"/>
              <a:sym typeface="Rubik"/>
            </a:endParaRPr>
          </a:p>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rgbClr val="FFFFFF"/>
                </a:solidFill>
                <a:latin typeface="Rubik"/>
                <a:ea typeface="Rubik"/>
                <a:cs typeface="Rubik"/>
                <a:sym typeface="Rubik"/>
              </a:rPr>
              <a:t>Fase de desarrollo:</a:t>
            </a:r>
            <a:endParaRPr sz="2000" b="1" i="0" u="none" strike="noStrike" cap="none">
              <a:solidFill>
                <a:srgbClr val="FFFFFF"/>
              </a:solidFill>
              <a:latin typeface="Rubik"/>
              <a:ea typeface="Rubik"/>
              <a:cs typeface="Rubik"/>
              <a:sym typeface="Rubik"/>
            </a:endParaRPr>
          </a:p>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rgbClr val="FFFFFF"/>
                </a:solidFill>
                <a:latin typeface="Rubik"/>
                <a:ea typeface="Rubik"/>
                <a:cs typeface="Rubik"/>
                <a:sym typeface="Rubik"/>
              </a:rPr>
              <a:t>trabajamos</a:t>
            </a:r>
            <a:endParaRPr sz="2000" b="1" i="0" u="none" strike="noStrike" cap="none">
              <a:solidFill>
                <a:srgbClr val="FFFFFF"/>
              </a:solidFill>
              <a:latin typeface="Rubik"/>
              <a:ea typeface="Rubik"/>
              <a:cs typeface="Rubik"/>
              <a:sym typeface="Rubik"/>
            </a:endParaRPr>
          </a:p>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rgbClr val="FFFFFF"/>
                </a:solidFill>
                <a:latin typeface="Rubik"/>
                <a:ea typeface="Rubik"/>
                <a:cs typeface="Rubik"/>
                <a:sym typeface="Rubik"/>
              </a:rPr>
              <a:t>en sprints</a:t>
            </a:r>
            <a:endParaRPr sz="2000" b="1" i="0" u="none" strike="noStrike" cap="none">
              <a:solidFill>
                <a:srgbClr val="FFFFFF"/>
              </a:solidFill>
              <a:latin typeface="Rubik"/>
              <a:ea typeface="Rubik"/>
              <a:cs typeface="Rubik"/>
              <a:sym typeface="Rubik"/>
            </a:endParaRPr>
          </a:p>
        </p:txBody>
      </p:sp>
      <p:sp>
        <p:nvSpPr>
          <p:cNvPr id="574" name="Google Shape;574;g2998c1f110f_0_58"/>
          <p:cNvSpPr/>
          <p:nvPr/>
        </p:nvSpPr>
        <p:spPr>
          <a:xfrm>
            <a:off x="4963182" y="681750"/>
            <a:ext cx="2160000" cy="900000"/>
          </a:xfrm>
          <a:prstGeom prst="roundRect">
            <a:avLst>
              <a:gd name="adj" fmla="val 11921"/>
            </a:avLst>
          </a:prstGeom>
          <a:solidFill>
            <a:srgbClr val="F7F7F7"/>
          </a:solid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s" sz="1300" b="1" i="0" u="none" strike="noStrike" cap="none">
                <a:solidFill>
                  <a:schemeClr val="dk1"/>
                </a:solidFill>
                <a:latin typeface="Rubik"/>
                <a:ea typeface="Rubik"/>
                <a:cs typeface="Rubik"/>
                <a:sym typeface="Rubik"/>
              </a:rPr>
              <a:t>1º Define los requisitos y comprueba si lo puedes hacer.</a:t>
            </a:r>
            <a:endParaRPr sz="1300" b="1" i="0" u="none" strike="noStrike" cap="none">
              <a:solidFill>
                <a:schemeClr val="dk1"/>
              </a:solidFill>
              <a:latin typeface="Rubik"/>
              <a:ea typeface="Rubik"/>
              <a:cs typeface="Rubik"/>
              <a:sym typeface="Rubik"/>
            </a:endParaRPr>
          </a:p>
        </p:txBody>
      </p:sp>
      <p:sp>
        <p:nvSpPr>
          <p:cNvPr id="575" name="Google Shape;575;g2998c1f110f_0_58"/>
          <p:cNvSpPr/>
          <p:nvPr/>
        </p:nvSpPr>
        <p:spPr>
          <a:xfrm>
            <a:off x="6506363" y="2034400"/>
            <a:ext cx="2160000" cy="900000"/>
          </a:xfrm>
          <a:prstGeom prst="roundRect">
            <a:avLst>
              <a:gd name="adj" fmla="val 11921"/>
            </a:avLst>
          </a:prstGeom>
          <a:solidFill>
            <a:srgbClr val="F7F7F7"/>
          </a:solid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s" sz="1300" b="1" i="0" u="none" strike="noStrike" cap="none">
                <a:solidFill>
                  <a:schemeClr val="dk1"/>
                </a:solidFill>
                <a:latin typeface="Rubik"/>
                <a:ea typeface="Rubik"/>
                <a:cs typeface="Rubik"/>
                <a:sym typeface="Rubik"/>
              </a:rPr>
              <a:t>2º Planifica y ponte plazos</a:t>
            </a:r>
            <a:endParaRPr sz="1300" b="1" i="0" u="none" strike="noStrike" cap="none">
              <a:solidFill>
                <a:schemeClr val="dk1"/>
              </a:solidFill>
              <a:latin typeface="Rubik"/>
              <a:ea typeface="Rubik"/>
              <a:cs typeface="Rubik"/>
              <a:sym typeface="Rubik"/>
            </a:endParaRPr>
          </a:p>
        </p:txBody>
      </p:sp>
      <p:sp>
        <p:nvSpPr>
          <p:cNvPr id="576" name="Google Shape;576;g2998c1f110f_0_58"/>
          <p:cNvSpPr/>
          <p:nvPr/>
        </p:nvSpPr>
        <p:spPr>
          <a:xfrm>
            <a:off x="6277763" y="3409350"/>
            <a:ext cx="2160000" cy="900000"/>
          </a:xfrm>
          <a:prstGeom prst="roundRect">
            <a:avLst>
              <a:gd name="adj" fmla="val 11921"/>
            </a:avLst>
          </a:prstGeom>
          <a:solidFill>
            <a:srgbClr val="F7F7F7"/>
          </a:solid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s" sz="1300" b="1" i="0" u="none" strike="noStrike" cap="none">
                <a:solidFill>
                  <a:schemeClr val="dk1"/>
                </a:solidFill>
                <a:latin typeface="Rubik"/>
                <a:ea typeface="Rubik"/>
                <a:cs typeface="Rubik"/>
                <a:sym typeface="Rubik"/>
              </a:rPr>
              <a:t>3º Identifica de donde extraer información</a:t>
            </a:r>
            <a:endParaRPr sz="1300" b="1" i="0" u="none" strike="noStrike" cap="none">
              <a:solidFill>
                <a:schemeClr val="dk1"/>
              </a:solidFill>
              <a:latin typeface="Rubik"/>
              <a:ea typeface="Rubik"/>
              <a:cs typeface="Rubik"/>
              <a:sym typeface="Rubik"/>
            </a:endParaRPr>
          </a:p>
        </p:txBody>
      </p:sp>
      <p:sp>
        <p:nvSpPr>
          <p:cNvPr id="577" name="Google Shape;577;g2998c1f110f_0_58"/>
          <p:cNvSpPr/>
          <p:nvPr/>
        </p:nvSpPr>
        <p:spPr>
          <a:xfrm>
            <a:off x="3648600" y="3409350"/>
            <a:ext cx="2160000" cy="900000"/>
          </a:xfrm>
          <a:prstGeom prst="roundRect">
            <a:avLst>
              <a:gd name="adj" fmla="val 11921"/>
            </a:avLst>
          </a:prstGeom>
          <a:solidFill>
            <a:srgbClr val="F7F7F7"/>
          </a:solid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s" sz="1300" b="1" i="0" u="none" strike="noStrike" cap="none">
                <a:solidFill>
                  <a:schemeClr val="dk1"/>
                </a:solidFill>
                <a:latin typeface="Rubik"/>
                <a:ea typeface="Rubik"/>
                <a:cs typeface="Rubik"/>
                <a:sym typeface="Rubik"/>
              </a:rPr>
              <a:t>4º Desarrolla.</a:t>
            </a:r>
            <a:endParaRPr sz="1300" b="1" i="0" u="none" strike="noStrike" cap="none">
              <a:solidFill>
                <a:schemeClr val="dk1"/>
              </a:solidFill>
              <a:latin typeface="Rubik"/>
              <a:ea typeface="Rubik"/>
              <a:cs typeface="Rubik"/>
              <a:sym typeface="Rubik"/>
            </a:endParaRPr>
          </a:p>
        </p:txBody>
      </p:sp>
      <p:sp>
        <p:nvSpPr>
          <p:cNvPr id="578" name="Google Shape;578;g2998c1f110f_0_58"/>
          <p:cNvSpPr/>
          <p:nvPr/>
        </p:nvSpPr>
        <p:spPr>
          <a:xfrm>
            <a:off x="3420000" y="2045550"/>
            <a:ext cx="2160000" cy="900000"/>
          </a:xfrm>
          <a:prstGeom prst="roundRect">
            <a:avLst>
              <a:gd name="adj" fmla="val 11921"/>
            </a:avLst>
          </a:prstGeom>
          <a:solidFill>
            <a:srgbClr val="F7F7F7"/>
          </a:solid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s" sz="1300" b="1" i="0" u="none" strike="noStrike" cap="none">
                <a:solidFill>
                  <a:schemeClr val="dk1"/>
                </a:solidFill>
                <a:latin typeface="Rubik"/>
                <a:ea typeface="Rubik"/>
                <a:cs typeface="Rubik"/>
                <a:sym typeface="Rubik"/>
              </a:rPr>
              <a:t>5º Busca feedback y valora en qué medida has logrado el objetivo.</a:t>
            </a:r>
            <a:endParaRPr sz="1300" b="1" i="0" u="none" strike="noStrike" cap="none">
              <a:solidFill>
                <a:schemeClr val="dk1"/>
              </a:solidFill>
              <a:latin typeface="Rubik"/>
              <a:ea typeface="Rubik"/>
              <a:cs typeface="Rubik"/>
              <a:sym typeface="Rubik"/>
            </a:endParaRPr>
          </a:p>
        </p:txBody>
      </p:sp>
      <p:cxnSp>
        <p:nvCxnSpPr>
          <p:cNvPr id="579" name="Google Shape;579;g2998c1f110f_0_58"/>
          <p:cNvCxnSpPr>
            <a:stCxn id="574" idx="3"/>
            <a:endCxn id="575" idx="0"/>
          </p:cNvCxnSpPr>
          <p:nvPr/>
        </p:nvCxnSpPr>
        <p:spPr>
          <a:xfrm>
            <a:off x="7123182" y="1131750"/>
            <a:ext cx="463200" cy="902700"/>
          </a:xfrm>
          <a:prstGeom prst="curvedConnector2">
            <a:avLst/>
          </a:prstGeom>
          <a:noFill/>
          <a:ln w="38100" cap="flat" cmpd="sng">
            <a:solidFill>
              <a:srgbClr val="14D9C4"/>
            </a:solidFill>
            <a:prstDash val="solid"/>
            <a:round/>
            <a:headEnd type="none" w="sm" len="sm"/>
            <a:tailEnd type="triangle" w="med" len="med"/>
          </a:ln>
        </p:spPr>
      </p:cxnSp>
      <p:cxnSp>
        <p:nvCxnSpPr>
          <p:cNvPr id="580" name="Google Shape;580;g2998c1f110f_0_58"/>
          <p:cNvCxnSpPr>
            <a:stCxn id="575" idx="2"/>
            <a:endCxn id="576" idx="0"/>
          </p:cNvCxnSpPr>
          <p:nvPr/>
        </p:nvCxnSpPr>
        <p:spPr>
          <a:xfrm rot="5400000">
            <a:off x="7234613" y="3057550"/>
            <a:ext cx="474900" cy="228600"/>
          </a:xfrm>
          <a:prstGeom prst="curvedConnector3">
            <a:avLst>
              <a:gd name="adj1" fmla="val 50005"/>
            </a:avLst>
          </a:prstGeom>
          <a:noFill/>
          <a:ln w="38100" cap="flat" cmpd="sng">
            <a:solidFill>
              <a:srgbClr val="14D9C4"/>
            </a:solidFill>
            <a:prstDash val="solid"/>
            <a:round/>
            <a:headEnd type="none" w="sm" len="sm"/>
            <a:tailEnd type="triangle" w="med" len="med"/>
          </a:ln>
        </p:spPr>
      </p:cxnSp>
      <p:cxnSp>
        <p:nvCxnSpPr>
          <p:cNvPr id="581" name="Google Shape;581;g2998c1f110f_0_58"/>
          <p:cNvCxnSpPr>
            <a:stCxn id="576" idx="1"/>
            <a:endCxn id="577" idx="3"/>
          </p:cNvCxnSpPr>
          <p:nvPr/>
        </p:nvCxnSpPr>
        <p:spPr>
          <a:xfrm flipH="1">
            <a:off x="5808563" y="3859350"/>
            <a:ext cx="469200" cy="600"/>
          </a:xfrm>
          <a:prstGeom prst="curvedConnector3">
            <a:avLst>
              <a:gd name="adj1" fmla="val 49996"/>
            </a:avLst>
          </a:prstGeom>
          <a:noFill/>
          <a:ln w="38100" cap="flat" cmpd="sng">
            <a:solidFill>
              <a:srgbClr val="14D9C4"/>
            </a:solidFill>
            <a:prstDash val="solid"/>
            <a:round/>
            <a:headEnd type="none" w="sm" len="sm"/>
            <a:tailEnd type="triangle" w="med" len="med"/>
          </a:ln>
        </p:spPr>
      </p:cxnSp>
      <p:cxnSp>
        <p:nvCxnSpPr>
          <p:cNvPr id="582" name="Google Shape;582;g2998c1f110f_0_58"/>
          <p:cNvCxnSpPr>
            <a:stCxn id="577" idx="0"/>
            <a:endCxn id="578" idx="2"/>
          </p:cNvCxnSpPr>
          <p:nvPr/>
        </p:nvCxnSpPr>
        <p:spPr>
          <a:xfrm rot="5400000" flipH="1">
            <a:off x="4382400" y="3063150"/>
            <a:ext cx="463800" cy="228600"/>
          </a:xfrm>
          <a:prstGeom prst="curvedConnector3">
            <a:avLst>
              <a:gd name="adj1" fmla="val 50000"/>
            </a:avLst>
          </a:prstGeom>
          <a:noFill/>
          <a:ln w="38100" cap="flat" cmpd="sng">
            <a:solidFill>
              <a:srgbClr val="14D9C4"/>
            </a:solidFill>
            <a:prstDash val="solid"/>
            <a:round/>
            <a:headEnd type="none" w="sm" len="sm"/>
            <a:tailEnd type="triangle" w="med" len="med"/>
          </a:ln>
        </p:spPr>
      </p:cxnSp>
      <p:cxnSp>
        <p:nvCxnSpPr>
          <p:cNvPr id="583" name="Google Shape;583;g2998c1f110f_0_58"/>
          <p:cNvCxnSpPr>
            <a:stCxn id="578" idx="0"/>
            <a:endCxn id="574" idx="1"/>
          </p:cNvCxnSpPr>
          <p:nvPr/>
        </p:nvCxnSpPr>
        <p:spPr>
          <a:xfrm rot="-5400000">
            <a:off x="4274700" y="1357050"/>
            <a:ext cx="913800" cy="463200"/>
          </a:xfrm>
          <a:prstGeom prst="curvedConnector2">
            <a:avLst/>
          </a:prstGeom>
          <a:noFill/>
          <a:ln w="38100" cap="flat" cmpd="sng">
            <a:solidFill>
              <a:srgbClr val="14D9C4"/>
            </a:solidFill>
            <a:prstDash val="solid"/>
            <a:round/>
            <a:headEnd type="none" w="sm" len="sm"/>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pic>
        <p:nvPicPr>
          <p:cNvPr id="588" name="Google Shape;588;p3"/>
          <p:cNvPicPr preferRelativeResize="0">
            <a:picLocks noGrp="1"/>
          </p:cNvPicPr>
          <p:nvPr>
            <p:ph type="pic" idx="2"/>
          </p:nvPr>
        </p:nvPicPr>
        <p:blipFill rotWithShape="1">
          <a:blip r:embed="rId3">
            <a:alphaModFix/>
          </a:blip>
          <a:srcRect t="13888" b="13888"/>
          <a:stretch/>
        </p:blipFill>
        <p:spPr>
          <a:xfrm>
            <a:off x="5295925" y="568032"/>
            <a:ext cx="2400900" cy="2400900"/>
          </a:xfrm>
          <a:prstGeom prst="ellipse">
            <a:avLst/>
          </a:prstGeom>
          <a:noFill/>
          <a:ln>
            <a:noFill/>
          </a:ln>
        </p:spPr>
      </p:pic>
      <p:sp>
        <p:nvSpPr>
          <p:cNvPr id="589" name="Google Shape;589;p3"/>
          <p:cNvSpPr txBox="1">
            <a:spLocks noGrp="1"/>
          </p:cNvSpPr>
          <p:nvPr>
            <p:ph type="title"/>
          </p:nvPr>
        </p:nvSpPr>
        <p:spPr>
          <a:xfrm>
            <a:off x="540000" y="1014375"/>
            <a:ext cx="3007200" cy="92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t>¿Me ayudara alguien a hacer el proyecto?</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2400"/>
              <a:buNone/>
            </a:pPr>
            <a:endParaRPr/>
          </a:p>
        </p:txBody>
      </p:sp>
      <p:sp>
        <p:nvSpPr>
          <p:cNvPr id="590" name="Google Shape;590;p3"/>
          <p:cNvSpPr txBox="1">
            <a:spLocks noGrp="1"/>
          </p:cNvSpPr>
          <p:nvPr>
            <p:ph type="body" idx="1"/>
          </p:nvPr>
        </p:nvSpPr>
        <p:spPr>
          <a:xfrm>
            <a:off x="3296850" y="3804125"/>
            <a:ext cx="4830600" cy="859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
              <a:t>Tú eres la responsable de tu proyecto personal. </a:t>
            </a:r>
            <a:endParaRPr/>
          </a:p>
          <a:p>
            <a:pPr marL="0" lvl="0" indent="0" algn="l" rtl="0">
              <a:lnSpc>
                <a:spcPct val="100000"/>
              </a:lnSpc>
              <a:spcBef>
                <a:spcPts val="0"/>
              </a:spcBef>
              <a:spcAft>
                <a:spcPts val="0"/>
              </a:spcAft>
              <a:buSzPts val="1400"/>
              <a:buNone/>
            </a:pPr>
            <a:r>
              <a:rPr lang="es"/>
              <a:t>Consiste en una aplicación que debéis hacer solas o en conjunto con una compañera con el objetivo de demostrar tus habilidades para aprender de forma independiente.</a:t>
            </a:r>
            <a:endParaRPr/>
          </a:p>
        </p:txBody>
      </p:sp>
      <p:sp>
        <p:nvSpPr>
          <p:cNvPr id="591" name="Google Shape;591;p3"/>
          <p:cNvSpPr txBox="1">
            <a:spLocks noGrp="1"/>
          </p:cNvSpPr>
          <p:nvPr>
            <p:ph type="title" idx="3"/>
          </p:nvPr>
        </p:nvSpPr>
        <p:spPr>
          <a:xfrm>
            <a:off x="3296875" y="3276600"/>
            <a:ext cx="4830600" cy="28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
              <a:t>El proyecto debe ser el resultado de tu propio trabajo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
          <p:cNvSpPr txBox="1">
            <a:spLocks noGrp="1"/>
          </p:cNvSpPr>
          <p:nvPr>
            <p:ph type="title"/>
          </p:nvPr>
        </p:nvSpPr>
        <p:spPr>
          <a:xfrm>
            <a:off x="504825" y="532250"/>
            <a:ext cx="3629100" cy="27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200"/>
              <a:buNone/>
            </a:pPr>
            <a:r>
              <a:rPr lang="es"/>
              <a:t>Pero no estás sola </a:t>
            </a:r>
            <a:endParaRPr/>
          </a:p>
        </p:txBody>
      </p:sp>
      <p:pic>
        <p:nvPicPr>
          <p:cNvPr id="597" name="Google Shape;597;p4"/>
          <p:cNvPicPr preferRelativeResize="0">
            <a:picLocks noGrp="1"/>
          </p:cNvPicPr>
          <p:nvPr>
            <p:ph type="pic" idx="2"/>
          </p:nvPr>
        </p:nvPicPr>
        <p:blipFill rotWithShape="1">
          <a:blip r:embed="rId3">
            <a:alphaModFix/>
          </a:blip>
          <a:srcRect l="16658" r="16652"/>
          <a:stretch/>
        </p:blipFill>
        <p:spPr>
          <a:xfrm>
            <a:off x="4639275" y="-7075"/>
            <a:ext cx="4504800" cy="5150700"/>
          </a:xfrm>
          <a:prstGeom prst="rect">
            <a:avLst/>
          </a:prstGeom>
          <a:noFill/>
          <a:ln>
            <a:noFill/>
          </a:ln>
        </p:spPr>
      </p:pic>
      <p:sp>
        <p:nvSpPr>
          <p:cNvPr id="598" name="Google Shape;598;p4"/>
          <p:cNvSpPr txBox="1">
            <a:spLocks noGrp="1"/>
          </p:cNvSpPr>
          <p:nvPr>
            <p:ph type="subTitle" idx="1"/>
          </p:nvPr>
        </p:nvSpPr>
        <p:spPr>
          <a:xfrm>
            <a:off x="542925" y="1352550"/>
            <a:ext cx="3591000" cy="393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
              <a:t>Tu tutora puede ofrecerte consejos y orientación cuando lo necesites</a:t>
            </a:r>
            <a:endParaRPr/>
          </a:p>
        </p:txBody>
      </p:sp>
      <p:sp>
        <p:nvSpPr>
          <p:cNvPr id="599" name="Google Shape;599;p4"/>
          <p:cNvSpPr txBox="1">
            <a:spLocks noGrp="1"/>
          </p:cNvSpPr>
          <p:nvPr>
            <p:ph type="body" idx="3"/>
          </p:nvPr>
        </p:nvSpPr>
        <p:spPr>
          <a:xfrm>
            <a:off x="542925" y="2083900"/>
            <a:ext cx="3524400" cy="14127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
              <a:t>Indicar  si estás realizando o no un proyecto que está a tu alcance.</a:t>
            </a:r>
            <a:endParaRPr/>
          </a:p>
          <a:p>
            <a:pPr marL="457200" lvl="0" indent="-317500" algn="l" rtl="0">
              <a:lnSpc>
                <a:spcPct val="100000"/>
              </a:lnSpc>
              <a:spcBef>
                <a:spcPts val="0"/>
              </a:spcBef>
              <a:spcAft>
                <a:spcPts val="0"/>
              </a:spcAft>
              <a:buSzPts val="1400"/>
              <a:buChar char="-"/>
            </a:pPr>
            <a:r>
              <a:rPr lang="es"/>
              <a:t>Ayudarte a elaborar un calendario para realizar el proyecto.</a:t>
            </a:r>
            <a:endParaRPr/>
          </a:p>
          <a:p>
            <a:pPr marL="457200" lvl="0" indent="-317500" algn="l" rtl="0">
              <a:lnSpc>
                <a:spcPct val="100000"/>
              </a:lnSpc>
              <a:spcBef>
                <a:spcPts val="0"/>
              </a:spcBef>
              <a:spcAft>
                <a:spcPts val="0"/>
              </a:spcAft>
              <a:buSzPts val="1400"/>
              <a:buChar char="-"/>
            </a:pPr>
            <a:r>
              <a:rPr lang="es"/>
              <a:t>Reunirse contigo para discutir y revisar tu progreso en el proyecto.</a:t>
            </a:r>
            <a:endParaRPr/>
          </a:p>
          <a:p>
            <a:pPr marL="457200" lvl="0" indent="-317500" algn="l" rtl="0">
              <a:lnSpc>
                <a:spcPct val="100000"/>
              </a:lnSpc>
              <a:spcBef>
                <a:spcPts val="0"/>
              </a:spcBef>
              <a:spcAft>
                <a:spcPts val="0"/>
              </a:spcAft>
              <a:buSzPts val="1400"/>
              <a:buChar char="-"/>
            </a:pPr>
            <a:r>
              <a:rPr lang="es"/>
              <a:t>Ofrecerte consejos si alguna parte de tu proyecto empieza a presentar dificultades.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g32561d90b8f_0_0"/>
          <p:cNvSpPr txBox="1">
            <a:spLocks noGrp="1"/>
          </p:cNvSpPr>
          <p:nvPr>
            <p:ph type="title"/>
          </p:nvPr>
        </p:nvSpPr>
        <p:spPr>
          <a:xfrm>
            <a:off x="1458200" y="549275"/>
            <a:ext cx="5515500" cy="27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200"/>
              <a:buNone/>
            </a:pPr>
            <a:r>
              <a:rPr lang="es"/>
              <a:t>Ideas de proyecto personal</a:t>
            </a:r>
            <a:endParaRPr/>
          </a:p>
        </p:txBody>
      </p:sp>
      <p:sp>
        <p:nvSpPr>
          <p:cNvPr id="605" name="Google Shape;605;g32561d90b8f_0_0"/>
          <p:cNvSpPr txBox="1">
            <a:spLocks noGrp="1"/>
          </p:cNvSpPr>
          <p:nvPr>
            <p:ph type="body" idx="3"/>
          </p:nvPr>
        </p:nvSpPr>
        <p:spPr>
          <a:xfrm>
            <a:off x="351800" y="1340500"/>
            <a:ext cx="8310900" cy="33219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 b="1"/>
              <a:t>Análisis de la desigualdad de género en salarios:</a:t>
            </a:r>
            <a:r>
              <a:rPr lang="es"/>
              <a:t> Comparar datos de salarios entre hombres y mujeres en distintas industrias o países </a:t>
            </a:r>
            <a:endParaRPr/>
          </a:p>
          <a:p>
            <a:pPr marL="457200" lvl="0" indent="-317500" algn="l" rtl="0">
              <a:lnSpc>
                <a:spcPct val="100000"/>
              </a:lnSpc>
              <a:spcBef>
                <a:spcPts val="0"/>
              </a:spcBef>
              <a:spcAft>
                <a:spcPts val="0"/>
              </a:spcAft>
              <a:buSzPts val="1400"/>
              <a:buChar char="-"/>
            </a:pPr>
            <a:r>
              <a:rPr lang="es" b="1"/>
              <a:t>Impacto del cambio climático:</a:t>
            </a:r>
            <a:r>
              <a:rPr lang="es"/>
              <a:t> Analizar cómo ha cambiado la temperatura global a lo largo de las décadas. </a:t>
            </a:r>
            <a:endParaRPr/>
          </a:p>
          <a:p>
            <a:pPr marL="457200" lvl="0" indent="-317500" algn="l" rtl="0">
              <a:lnSpc>
                <a:spcPct val="100000"/>
              </a:lnSpc>
              <a:spcBef>
                <a:spcPts val="0"/>
              </a:spcBef>
              <a:spcAft>
                <a:spcPts val="0"/>
              </a:spcAft>
              <a:buSzPts val="1400"/>
              <a:buChar char="-"/>
            </a:pPr>
            <a:r>
              <a:rPr lang="es" b="1"/>
              <a:t>Acceso a la educación: </a:t>
            </a:r>
            <a:r>
              <a:rPr lang="es"/>
              <a:t>Comparar tasas de alfabetización o acceso a la educación en diferentes regiones.</a:t>
            </a:r>
            <a:endParaRPr/>
          </a:p>
          <a:p>
            <a:pPr marL="457200" lvl="0" indent="-317500" algn="l" rtl="0">
              <a:spcBef>
                <a:spcPts val="0"/>
              </a:spcBef>
              <a:spcAft>
                <a:spcPts val="0"/>
              </a:spcAft>
              <a:buSzPts val="1400"/>
              <a:buChar char="-"/>
            </a:pPr>
            <a:r>
              <a:rPr lang="es" b="1"/>
              <a:t>Deporte y rendimiento: </a:t>
            </a:r>
            <a:r>
              <a:rPr lang="es"/>
              <a:t>Analizar datos de rendimiento de atletas en maratones o juegos olímpicos.</a:t>
            </a:r>
            <a:endParaRPr/>
          </a:p>
          <a:p>
            <a:pPr marL="457200" lvl="0" indent="-317500" algn="l" rtl="0">
              <a:lnSpc>
                <a:spcPct val="100000"/>
              </a:lnSpc>
              <a:spcBef>
                <a:spcPts val="0"/>
              </a:spcBef>
              <a:spcAft>
                <a:spcPts val="0"/>
              </a:spcAft>
              <a:buSzPts val="1400"/>
              <a:buChar char="-"/>
            </a:pPr>
            <a:r>
              <a:rPr lang="es" b="1"/>
              <a:t>Hábitos de lectura: </a:t>
            </a:r>
            <a:r>
              <a:rPr lang="es"/>
              <a:t>Usar datos personales o de una plataforma como Goodreads para analizar qué géneros leen más. </a:t>
            </a:r>
            <a:endParaRPr/>
          </a:p>
          <a:p>
            <a:pPr marL="457200" lvl="0" indent="-317500" algn="l" rtl="0">
              <a:lnSpc>
                <a:spcPct val="100000"/>
              </a:lnSpc>
              <a:spcBef>
                <a:spcPts val="0"/>
              </a:spcBef>
              <a:spcAft>
                <a:spcPts val="0"/>
              </a:spcAft>
              <a:buSzPts val="1400"/>
              <a:buChar char="-"/>
            </a:pPr>
            <a:r>
              <a:rPr lang="es" b="1"/>
              <a:t>Movilidad urbana y tráfico: </a:t>
            </a:r>
            <a:r>
              <a:rPr lang="es"/>
              <a:t>Analizar datos de transporte público en una ciudad.</a:t>
            </a:r>
            <a:endParaRPr/>
          </a:p>
          <a:p>
            <a:pPr marL="457200" lvl="0" indent="-317500" algn="l" rtl="0">
              <a:lnSpc>
                <a:spcPct val="100000"/>
              </a:lnSpc>
              <a:spcBef>
                <a:spcPts val="0"/>
              </a:spcBef>
              <a:spcAft>
                <a:spcPts val="0"/>
              </a:spcAft>
              <a:buSzPts val="1400"/>
              <a:buChar char="-"/>
            </a:pPr>
            <a:r>
              <a:rPr lang="es" b="1"/>
              <a:t>Precios de productos en supermercados: </a:t>
            </a:r>
            <a:r>
              <a:rPr lang="es"/>
              <a:t>Comparar precios de productos en diferentes tiendas o regiones.</a:t>
            </a:r>
            <a:endParaRPr b="1"/>
          </a:p>
        </p:txBody>
      </p:sp>
      <p:pic>
        <p:nvPicPr>
          <p:cNvPr id="606" name="Google Shape;606;g32561d90b8f_0_0"/>
          <p:cNvPicPr preferRelativeResize="0"/>
          <p:nvPr/>
        </p:nvPicPr>
        <p:blipFill>
          <a:blip r:embed="rId3">
            <a:alphaModFix/>
          </a:blip>
          <a:stretch>
            <a:fillRect/>
          </a:stretch>
        </p:blipFill>
        <p:spPr>
          <a:xfrm>
            <a:off x="236800" y="33450"/>
            <a:ext cx="1307050" cy="1307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g32561d90b8f_0_35"/>
          <p:cNvSpPr txBox="1">
            <a:spLocks noGrp="1"/>
          </p:cNvSpPr>
          <p:nvPr>
            <p:ph type="body" idx="3"/>
          </p:nvPr>
        </p:nvSpPr>
        <p:spPr>
          <a:xfrm>
            <a:off x="357700" y="1340500"/>
            <a:ext cx="8051700" cy="36036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 b="1"/>
              <a:t>Calidad del aire o contaminación: </a:t>
            </a:r>
            <a:r>
              <a:rPr lang="es"/>
              <a:t>Investigar cómo varían los niveles de contaminación a lo largo del año</a:t>
            </a:r>
            <a:endParaRPr/>
          </a:p>
          <a:p>
            <a:pPr marL="457200" lvl="0" indent="-317500" algn="l" rtl="0">
              <a:spcBef>
                <a:spcPts val="0"/>
              </a:spcBef>
              <a:spcAft>
                <a:spcPts val="0"/>
              </a:spcAft>
              <a:buSzPts val="1400"/>
              <a:buChar char="-"/>
            </a:pPr>
            <a:r>
              <a:rPr lang="es" b="1"/>
              <a:t>Patrones de sueño: </a:t>
            </a:r>
            <a:r>
              <a:rPr lang="es"/>
              <a:t>Usar datos de una app de sueño para investigar cuántas horas se duerme por día.</a:t>
            </a:r>
            <a:endParaRPr/>
          </a:p>
          <a:p>
            <a:pPr marL="457200" lvl="0" indent="-317500" algn="l" rtl="0">
              <a:spcBef>
                <a:spcPts val="0"/>
              </a:spcBef>
              <a:spcAft>
                <a:spcPts val="0"/>
              </a:spcAft>
              <a:buSzPts val="1400"/>
              <a:buChar char="-"/>
            </a:pPr>
            <a:r>
              <a:rPr lang="es" b="1"/>
              <a:t>Gastos personales y presupuestos: </a:t>
            </a:r>
            <a:r>
              <a:rPr lang="es"/>
              <a:t>Registrar y analizar gastos durante unos meses.</a:t>
            </a:r>
            <a:endParaRPr/>
          </a:p>
          <a:p>
            <a:pPr marL="457200" lvl="0" indent="-317500" algn="l" rtl="0">
              <a:spcBef>
                <a:spcPts val="0"/>
              </a:spcBef>
              <a:spcAft>
                <a:spcPts val="0"/>
              </a:spcAft>
              <a:buSzPts val="1400"/>
              <a:buChar char="-"/>
            </a:pPr>
            <a:r>
              <a:rPr lang="es"/>
              <a:t>Visualizar áreas de mejora para ahorrar más.</a:t>
            </a:r>
            <a:endParaRPr/>
          </a:p>
          <a:p>
            <a:pPr marL="457200" lvl="0" indent="-317500" algn="l" rtl="0">
              <a:spcBef>
                <a:spcPts val="0"/>
              </a:spcBef>
              <a:spcAft>
                <a:spcPts val="0"/>
              </a:spcAft>
              <a:buSzPts val="1400"/>
              <a:buChar char="-"/>
            </a:pPr>
            <a:r>
              <a:rPr lang="es" b="1"/>
              <a:t>Monitoreo de actividad física: </a:t>
            </a:r>
            <a:r>
              <a:rPr lang="es"/>
              <a:t> Usar datos de dispositivos como Fitbit o Google Fit para analizar patrones de ejercicio.</a:t>
            </a:r>
            <a:endParaRPr/>
          </a:p>
          <a:p>
            <a:pPr marL="457200" lvl="0" indent="-317500" algn="l" rtl="0">
              <a:spcBef>
                <a:spcPts val="0"/>
              </a:spcBef>
              <a:spcAft>
                <a:spcPts val="0"/>
              </a:spcAft>
              <a:buSzPts val="1400"/>
              <a:buChar char="-"/>
            </a:pPr>
            <a:r>
              <a:rPr lang="es" b="1"/>
              <a:t>Videojuegos y hábitos de juego: </a:t>
            </a:r>
            <a:r>
              <a:rPr lang="es"/>
              <a:t>Usar datos de plataformas como Steam para analizar cuántas horas se juegan ciertos títulos.</a:t>
            </a:r>
            <a:endParaRPr/>
          </a:p>
          <a:p>
            <a:pPr marL="457200" lvl="0" indent="-317500" algn="l" rtl="0">
              <a:spcBef>
                <a:spcPts val="0"/>
              </a:spcBef>
              <a:spcAft>
                <a:spcPts val="0"/>
              </a:spcAft>
              <a:buSzPts val="1400"/>
              <a:buChar char="-"/>
            </a:pPr>
            <a:r>
              <a:rPr lang="es" b="1"/>
              <a:t>Patrones de ventas en línea: </a:t>
            </a:r>
            <a:r>
              <a:rPr lang="es"/>
              <a:t>Analizar datos de ventas de plataformas como Etsy, Wallapop, Vinted.</a:t>
            </a:r>
            <a:endParaRPr/>
          </a:p>
          <a:p>
            <a:pPr marL="457200" lvl="0" indent="-317500" algn="l" rtl="0">
              <a:spcBef>
                <a:spcPts val="0"/>
              </a:spcBef>
              <a:spcAft>
                <a:spcPts val="0"/>
              </a:spcAft>
              <a:buSzPts val="1400"/>
              <a:buChar char="-"/>
            </a:pPr>
            <a:r>
              <a:rPr lang="es" b="1"/>
              <a:t>Análisis de redes sociales: E</a:t>
            </a:r>
            <a:r>
              <a:rPr lang="es"/>
              <a:t>xplorar tendencias en Twitter, como hashtags populares, usando datos abiertos de la API.</a:t>
            </a:r>
            <a:endParaRPr/>
          </a:p>
          <a:p>
            <a:pPr marL="457200" lvl="0" indent="-317500" algn="l" rtl="0">
              <a:spcBef>
                <a:spcPts val="0"/>
              </a:spcBef>
              <a:spcAft>
                <a:spcPts val="0"/>
              </a:spcAft>
              <a:buSzPts val="1400"/>
              <a:buChar char="-"/>
            </a:pPr>
            <a:r>
              <a:rPr lang="es" b="1"/>
              <a:t>Precios de productos en supermercados: </a:t>
            </a:r>
            <a:r>
              <a:rPr lang="es"/>
              <a:t>Comparar precios de productos en diferentes tiendas o regiones.</a:t>
            </a:r>
            <a:endParaRPr/>
          </a:p>
        </p:txBody>
      </p:sp>
      <p:sp>
        <p:nvSpPr>
          <p:cNvPr id="612" name="Google Shape;612;g32561d90b8f_0_35"/>
          <p:cNvSpPr txBox="1">
            <a:spLocks noGrp="1"/>
          </p:cNvSpPr>
          <p:nvPr>
            <p:ph type="title"/>
          </p:nvPr>
        </p:nvSpPr>
        <p:spPr>
          <a:xfrm>
            <a:off x="1458200" y="549275"/>
            <a:ext cx="5515500" cy="27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200"/>
              <a:buNone/>
            </a:pPr>
            <a:r>
              <a:rPr lang="es"/>
              <a:t>Ideas de proyecto personal</a:t>
            </a:r>
            <a:endParaRPr/>
          </a:p>
        </p:txBody>
      </p:sp>
      <p:pic>
        <p:nvPicPr>
          <p:cNvPr id="613" name="Google Shape;613;g32561d90b8f_0_35"/>
          <p:cNvPicPr preferRelativeResize="0"/>
          <p:nvPr/>
        </p:nvPicPr>
        <p:blipFill>
          <a:blip r:embed="rId3">
            <a:alphaModFix/>
          </a:blip>
          <a:stretch>
            <a:fillRect/>
          </a:stretch>
        </p:blipFill>
        <p:spPr>
          <a:xfrm>
            <a:off x="236800" y="33450"/>
            <a:ext cx="1307050" cy="1307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325b3546c3b_0_20"/>
          <p:cNvSpPr txBox="1">
            <a:spLocks noGrp="1"/>
          </p:cNvSpPr>
          <p:nvPr>
            <p:ph type="body" idx="3"/>
          </p:nvPr>
        </p:nvSpPr>
        <p:spPr>
          <a:xfrm>
            <a:off x="357700" y="1340500"/>
            <a:ext cx="8051700" cy="36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s"/>
              <a:t>Proyectos con SQL: </a:t>
            </a:r>
            <a:endParaRPr/>
          </a:p>
          <a:p>
            <a:pPr marL="457200" lvl="0" indent="-317500" algn="l" rtl="0">
              <a:spcBef>
                <a:spcPts val="0"/>
              </a:spcBef>
              <a:spcAft>
                <a:spcPts val="0"/>
              </a:spcAft>
              <a:buSzPts val="1400"/>
              <a:buChar char="-"/>
            </a:pPr>
            <a:r>
              <a:rPr lang="es"/>
              <a:t>Gestor de biblioteca personal: Crear una base de datos SQL para gestionar una colección de libros con detalles como título, autor, género y año de publicación, con un menú en Python para realizar operaciones CRUD (Crear, Leer, Actualizar, Borrar).</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s"/>
              <a:t>Sistema de reservas: Un mini sistema de reservas para un restaurante o gimnasio, con una base de datos SQL que almacene los clientes y las reservas realizadas.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s"/>
              <a:t>Gestor de tareas: Una aplicación sencilla para gestionar tareas pendientes, guardando cada tarea en una base de datos y permitiendo marcar tareas como completadas</a:t>
            </a:r>
            <a:endParaRPr/>
          </a:p>
          <a:p>
            <a:pPr marL="0" lvl="0" indent="0" algn="l" rtl="0">
              <a:spcBef>
                <a:spcPts val="0"/>
              </a:spcBef>
              <a:spcAft>
                <a:spcPts val="0"/>
              </a:spcAft>
              <a:buNone/>
            </a:pPr>
            <a:endParaRPr/>
          </a:p>
        </p:txBody>
      </p:sp>
      <p:sp>
        <p:nvSpPr>
          <p:cNvPr id="619" name="Google Shape;619;g325b3546c3b_0_20"/>
          <p:cNvSpPr txBox="1">
            <a:spLocks noGrp="1"/>
          </p:cNvSpPr>
          <p:nvPr>
            <p:ph type="title"/>
          </p:nvPr>
        </p:nvSpPr>
        <p:spPr>
          <a:xfrm>
            <a:off x="1458200" y="549275"/>
            <a:ext cx="5515500" cy="27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200"/>
              <a:buNone/>
            </a:pPr>
            <a:r>
              <a:rPr lang="es"/>
              <a:t>Ideas de proyecto personal</a:t>
            </a:r>
            <a:endParaRPr/>
          </a:p>
        </p:txBody>
      </p:sp>
      <p:pic>
        <p:nvPicPr>
          <p:cNvPr id="620" name="Google Shape;620;g325b3546c3b_0_20"/>
          <p:cNvPicPr preferRelativeResize="0"/>
          <p:nvPr/>
        </p:nvPicPr>
        <p:blipFill>
          <a:blip r:embed="rId3">
            <a:alphaModFix/>
          </a:blip>
          <a:stretch>
            <a:fillRect/>
          </a:stretch>
        </p:blipFill>
        <p:spPr>
          <a:xfrm>
            <a:off x="236800" y="33450"/>
            <a:ext cx="1307050" cy="1307050"/>
          </a:xfrm>
          <a:prstGeom prst="rect">
            <a:avLst/>
          </a:prstGeom>
          <a:noFill/>
          <a:ln>
            <a:noFill/>
          </a:ln>
        </p:spPr>
      </p:pic>
      <p:pic>
        <p:nvPicPr>
          <p:cNvPr id="621" name="Google Shape;621;g325b3546c3b_0_20" descr=":fichero_de_tarjetas:"/>
          <p:cNvPicPr preferRelativeResize="0"/>
          <p:nvPr/>
        </p:nvPicPr>
        <p:blipFill>
          <a:blip r:embed="rId4">
            <a:alphaModFix/>
          </a:blip>
          <a:stretch>
            <a:fillRect/>
          </a:stretch>
        </p:blipFill>
        <p:spPr>
          <a:xfrm>
            <a:off x="152400" y="152400"/>
            <a:ext cx="209550" cy="2095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1566</Words>
  <Application>Microsoft Office PowerPoint</Application>
  <PresentationFormat>Presentación en pantalla (16:9)</PresentationFormat>
  <Paragraphs>159</Paragraphs>
  <Slides>18</Slides>
  <Notes>18</Notes>
  <HiddenSlides>2</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18</vt:i4>
      </vt:variant>
    </vt:vector>
  </HeadingPairs>
  <TitlesOfParts>
    <vt:vector size="25" baseType="lpstr">
      <vt:lpstr>Calibri</vt:lpstr>
      <vt:lpstr>Arial</vt:lpstr>
      <vt:lpstr>Rubik</vt:lpstr>
      <vt:lpstr>Rubik Medium</vt:lpstr>
      <vt:lpstr>Rubik SemiBold</vt:lpstr>
      <vt:lpstr>Lato</vt:lpstr>
      <vt:lpstr>Simple Light</vt:lpstr>
      <vt:lpstr>  Proyecto Personal</vt:lpstr>
      <vt:lpstr>¿Qué es el proyecto personal?  </vt:lpstr>
      <vt:lpstr>¿Qué objetivos tiene hacer el proyecto personal?</vt:lpstr>
      <vt:lpstr>Presentación de PowerPoint</vt:lpstr>
      <vt:lpstr>¿Me ayudara alguien a hacer el proyecto?  </vt:lpstr>
      <vt:lpstr>Pero no estás sola </vt:lpstr>
      <vt:lpstr>Ideas de proyecto personal</vt:lpstr>
      <vt:lpstr>Ideas de proyecto personal</vt:lpstr>
      <vt:lpstr>Ideas de proyecto personal</vt:lpstr>
      <vt:lpstr>Ideas de proyecto personal</vt:lpstr>
      <vt:lpstr>Ideas de proyecto personal</vt:lpstr>
      <vt:lpstr>Proyecto “Mujer en el cine”</vt:lpstr>
      <vt:lpstr>Proyecto:  “Licitaciones en Castilla y León”</vt:lpstr>
      <vt:lpstr>¿Qué páginas existen para buscar datasets?</vt:lpstr>
      <vt:lpstr>¿Qué tengo que hacer?     </vt:lpstr>
      <vt:lpstr>Para la próxima sesión     </vt:lpstr>
      <vt:lpstr>Presentación del proyecto personal     </vt:lpstr>
      <vt:lpstr>¡Gracias!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Rocío Martínez Veloso</dc:creator>
  <cp:lastModifiedBy>Rocío Martínez Veloso</cp:lastModifiedBy>
  <cp:revision>1</cp:revision>
  <dcterms:modified xsi:type="dcterms:W3CDTF">2025-09-18T05:55:49Z</dcterms:modified>
</cp:coreProperties>
</file>